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92" autoAdjust="0"/>
  </p:normalViewPr>
  <p:slideViewPr>
    <p:cSldViewPr>
      <p:cViewPr varScale="1">
        <p:scale>
          <a:sx n="73" d="100"/>
          <a:sy n="73" d="100"/>
        </p:scale>
        <p:origin x="-170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F95B-531A-44BB-A7F8-B9E5AA8700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A4D157-203A-4305-937E-7FA38981CCFD}">
      <dgm:prSet phldrT="[Text]"/>
      <dgm:spPr/>
      <dgm:t>
        <a:bodyPr/>
        <a:lstStyle/>
        <a:p>
          <a:r>
            <a:rPr lang="pl-PL" dirty="0" smtClean="0"/>
            <a:t>User types an address in a browser</a:t>
          </a:r>
          <a:endParaRPr lang="en-CA" dirty="0"/>
        </a:p>
      </dgm:t>
    </dgm:pt>
    <dgm:pt modelId="{3F2ED1CC-283D-43C9-8EF3-319093FB5020}" type="parTrans" cxnId="{9E4DB42D-226A-42AC-82C9-B82FD3E179A5}">
      <dgm:prSet/>
      <dgm:spPr/>
      <dgm:t>
        <a:bodyPr/>
        <a:lstStyle/>
        <a:p>
          <a:endParaRPr lang="en-CA"/>
        </a:p>
      </dgm:t>
    </dgm:pt>
    <dgm:pt modelId="{75AB053C-BC49-4F8E-ADE1-7B789215BE55}" type="sibTrans" cxnId="{9E4DB42D-226A-42AC-82C9-B82FD3E179A5}">
      <dgm:prSet/>
      <dgm:spPr/>
      <dgm:t>
        <a:bodyPr/>
        <a:lstStyle/>
        <a:p>
          <a:endParaRPr lang="en-CA"/>
        </a:p>
      </dgm:t>
    </dgm:pt>
    <dgm:pt modelId="{C099C04B-7C10-4D4D-B42F-0DC2C5FE0532}">
      <dgm:prSet phldrT="[Text]"/>
      <dgm:spPr/>
      <dgm:t>
        <a:bodyPr/>
        <a:lstStyle/>
        <a:p>
          <a:r>
            <a:rPr lang="pl-PL" dirty="0" smtClean="0"/>
            <a:t>The browser contacts a right server</a:t>
          </a:r>
          <a:endParaRPr lang="en-CA" dirty="0"/>
        </a:p>
      </dgm:t>
    </dgm:pt>
    <dgm:pt modelId="{39116BB3-A3BF-4C45-AF63-61E0E05C6B85}" type="parTrans" cxnId="{58B638A9-3C26-4EE4-B1CA-4F0CD7DCB1A3}">
      <dgm:prSet/>
      <dgm:spPr/>
      <dgm:t>
        <a:bodyPr/>
        <a:lstStyle/>
        <a:p>
          <a:endParaRPr lang="en-CA"/>
        </a:p>
      </dgm:t>
    </dgm:pt>
    <dgm:pt modelId="{C64478D1-ECA7-4C88-B50B-AD3FF886DB54}" type="sibTrans" cxnId="{58B638A9-3C26-4EE4-B1CA-4F0CD7DCB1A3}">
      <dgm:prSet/>
      <dgm:spPr/>
      <dgm:t>
        <a:bodyPr/>
        <a:lstStyle/>
        <a:p>
          <a:endParaRPr lang="en-CA"/>
        </a:p>
      </dgm:t>
    </dgm:pt>
    <dgm:pt modelId="{420A1D8D-50F5-41B3-91EA-AC875BCEB00F}">
      <dgm:prSet phldrT="[Text]"/>
      <dgm:spPr/>
      <dgm:t>
        <a:bodyPr/>
        <a:lstStyle/>
        <a:p>
          <a:r>
            <a:rPr lang="pl-PL" dirty="0" smtClean="0"/>
            <a:t>The server recognizes the request</a:t>
          </a:r>
          <a:endParaRPr lang="en-CA" dirty="0"/>
        </a:p>
      </dgm:t>
    </dgm:pt>
    <dgm:pt modelId="{844A627F-43C7-4C0C-B5F9-4EA2684F5578}" type="parTrans" cxnId="{C01F4461-EC5B-4AE3-B7F9-0A9D194622DC}">
      <dgm:prSet/>
      <dgm:spPr/>
      <dgm:t>
        <a:bodyPr/>
        <a:lstStyle/>
        <a:p>
          <a:endParaRPr lang="en-CA"/>
        </a:p>
      </dgm:t>
    </dgm:pt>
    <dgm:pt modelId="{BD090A83-E8EE-461C-9947-97554A966FB8}" type="sibTrans" cxnId="{C01F4461-EC5B-4AE3-B7F9-0A9D194622DC}">
      <dgm:prSet/>
      <dgm:spPr/>
      <dgm:t>
        <a:bodyPr/>
        <a:lstStyle/>
        <a:p>
          <a:endParaRPr lang="en-CA"/>
        </a:p>
      </dgm:t>
    </dgm:pt>
    <dgm:pt modelId="{68FEEAA9-9E70-4A86-B26E-862B55B4783A}">
      <dgm:prSet phldrT="[Text]"/>
      <dgm:spPr/>
      <dgm:t>
        <a:bodyPr/>
        <a:lstStyle/>
        <a:p>
          <a:r>
            <a:rPr lang="pl-PL" dirty="0" smtClean="0"/>
            <a:t>The server finds a program bound to the address</a:t>
          </a:r>
          <a:endParaRPr lang="en-CA" dirty="0"/>
        </a:p>
      </dgm:t>
    </dgm:pt>
    <dgm:pt modelId="{889D7DB5-ADD3-4744-8445-4DD510AF1487}" type="parTrans" cxnId="{CC7494D6-1270-40E2-A562-7C09BB436E0F}">
      <dgm:prSet/>
      <dgm:spPr/>
      <dgm:t>
        <a:bodyPr/>
        <a:lstStyle/>
        <a:p>
          <a:endParaRPr lang="en-CA"/>
        </a:p>
      </dgm:t>
    </dgm:pt>
    <dgm:pt modelId="{7193EA06-F4C8-4F06-B0CD-80A85F2738BC}" type="sibTrans" cxnId="{CC7494D6-1270-40E2-A562-7C09BB436E0F}">
      <dgm:prSet/>
      <dgm:spPr/>
      <dgm:t>
        <a:bodyPr/>
        <a:lstStyle/>
        <a:p>
          <a:endParaRPr lang="en-CA"/>
        </a:p>
      </dgm:t>
    </dgm:pt>
    <dgm:pt modelId="{FCD98BC2-3CE0-4B37-B6C5-01FC577BA2A3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program executes and returns an HTML document</a:t>
          </a:r>
          <a:endParaRPr lang="en-CA" dirty="0"/>
        </a:p>
      </dgm:t>
    </dgm:pt>
    <dgm:pt modelId="{73363205-656E-4727-BAF6-137396DE6CD0}" type="parTrans" cxnId="{C7341F1D-82C8-4E5F-93EA-87261C7C7A5B}">
      <dgm:prSet/>
      <dgm:spPr/>
      <dgm:t>
        <a:bodyPr/>
        <a:lstStyle/>
        <a:p>
          <a:endParaRPr lang="en-CA"/>
        </a:p>
      </dgm:t>
    </dgm:pt>
    <dgm:pt modelId="{C62A679D-B932-4EDE-9D9D-CCFBE79DBE31}" type="sibTrans" cxnId="{C7341F1D-82C8-4E5F-93EA-87261C7C7A5B}">
      <dgm:prSet/>
      <dgm:spPr/>
      <dgm:t>
        <a:bodyPr/>
        <a:lstStyle/>
        <a:p>
          <a:endParaRPr lang="en-CA"/>
        </a:p>
      </dgm:t>
    </dgm:pt>
    <dgm:pt modelId="{812EE3A9-CE86-4B1D-A77E-3E1690F9F96E}">
      <dgm:prSet phldrT="[Text]"/>
      <dgm:spPr/>
      <dgm:t>
        <a:bodyPr/>
        <a:lstStyle/>
        <a:p>
          <a:r>
            <a:rPr lang="pl-PL" dirty="0" smtClean="0"/>
            <a:t>The browser downloads the document</a:t>
          </a:r>
          <a:endParaRPr lang="en-CA" dirty="0"/>
        </a:p>
      </dgm:t>
    </dgm:pt>
    <dgm:pt modelId="{598B2C0B-A990-46F4-A33D-AD8979F4576C}" type="parTrans" cxnId="{FB30E914-A950-438F-A06E-9414EFC767A8}">
      <dgm:prSet/>
      <dgm:spPr/>
      <dgm:t>
        <a:bodyPr/>
        <a:lstStyle/>
        <a:p>
          <a:endParaRPr lang="en-CA"/>
        </a:p>
      </dgm:t>
    </dgm:pt>
    <dgm:pt modelId="{5E3B1937-C6F7-4B1A-92B2-DC434A284F99}" type="sibTrans" cxnId="{FB30E914-A950-438F-A06E-9414EFC767A8}">
      <dgm:prSet/>
      <dgm:spPr/>
      <dgm:t>
        <a:bodyPr/>
        <a:lstStyle/>
        <a:p>
          <a:endParaRPr lang="en-CA"/>
        </a:p>
      </dgm:t>
    </dgm:pt>
    <dgm:pt modelId="{F1C7688F-841A-4202-8675-D9F72F06BEC8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browser executes all the code attached to the documents</a:t>
          </a:r>
          <a:endParaRPr lang="en-CA" dirty="0"/>
        </a:p>
      </dgm:t>
    </dgm:pt>
    <dgm:pt modelId="{22C5C15C-6203-4640-B795-63EC2EAC94A1}" type="parTrans" cxnId="{AFFB2DC0-7E53-42D6-A357-E38095EF7E7E}">
      <dgm:prSet/>
      <dgm:spPr/>
      <dgm:t>
        <a:bodyPr/>
        <a:lstStyle/>
        <a:p>
          <a:endParaRPr lang="en-CA"/>
        </a:p>
      </dgm:t>
    </dgm:pt>
    <dgm:pt modelId="{761CE98E-7B25-4624-9A4A-E53F776D8622}" type="sibTrans" cxnId="{AFFB2DC0-7E53-42D6-A357-E38095EF7E7E}">
      <dgm:prSet/>
      <dgm:spPr/>
      <dgm:t>
        <a:bodyPr/>
        <a:lstStyle/>
        <a:p>
          <a:endParaRPr lang="en-CA"/>
        </a:p>
      </dgm:t>
    </dgm:pt>
    <dgm:pt modelId="{891AA688-3C58-405D-BA89-C076C9455C42}" type="pres">
      <dgm:prSet presAssocID="{E81CF95B-531A-44BB-A7F8-B9E5AA8700D3}" presName="diagram" presStyleCnt="0">
        <dgm:presLayoutVars>
          <dgm:dir/>
          <dgm:resizeHandles val="exact"/>
        </dgm:presLayoutVars>
      </dgm:prSet>
      <dgm:spPr/>
    </dgm:pt>
    <dgm:pt modelId="{DCB29E81-A59A-4B6D-BA07-41605D9225B2}" type="pres">
      <dgm:prSet presAssocID="{E4A4D157-203A-4305-937E-7FA38981CCFD}" presName="node" presStyleLbl="node1" presStyleIdx="0" presStyleCnt="7">
        <dgm:presLayoutVars>
          <dgm:bulletEnabled val="1"/>
        </dgm:presLayoutVars>
      </dgm:prSet>
      <dgm:spPr/>
    </dgm:pt>
    <dgm:pt modelId="{9B8A471A-7A82-4B4B-B68B-215264F3E000}" type="pres">
      <dgm:prSet presAssocID="{75AB053C-BC49-4F8E-ADE1-7B789215BE55}" presName="sibTrans" presStyleLbl="sibTrans2D1" presStyleIdx="0" presStyleCnt="6"/>
      <dgm:spPr/>
    </dgm:pt>
    <dgm:pt modelId="{458587D2-F709-445F-9C08-410BABB7C5AE}" type="pres">
      <dgm:prSet presAssocID="{75AB053C-BC49-4F8E-ADE1-7B789215BE55}" presName="connectorText" presStyleLbl="sibTrans2D1" presStyleIdx="0" presStyleCnt="6"/>
      <dgm:spPr/>
    </dgm:pt>
    <dgm:pt modelId="{C467C268-25B0-4BC1-A5BF-3B68D1AE95EE}" type="pres">
      <dgm:prSet presAssocID="{C099C04B-7C10-4D4D-B42F-0DC2C5FE0532}" presName="node" presStyleLbl="node1" presStyleIdx="1" presStyleCnt="7">
        <dgm:presLayoutVars>
          <dgm:bulletEnabled val="1"/>
        </dgm:presLayoutVars>
      </dgm:prSet>
      <dgm:spPr/>
    </dgm:pt>
    <dgm:pt modelId="{C30D676A-8E69-4F70-A46D-6651B2C07ED2}" type="pres">
      <dgm:prSet presAssocID="{C64478D1-ECA7-4C88-B50B-AD3FF886DB54}" presName="sibTrans" presStyleLbl="sibTrans2D1" presStyleIdx="1" presStyleCnt="6"/>
      <dgm:spPr/>
    </dgm:pt>
    <dgm:pt modelId="{BA7597EC-C6F8-4EA3-A2CF-9E9AE0796D9A}" type="pres">
      <dgm:prSet presAssocID="{C64478D1-ECA7-4C88-B50B-AD3FF886DB54}" presName="connectorText" presStyleLbl="sibTrans2D1" presStyleIdx="1" presStyleCnt="6"/>
      <dgm:spPr/>
    </dgm:pt>
    <dgm:pt modelId="{EC74E0A0-BA94-43BD-A26D-6F856D898C92}" type="pres">
      <dgm:prSet presAssocID="{420A1D8D-50F5-41B3-91EA-AC875BCEB00F}" presName="node" presStyleLbl="node1" presStyleIdx="2" presStyleCnt="7">
        <dgm:presLayoutVars>
          <dgm:bulletEnabled val="1"/>
        </dgm:presLayoutVars>
      </dgm:prSet>
      <dgm:spPr/>
    </dgm:pt>
    <dgm:pt modelId="{F72AE6EF-1BF3-4CF9-AE79-663AFF17237C}" type="pres">
      <dgm:prSet presAssocID="{BD090A83-E8EE-461C-9947-97554A966FB8}" presName="sibTrans" presStyleLbl="sibTrans2D1" presStyleIdx="2" presStyleCnt="6"/>
      <dgm:spPr/>
    </dgm:pt>
    <dgm:pt modelId="{B2600AD0-E947-498C-8471-9494B2A7AA31}" type="pres">
      <dgm:prSet presAssocID="{BD090A83-E8EE-461C-9947-97554A966FB8}" presName="connectorText" presStyleLbl="sibTrans2D1" presStyleIdx="2" presStyleCnt="6"/>
      <dgm:spPr/>
    </dgm:pt>
    <dgm:pt modelId="{9B033134-2ECD-4474-9E00-0F212BE493AE}" type="pres">
      <dgm:prSet presAssocID="{68FEEAA9-9E70-4A86-B26E-862B55B4783A}" presName="node" presStyleLbl="node1" presStyleIdx="3" presStyleCnt="7">
        <dgm:presLayoutVars>
          <dgm:bulletEnabled val="1"/>
        </dgm:presLayoutVars>
      </dgm:prSet>
      <dgm:spPr/>
    </dgm:pt>
    <dgm:pt modelId="{8ECB1BFC-E720-4B13-A6F5-39366ABFD7B7}" type="pres">
      <dgm:prSet presAssocID="{7193EA06-F4C8-4F06-B0CD-80A85F2738BC}" presName="sibTrans" presStyleLbl="sibTrans2D1" presStyleIdx="3" presStyleCnt="6"/>
      <dgm:spPr/>
    </dgm:pt>
    <dgm:pt modelId="{5474E4C2-69CD-41FF-BCDA-AA9E3573D0E0}" type="pres">
      <dgm:prSet presAssocID="{7193EA06-F4C8-4F06-B0CD-80A85F2738BC}" presName="connectorText" presStyleLbl="sibTrans2D1" presStyleIdx="3" presStyleCnt="6"/>
      <dgm:spPr/>
    </dgm:pt>
    <dgm:pt modelId="{B92875FC-2553-45FA-840C-85167EC7540E}" type="pres">
      <dgm:prSet presAssocID="{FCD98BC2-3CE0-4B37-B6C5-01FC577BA2A3}" presName="node" presStyleLbl="node1" presStyleIdx="4" presStyleCnt="7">
        <dgm:presLayoutVars>
          <dgm:bulletEnabled val="1"/>
        </dgm:presLayoutVars>
      </dgm:prSet>
      <dgm:spPr/>
    </dgm:pt>
    <dgm:pt modelId="{0B155A41-750A-4B8A-87B2-1A847CD8BFC4}" type="pres">
      <dgm:prSet presAssocID="{C62A679D-B932-4EDE-9D9D-CCFBE79DBE31}" presName="sibTrans" presStyleLbl="sibTrans2D1" presStyleIdx="4" presStyleCnt="6"/>
      <dgm:spPr/>
    </dgm:pt>
    <dgm:pt modelId="{767524B7-E35A-407C-B990-C58FE1C0E866}" type="pres">
      <dgm:prSet presAssocID="{C62A679D-B932-4EDE-9D9D-CCFBE79DBE31}" presName="connectorText" presStyleLbl="sibTrans2D1" presStyleIdx="4" presStyleCnt="6"/>
      <dgm:spPr/>
    </dgm:pt>
    <dgm:pt modelId="{EADD79D6-3357-4B29-ADE7-838185515F82}" type="pres">
      <dgm:prSet presAssocID="{812EE3A9-CE86-4B1D-A77E-3E1690F9F96E}" presName="node" presStyleLbl="node1" presStyleIdx="5" presStyleCnt="7">
        <dgm:presLayoutVars>
          <dgm:bulletEnabled val="1"/>
        </dgm:presLayoutVars>
      </dgm:prSet>
      <dgm:spPr/>
    </dgm:pt>
    <dgm:pt modelId="{36A9ADF9-4278-47BA-8E79-91B6C5E5838B}" type="pres">
      <dgm:prSet presAssocID="{5E3B1937-C6F7-4B1A-92B2-DC434A284F99}" presName="sibTrans" presStyleLbl="sibTrans2D1" presStyleIdx="5" presStyleCnt="6"/>
      <dgm:spPr/>
    </dgm:pt>
    <dgm:pt modelId="{A7687EAF-9952-4155-8586-6EC97C0A810C}" type="pres">
      <dgm:prSet presAssocID="{5E3B1937-C6F7-4B1A-92B2-DC434A284F99}" presName="connectorText" presStyleLbl="sibTrans2D1" presStyleIdx="5" presStyleCnt="6"/>
      <dgm:spPr/>
    </dgm:pt>
    <dgm:pt modelId="{8E2AAF9F-7038-4F42-A312-7850B716D04E}" type="pres">
      <dgm:prSet presAssocID="{F1C7688F-841A-4202-8675-D9F72F06BEC8}" presName="node" presStyleLbl="node1" presStyleIdx="6" presStyleCnt="7">
        <dgm:presLayoutVars>
          <dgm:bulletEnabled val="1"/>
        </dgm:presLayoutVars>
      </dgm:prSet>
      <dgm:spPr/>
    </dgm:pt>
  </dgm:ptLst>
  <dgm:cxnLst>
    <dgm:cxn modelId="{9DF1FCA3-8846-4AE5-B464-737B7D163654}" type="presOf" srcId="{7193EA06-F4C8-4F06-B0CD-80A85F2738BC}" destId="{8ECB1BFC-E720-4B13-A6F5-39366ABFD7B7}" srcOrd="0" destOrd="0" presId="urn:microsoft.com/office/officeart/2005/8/layout/process5"/>
    <dgm:cxn modelId="{04A0EA7D-74C5-40E1-B0DD-9B0E4031BEDE}" type="presOf" srcId="{F1C7688F-841A-4202-8675-D9F72F06BEC8}" destId="{8E2AAF9F-7038-4F42-A312-7850B716D04E}" srcOrd="0" destOrd="0" presId="urn:microsoft.com/office/officeart/2005/8/layout/process5"/>
    <dgm:cxn modelId="{81626EB6-201F-4028-8E2A-F4547D7ECDF3}" type="presOf" srcId="{C64478D1-ECA7-4C88-B50B-AD3FF886DB54}" destId="{C30D676A-8E69-4F70-A46D-6651B2C07ED2}" srcOrd="0" destOrd="0" presId="urn:microsoft.com/office/officeart/2005/8/layout/process5"/>
    <dgm:cxn modelId="{66D0438E-671D-409D-B1AC-EE07D43BBE16}" type="presOf" srcId="{C099C04B-7C10-4D4D-B42F-0DC2C5FE0532}" destId="{C467C268-25B0-4BC1-A5BF-3B68D1AE95EE}" srcOrd="0" destOrd="0" presId="urn:microsoft.com/office/officeart/2005/8/layout/process5"/>
    <dgm:cxn modelId="{4559845A-86ED-4E73-A1F9-9203FC082D3C}" type="presOf" srcId="{5E3B1937-C6F7-4B1A-92B2-DC434A284F99}" destId="{A7687EAF-9952-4155-8586-6EC97C0A810C}" srcOrd="1" destOrd="0" presId="urn:microsoft.com/office/officeart/2005/8/layout/process5"/>
    <dgm:cxn modelId="{CC7494D6-1270-40E2-A562-7C09BB436E0F}" srcId="{E81CF95B-531A-44BB-A7F8-B9E5AA8700D3}" destId="{68FEEAA9-9E70-4A86-B26E-862B55B4783A}" srcOrd="3" destOrd="0" parTransId="{889D7DB5-ADD3-4744-8445-4DD510AF1487}" sibTransId="{7193EA06-F4C8-4F06-B0CD-80A85F2738BC}"/>
    <dgm:cxn modelId="{CC21F4AD-0C9C-4F06-AB78-C66F9E4E2497}" type="presOf" srcId="{C62A679D-B932-4EDE-9D9D-CCFBE79DBE31}" destId="{0B155A41-750A-4B8A-87B2-1A847CD8BFC4}" srcOrd="0" destOrd="0" presId="urn:microsoft.com/office/officeart/2005/8/layout/process5"/>
    <dgm:cxn modelId="{00A67234-F65E-4B35-BA67-598A7AA04591}" type="presOf" srcId="{E4A4D157-203A-4305-937E-7FA38981CCFD}" destId="{DCB29E81-A59A-4B6D-BA07-41605D9225B2}" srcOrd="0" destOrd="0" presId="urn:microsoft.com/office/officeart/2005/8/layout/process5"/>
    <dgm:cxn modelId="{2FCCD012-172B-4943-A534-94A61619F220}" type="presOf" srcId="{68FEEAA9-9E70-4A86-B26E-862B55B4783A}" destId="{9B033134-2ECD-4474-9E00-0F212BE493AE}" srcOrd="0" destOrd="0" presId="urn:microsoft.com/office/officeart/2005/8/layout/process5"/>
    <dgm:cxn modelId="{D583D288-8E2E-4FF0-906A-2ED592A26CCA}" type="presOf" srcId="{BD090A83-E8EE-461C-9947-97554A966FB8}" destId="{F72AE6EF-1BF3-4CF9-AE79-663AFF17237C}" srcOrd="0" destOrd="0" presId="urn:microsoft.com/office/officeart/2005/8/layout/process5"/>
    <dgm:cxn modelId="{ACDBB25B-497F-4EAD-BD44-81DFD0CA1C7A}" type="presOf" srcId="{75AB053C-BC49-4F8E-ADE1-7B789215BE55}" destId="{9B8A471A-7A82-4B4B-B68B-215264F3E000}" srcOrd="0" destOrd="0" presId="urn:microsoft.com/office/officeart/2005/8/layout/process5"/>
    <dgm:cxn modelId="{58B638A9-3C26-4EE4-B1CA-4F0CD7DCB1A3}" srcId="{E81CF95B-531A-44BB-A7F8-B9E5AA8700D3}" destId="{C099C04B-7C10-4D4D-B42F-0DC2C5FE0532}" srcOrd="1" destOrd="0" parTransId="{39116BB3-A3BF-4C45-AF63-61E0E05C6B85}" sibTransId="{C64478D1-ECA7-4C88-B50B-AD3FF886DB54}"/>
    <dgm:cxn modelId="{AFFB2DC0-7E53-42D6-A357-E38095EF7E7E}" srcId="{E81CF95B-531A-44BB-A7F8-B9E5AA8700D3}" destId="{F1C7688F-841A-4202-8675-D9F72F06BEC8}" srcOrd="6" destOrd="0" parTransId="{22C5C15C-6203-4640-B795-63EC2EAC94A1}" sibTransId="{761CE98E-7B25-4624-9A4A-E53F776D8622}"/>
    <dgm:cxn modelId="{C7341F1D-82C8-4E5F-93EA-87261C7C7A5B}" srcId="{E81CF95B-531A-44BB-A7F8-B9E5AA8700D3}" destId="{FCD98BC2-3CE0-4B37-B6C5-01FC577BA2A3}" srcOrd="4" destOrd="0" parTransId="{73363205-656E-4727-BAF6-137396DE6CD0}" sibTransId="{C62A679D-B932-4EDE-9D9D-CCFBE79DBE31}"/>
    <dgm:cxn modelId="{A0BE30D9-4967-4A44-A3F2-51D0AB66151C}" type="presOf" srcId="{BD090A83-E8EE-461C-9947-97554A966FB8}" destId="{B2600AD0-E947-498C-8471-9494B2A7AA31}" srcOrd="1" destOrd="0" presId="urn:microsoft.com/office/officeart/2005/8/layout/process5"/>
    <dgm:cxn modelId="{6E375500-44AD-45BE-9030-C6406EB773F0}" type="presOf" srcId="{FCD98BC2-3CE0-4B37-B6C5-01FC577BA2A3}" destId="{B92875FC-2553-45FA-840C-85167EC7540E}" srcOrd="0" destOrd="0" presId="urn:microsoft.com/office/officeart/2005/8/layout/process5"/>
    <dgm:cxn modelId="{3A855BBE-A4ED-4906-9690-481A9877A0D8}" type="presOf" srcId="{420A1D8D-50F5-41B3-91EA-AC875BCEB00F}" destId="{EC74E0A0-BA94-43BD-A26D-6F856D898C92}" srcOrd="0" destOrd="0" presId="urn:microsoft.com/office/officeart/2005/8/layout/process5"/>
    <dgm:cxn modelId="{3D934102-3693-4F27-A318-4B4E5E82F0B2}" type="presOf" srcId="{7193EA06-F4C8-4F06-B0CD-80A85F2738BC}" destId="{5474E4C2-69CD-41FF-BCDA-AA9E3573D0E0}" srcOrd="1" destOrd="0" presId="urn:microsoft.com/office/officeart/2005/8/layout/process5"/>
    <dgm:cxn modelId="{9E4DB42D-226A-42AC-82C9-B82FD3E179A5}" srcId="{E81CF95B-531A-44BB-A7F8-B9E5AA8700D3}" destId="{E4A4D157-203A-4305-937E-7FA38981CCFD}" srcOrd="0" destOrd="0" parTransId="{3F2ED1CC-283D-43C9-8EF3-319093FB5020}" sibTransId="{75AB053C-BC49-4F8E-ADE1-7B789215BE55}"/>
    <dgm:cxn modelId="{29F35F16-63C7-4600-90BF-D668CEFD5B4F}" type="presOf" srcId="{812EE3A9-CE86-4B1D-A77E-3E1690F9F96E}" destId="{EADD79D6-3357-4B29-ADE7-838185515F82}" srcOrd="0" destOrd="0" presId="urn:microsoft.com/office/officeart/2005/8/layout/process5"/>
    <dgm:cxn modelId="{81777B3A-9312-4E35-8B9B-AA8C89CA4F0E}" type="presOf" srcId="{C62A679D-B932-4EDE-9D9D-CCFBE79DBE31}" destId="{767524B7-E35A-407C-B990-C58FE1C0E866}" srcOrd="1" destOrd="0" presId="urn:microsoft.com/office/officeart/2005/8/layout/process5"/>
    <dgm:cxn modelId="{FB30E914-A950-438F-A06E-9414EFC767A8}" srcId="{E81CF95B-531A-44BB-A7F8-B9E5AA8700D3}" destId="{812EE3A9-CE86-4B1D-A77E-3E1690F9F96E}" srcOrd="5" destOrd="0" parTransId="{598B2C0B-A990-46F4-A33D-AD8979F4576C}" sibTransId="{5E3B1937-C6F7-4B1A-92B2-DC434A284F99}"/>
    <dgm:cxn modelId="{C01F4461-EC5B-4AE3-B7F9-0A9D194622DC}" srcId="{E81CF95B-531A-44BB-A7F8-B9E5AA8700D3}" destId="{420A1D8D-50F5-41B3-91EA-AC875BCEB00F}" srcOrd="2" destOrd="0" parTransId="{844A627F-43C7-4C0C-B5F9-4EA2684F5578}" sibTransId="{BD090A83-E8EE-461C-9947-97554A966FB8}"/>
    <dgm:cxn modelId="{F1C5F155-C624-4A6B-8C32-E72EF83CB1D7}" type="presOf" srcId="{5E3B1937-C6F7-4B1A-92B2-DC434A284F99}" destId="{36A9ADF9-4278-47BA-8E79-91B6C5E5838B}" srcOrd="0" destOrd="0" presId="urn:microsoft.com/office/officeart/2005/8/layout/process5"/>
    <dgm:cxn modelId="{04015FBB-3801-49C7-BBEB-A28CCBD65A24}" type="presOf" srcId="{75AB053C-BC49-4F8E-ADE1-7B789215BE55}" destId="{458587D2-F709-445F-9C08-410BABB7C5AE}" srcOrd="1" destOrd="0" presId="urn:microsoft.com/office/officeart/2005/8/layout/process5"/>
    <dgm:cxn modelId="{F5894E5A-B2A1-405F-9CEF-2EB132C549E9}" type="presOf" srcId="{C64478D1-ECA7-4C88-B50B-AD3FF886DB54}" destId="{BA7597EC-C6F8-4EA3-A2CF-9E9AE0796D9A}" srcOrd="1" destOrd="0" presId="urn:microsoft.com/office/officeart/2005/8/layout/process5"/>
    <dgm:cxn modelId="{C0244E39-A3AA-4CEE-8CF2-A7C2E134E5CA}" type="presOf" srcId="{E81CF95B-531A-44BB-A7F8-B9E5AA8700D3}" destId="{891AA688-3C58-405D-BA89-C076C9455C42}" srcOrd="0" destOrd="0" presId="urn:microsoft.com/office/officeart/2005/8/layout/process5"/>
    <dgm:cxn modelId="{C638885C-647F-4A2C-8590-7A665F77A10B}" type="presParOf" srcId="{891AA688-3C58-405D-BA89-C076C9455C42}" destId="{DCB29E81-A59A-4B6D-BA07-41605D9225B2}" srcOrd="0" destOrd="0" presId="urn:microsoft.com/office/officeart/2005/8/layout/process5"/>
    <dgm:cxn modelId="{5B7EC5A4-59C6-49D0-B6C4-5D5D44860B47}" type="presParOf" srcId="{891AA688-3C58-405D-BA89-C076C9455C42}" destId="{9B8A471A-7A82-4B4B-B68B-215264F3E000}" srcOrd="1" destOrd="0" presId="urn:microsoft.com/office/officeart/2005/8/layout/process5"/>
    <dgm:cxn modelId="{79D4AD12-FFC8-4A06-92A8-576B0F6DAC32}" type="presParOf" srcId="{9B8A471A-7A82-4B4B-B68B-215264F3E000}" destId="{458587D2-F709-445F-9C08-410BABB7C5AE}" srcOrd="0" destOrd="0" presId="urn:microsoft.com/office/officeart/2005/8/layout/process5"/>
    <dgm:cxn modelId="{AE058D5B-A6C7-4F70-9970-2C9DA57111F2}" type="presParOf" srcId="{891AA688-3C58-405D-BA89-C076C9455C42}" destId="{C467C268-25B0-4BC1-A5BF-3B68D1AE95EE}" srcOrd="2" destOrd="0" presId="urn:microsoft.com/office/officeart/2005/8/layout/process5"/>
    <dgm:cxn modelId="{EF9F8938-C709-4F6E-9EEA-6C993EA1BC71}" type="presParOf" srcId="{891AA688-3C58-405D-BA89-C076C9455C42}" destId="{C30D676A-8E69-4F70-A46D-6651B2C07ED2}" srcOrd="3" destOrd="0" presId="urn:microsoft.com/office/officeart/2005/8/layout/process5"/>
    <dgm:cxn modelId="{0C087092-A92A-4902-845F-3F6AE3B59E00}" type="presParOf" srcId="{C30D676A-8E69-4F70-A46D-6651B2C07ED2}" destId="{BA7597EC-C6F8-4EA3-A2CF-9E9AE0796D9A}" srcOrd="0" destOrd="0" presId="urn:microsoft.com/office/officeart/2005/8/layout/process5"/>
    <dgm:cxn modelId="{9B57A9B1-CDA0-40FB-BBD4-F82BFBB05D6C}" type="presParOf" srcId="{891AA688-3C58-405D-BA89-C076C9455C42}" destId="{EC74E0A0-BA94-43BD-A26D-6F856D898C92}" srcOrd="4" destOrd="0" presId="urn:microsoft.com/office/officeart/2005/8/layout/process5"/>
    <dgm:cxn modelId="{FC508D26-8B77-489B-9F92-118F15A3C5B9}" type="presParOf" srcId="{891AA688-3C58-405D-BA89-C076C9455C42}" destId="{F72AE6EF-1BF3-4CF9-AE79-663AFF17237C}" srcOrd="5" destOrd="0" presId="urn:microsoft.com/office/officeart/2005/8/layout/process5"/>
    <dgm:cxn modelId="{C5D5BAD2-A3CE-497B-B0A3-A73960165AEF}" type="presParOf" srcId="{F72AE6EF-1BF3-4CF9-AE79-663AFF17237C}" destId="{B2600AD0-E947-498C-8471-9494B2A7AA31}" srcOrd="0" destOrd="0" presId="urn:microsoft.com/office/officeart/2005/8/layout/process5"/>
    <dgm:cxn modelId="{DFD59DB6-7A1C-4152-BC3A-8EAB5905ED12}" type="presParOf" srcId="{891AA688-3C58-405D-BA89-C076C9455C42}" destId="{9B033134-2ECD-4474-9E00-0F212BE493AE}" srcOrd="6" destOrd="0" presId="urn:microsoft.com/office/officeart/2005/8/layout/process5"/>
    <dgm:cxn modelId="{5C8593BF-2F60-4275-9C4F-2E43BDF0D92B}" type="presParOf" srcId="{891AA688-3C58-405D-BA89-C076C9455C42}" destId="{8ECB1BFC-E720-4B13-A6F5-39366ABFD7B7}" srcOrd="7" destOrd="0" presId="urn:microsoft.com/office/officeart/2005/8/layout/process5"/>
    <dgm:cxn modelId="{1C0166E9-8EC5-4BAE-9623-850D58EDDBB9}" type="presParOf" srcId="{8ECB1BFC-E720-4B13-A6F5-39366ABFD7B7}" destId="{5474E4C2-69CD-41FF-BCDA-AA9E3573D0E0}" srcOrd="0" destOrd="0" presId="urn:microsoft.com/office/officeart/2005/8/layout/process5"/>
    <dgm:cxn modelId="{9EF1D040-D8E6-445F-B468-F03A6DC34D17}" type="presParOf" srcId="{891AA688-3C58-405D-BA89-C076C9455C42}" destId="{B92875FC-2553-45FA-840C-85167EC7540E}" srcOrd="8" destOrd="0" presId="urn:microsoft.com/office/officeart/2005/8/layout/process5"/>
    <dgm:cxn modelId="{FB0C28D2-EFD0-45EF-A25D-A4A3F879A798}" type="presParOf" srcId="{891AA688-3C58-405D-BA89-C076C9455C42}" destId="{0B155A41-750A-4B8A-87B2-1A847CD8BFC4}" srcOrd="9" destOrd="0" presId="urn:microsoft.com/office/officeart/2005/8/layout/process5"/>
    <dgm:cxn modelId="{117F5211-3D7E-4801-A992-1684B662C853}" type="presParOf" srcId="{0B155A41-750A-4B8A-87B2-1A847CD8BFC4}" destId="{767524B7-E35A-407C-B990-C58FE1C0E866}" srcOrd="0" destOrd="0" presId="urn:microsoft.com/office/officeart/2005/8/layout/process5"/>
    <dgm:cxn modelId="{98522F47-7474-4A90-9101-F805D176CDAF}" type="presParOf" srcId="{891AA688-3C58-405D-BA89-C076C9455C42}" destId="{EADD79D6-3357-4B29-ADE7-838185515F82}" srcOrd="10" destOrd="0" presId="urn:microsoft.com/office/officeart/2005/8/layout/process5"/>
    <dgm:cxn modelId="{AAEAD3E7-4B09-4C41-9B8A-4B7E9A461342}" type="presParOf" srcId="{891AA688-3C58-405D-BA89-C076C9455C42}" destId="{36A9ADF9-4278-47BA-8E79-91B6C5E5838B}" srcOrd="11" destOrd="0" presId="urn:microsoft.com/office/officeart/2005/8/layout/process5"/>
    <dgm:cxn modelId="{C26EAC22-B5C6-419D-97C4-FE7B32D8894F}" type="presParOf" srcId="{36A9ADF9-4278-47BA-8E79-91B6C5E5838B}" destId="{A7687EAF-9952-4155-8586-6EC97C0A810C}" srcOrd="0" destOrd="0" presId="urn:microsoft.com/office/officeart/2005/8/layout/process5"/>
    <dgm:cxn modelId="{14F05C84-CAC0-4E0A-90DB-5C93B30B3A4E}" type="presParOf" srcId="{891AA688-3C58-405D-BA89-C076C9455C42}" destId="{8E2AAF9F-7038-4F42-A312-7850B716D04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29E81-A59A-4B6D-BA07-41605D9225B2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User types an address in a browser</a:t>
          </a:r>
          <a:endParaRPr lang="en-CA" sz="1500" kern="1200" dirty="0"/>
        </a:p>
      </dsp:txBody>
      <dsp:txXfrm>
        <a:off x="839472" y="31624"/>
        <a:ext cx="1678795" cy="982815"/>
      </dsp:txXfrm>
    </dsp:sp>
    <dsp:sp modelId="{9B8A471A-7A82-4B4B-B68B-215264F3E000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2701960" y="393579"/>
        <a:ext cx="258208" cy="258905"/>
      </dsp:txXfrm>
    </dsp:sp>
    <dsp:sp modelId="{C467C268-25B0-4BC1-A5BF-3B68D1AE95EE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contacts a right server</a:t>
          </a:r>
          <a:endParaRPr lang="en-CA" sz="1500" kern="1200" dirty="0"/>
        </a:p>
      </dsp:txBody>
      <dsp:txXfrm>
        <a:off x="3275402" y="31624"/>
        <a:ext cx="1678795" cy="982815"/>
      </dsp:txXfrm>
    </dsp:sp>
    <dsp:sp modelId="{C30D676A-8E69-4F70-A46D-6651B2C07ED2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5137890" y="393579"/>
        <a:ext cx="258208" cy="258905"/>
      </dsp:txXfrm>
    </dsp:sp>
    <dsp:sp modelId="{EC74E0A0-BA94-43BD-A26D-6F856D898C92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recognizes the request</a:t>
          </a:r>
          <a:endParaRPr lang="en-CA" sz="1500" kern="1200" dirty="0"/>
        </a:p>
      </dsp:txBody>
      <dsp:txXfrm>
        <a:off x="5711331" y="31624"/>
        <a:ext cx="1678795" cy="982815"/>
      </dsp:txXfrm>
    </dsp:sp>
    <dsp:sp modelId="{F72AE6EF-1BF3-4CF9-AE79-663AFF17237C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6421277" y="1198132"/>
        <a:ext cx="258905" cy="258208"/>
      </dsp:txXfrm>
    </dsp:sp>
    <dsp:sp modelId="{9B033134-2ECD-4474-9E00-0F212BE493AE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finds a program bound to the address</a:t>
          </a:r>
          <a:endParaRPr lang="en-CA" sz="1500" kern="1200" dirty="0"/>
        </a:p>
      </dsp:txBody>
      <dsp:txXfrm>
        <a:off x="5711331" y="1771573"/>
        <a:ext cx="1678795" cy="982815"/>
      </dsp:txXfrm>
    </dsp:sp>
    <dsp:sp modelId="{8ECB1BFC-E720-4B13-A6F5-39366ABFD7B7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5269430" y="2133528"/>
        <a:ext cx="258208" cy="258905"/>
      </dsp:txXfrm>
    </dsp:sp>
    <dsp:sp modelId="{B92875FC-2553-45FA-840C-85167EC7540E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program executes and returns an HTML document</a:t>
          </a:r>
          <a:endParaRPr lang="en-CA" sz="1500" kern="1200" dirty="0"/>
        </a:p>
      </dsp:txBody>
      <dsp:txXfrm>
        <a:off x="3275402" y="1771573"/>
        <a:ext cx="1678795" cy="982815"/>
      </dsp:txXfrm>
    </dsp:sp>
    <dsp:sp modelId="{0B155A41-750A-4B8A-87B2-1A847CD8BFC4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2833501" y="2133528"/>
        <a:ext cx="258208" cy="258905"/>
      </dsp:txXfrm>
    </dsp:sp>
    <dsp:sp modelId="{EADD79D6-3357-4B29-ADE7-838185515F82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downloads the document</a:t>
          </a:r>
          <a:endParaRPr lang="en-CA" sz="1500" kern="1200" dirty="0"/>
        </a:p>
      </dsp:txBody>
      <dsp:txXfrm>
        <a:off x="839472" y="1771573"/>
        <a:ext cx="1678795" cy="982815"/>
      </dsp:txXfrm>
    </dsp:sp>
    <dsp:sp modelId="{36A9ADF9-4278-47BA-8E79-91B6C5E5838B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1549418" y="2938081"/>
        <a:ext cx="258905" cy="258208"/>
      </dsp:txXfrm>
    </dsp:sp>
    <dsp:sp modelId="{8E2AAF9F-7038-4F42-A312-7850B716D04E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executes all the code attached to the documents</a:t>
          </a:r>
          <a:endParaRPr lang="en-CA" sz="1500" kern="1200" dirty="0"/>
        </a:p>
      </dsp:txBody>
      <dsp:txXfrm>
        <a:off x="83947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BBFE-677F-4CC0-BF92-950C0F009223}" type="datetimeFigureOut">
              <a:rPr lang="en-CA" smtClean="0"/>
              <a:t>16/09/2012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235D-DA40-4917-9347-5AA27D265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4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</a:t>
            </a:r>
            <a:r>
              <a:rPr lang="pl-PL" baseline="0" dirty="0" smtClean="0"/>
              <a:t> application for my wife for time tracking – there was no simple free time tracking app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6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Desktop apps are usually</a:t>
            </a:r>
            <a:r>
              <a:rPr lang="pl-PL" baseline="0" dirty="0" smtClean="0"/>
              <a:t> specific for a particular platform (operating system). Sometimes they can be OS agnostic. Usually not so robust as native ones.</a:t>
            </a:r>
          </a:p>
          <a:p>
            <a:r>
              <a:rPr lang="pl-PL" baseline="0" dirty="0" smtClean="0"/>
              <a:t>Explain what native means.</a:t>
            </a:r>
          </a:p>
          <a:p>
            <a:r>
              <a:rPr lang="pl-PL" baseline="0" dirty="0" smtClean="0"/>
              <a:t>Web application – works on a server side, presented to a user by a browser. Usually OS and browser agnostic. Sometimes use technology that requires specific OS/browser. Example: Flash doesn’t work on iOS. Silverlight has no official and current implementation for Linux (works on Windows and Mac only)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2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Often</a:t>
            </a:r>
            <a:r>
              <a:rPr lang="pl-PL" baseline="0" dirty="0" smtClean="0"/>
              <a:t> used in the Web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8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16/09/2012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/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Maximum robustness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Need to compile against every 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548005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2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Poor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Need to have an interpreter for every OS/CPU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Everyone can see the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No need to recompile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32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5775"/>
            <a:ext cx="5251450" cy="60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6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Medium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Compile once – to bytecode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Need to have a VM for every OS/CPU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Web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37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084663"/>
              </p:ext>
            </p:extLst>
          </p:nvPr>
        </p:nvGraphicFramePr>
        <p:xfrm>
          <a:off x="468313" y="16287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Web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7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can we achieve?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Build application no-one’s built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Modify existing app’s behaviour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Consume any data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Fun!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Make your life easier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1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Different kind of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Desktop applications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Web applications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Mobile applications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Embedded applications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2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4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does a computer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Computer programs are text documents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Programs are executed by a processor (CPU)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CPU doesn’t execute text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8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5283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6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1267</TotalTime>
  <Words>311</Words>
  <Application>Microsoft Office PowerPoint</Application>
  <PresentationFormat>On-screen Show (4:3)</PresentationFormat>
  <Paragraphs>60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MetroStyle</vt:lpstr>
      <vt:lpstr>Programming Made Easy</vt:lpstr>
      <vt:lpstr>About me</vt:lpstr>
      <vt:lpstr>Agenda</vt:lpstr>
      <vt:lpstr>Programming in general</vt:lpstr>
      <vt:lpstr>What can we achieve?</vt:lpstr>
      <vt:lpstr>Different kind of applications</vt:lpstr>
      <vt:lpstr>Technologies and languages</vt:lpstr>
      <vt:lpstr>What does a computer do?</vt:lpstr>
      <vt:lpstr>Compiling</vt:lpstr>
      <vt:lpstr>Compiling</vt:lpstr>
      <vt:lpstr>Interpretation</vt:lpstr>
      <vt:lpstr>Interpretation</vt:lpstr>
      <vt:lpstr>Virtual machine</vt:lpstr>
      <vt:lpstr>Virtual machine</vt:lpstr>
      <vt:lpstr>The Web</vt:lpstr>
      <vt:lpstr>Web request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25</cp:revision>
  <dcterms:created xsi:type="dcterms:W3CDTF">2012-08-31T12:01:13Z</dcterms:created>
  <dcterms:modified xsi:type="dcterms:W3CDTF">2012-09-16T12:14:57Z</dcterms:modified>
</cp:coreProperties>
</file>