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96" r:id="rId21"/>
    <p:sldId id="278" r:id="rId22"/>
    <p:sldId id="279" r:id="rId23"/>
    <p:sldId id="281" r:id="rId24"/>
    <p:sldId id="282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06/10/2012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06/10/2012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/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 – run an empty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Compile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0.1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Compile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0.2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Open Index.cshtml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Add </a:t>
            </a:r>
            <a:r>
              <a:rPr lang="en-CA" dirty="0"/>
              <a:t>@</a:t>
            </a:r>
            <a:r>
              <a:rPr lang="en-CA" dirty="0" err="1" smtClean="0"/>
              <a:t>ViewBag.Text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Assign some text to ViewBag.Text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Compile, run, verify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Find Index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400" dirty="0" smtClean="0"/>
              <a:t>Surround @ViewBag.Text with a &lt;div&gt; with an id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Open Content/themes/</a:t>
            </a:r>
          </a:p>
          <a:p>
            <a:r>
              <a:rPr lang="pl-PL" sz="2800" dirty="0" smtClean="0"/>
              <a:t>Site.css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Add a border to div’s id (#customText)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Create an instance of BsdsAccess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Call GetCoffeeShopById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Display this shop’s DisplayName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852373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67687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6336704" cy="55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Write another controller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200800" cy="440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9" y="2866349"/>
            <a:ext cx="2969865" cy="31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49"/>
            <a:ext cx="3543076" cy="37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6449176" cy="32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8382758" cy="142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Create another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Search for NY: </a:t>
            </a:r>
            <a:r>
              <a:rPr lang="el-GR" sz="2800" dirty="0" smtClean="0">
                <a:cs typeface="Times New Roman"/>
              </a:rPr>
              <a:t>φ</a:t>
            </a:r>
            <a:r>
              <a:rPr lang="pl-PL" sz="2800" dirty="0" smtClean="0">
                <a:cs typeface="Times New Roman"/>
              </a:rPr>
              <a:t>=40.75, </a:t>
            </a:r>
            <a:r>
              <a:rPr lang="el-GR" sz="2800" dirty="0" smtClean="0">
                <a:cs typeface="Times New Roman"/>
              </a:rPr>
              <a:t>λ</a:t>
            </a:r>
            <a:r>
              <a:rPr lang="pl-PL" sz="2800" dirty="0" smtClean="0">
                <a:cs typeface="Times New Roman"/>
              </a:rPr>
              <a:t>=</a:t>
            </a:r>
            <a:r>
              <a:rPr lang="pl-PL" sz="2800" dirty="0" smtClean="0">
                <a:ea typeface="Segoe UI"/>
                <a:cs typeface="Segoe UI"/>
              </a:rPr>
              <a:t>-74</a:t>
            </a:r>
          </a:p>
          <a:p>
            <a:r>
              <a:rPr lang="pl-PL" sz="2800" dirty="0" smtClean="0">
                <a:ea typeface="Segoe UI"/>
                <a:cs typeface="Segoe UI"/>
              </a:rPr>
              <a:t>r=1 [km]</a:t>
            </a:r>
            <a:r>
              <a:rPr lang="pl-PL" sz="2800" dirty="0" smtClean="0"/>
              <a:t> 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Print a number of shops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Use array’s method Length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509120"/>
            <a:ext cx="745119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4.1 – Involve a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Modify your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Enable taking parameters from users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Add parameters to the method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400" dirty="0" smtClean="0"/>
              <a:t>Call it with .../IndexMulti/?lat=...</a:t>
            </a:r>
          </a:p>
          <a:p>
            <a:r>
              <a:rPr lang="pl-PL" sz="2400" dirty="0" smtClean="0"/>
              <a:t>&amp;lon=...&amp;r=...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717915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3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Use StringBuilder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2" y="4625264"/>
            <a:ext cx="813589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2" y="1590675"/>
            <a:ext cx="7424645" cy="291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400" dirty="0" smtClean="0"/>
              <a:t>Change in the view: </a:t>
            </a:r>
            <a:r>
              <a:rPr lang="en-CA" sz="2000" dirty="0"/>
              <a:t>@Html.Raw(ViewBag.Text</a:t>
            </a:r>
            <a:r>
              <a:rPr lang="en-CA" sz="20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Iterate through the shops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200" dirty="0" smtClean="0"/>
              <a:t>Foreach – goes through every member of a collection</a:t>
            </a:r>
            <a:endParaRPr lang="en-CA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 smtClean="0"/>
              <a:t>Use &lt;table&gt;, &lt;tr&gt;, &lt;th&gt; and &lt;td&gt;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Construct HTML’s table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83991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63952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5746"/>
            <a:ext cx="4608512" cy="465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" y="3068960"/>
            <a:ext cx="8161631" cy="231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First – use arrays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521890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40968"/>
            <a:ext cx="7246672" cy="295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2006</TotalTime>
  <Words>865</Words>
  <Application>Microsoft Office PowerPoint</Application>
  <PresentationFormat>On-screen Show (4:3)</PresentationFormat>
  <Paragraphs>173</Paragraphs>
  <Slides>38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run an empty project</vt:lpstr>
      <vt:lpstr>Task 0.1 – change a header</vt:lpstr>
      <vt:lpstr>Task 0.2 – prepare a text control</vt:lpstr>
      <vt:lpstr>Task 0.3 – prepare a text control cont’d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  <vt:lpstr>Task 4 – Read multiple records</vt:lpstr>
      <vt:lpstr>Task 4.1 – Involve a user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67</cp:revision>
  <dcterms:created xsi:type="dcterms:W3CDTF">2012-08-31T12:01:13Z</dcterms:created>
  <dcterms:modified xsi:type="dcterms:W3CDTF">2012-10-06T16:44:00Z</dcterms:modified>
</cp:coreProperties>
</file>