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2" autoAdjust="0"/>
  </p:normalViewPr>
  <p:slideViewPr>
    <p:cSldViewPr>
      <p:cViewPr varScale="1">
        <p:scale>
          <a:sx n="73" d="100"/>
          <a:sy n="73" d="100"/>
        </p:scale>
        <p:origin x="-115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06/10/2012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06/10/2012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0 – run an empty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Compile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0.1 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Compile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0.2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Open Index.cshtml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Add </a:t>
            </a:r>
            <a:r>
              <a:rPr lang="en-CA" dirty="0"/>
              <a:t>@</a:t>
            </a:r>
            <a:r>
              <a:rPr lang="en-CA" dirty="0" err="1" smtClean="0"/>
              <a:t>ViewBag.Text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Assign some text to ViewBag.Text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Compile, run, verify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Find Index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400" dirty="0" smtClean="0"/>
              <a:t>Surround @ViewBag.Text with a &lt;div&gt; with an id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Open Content/themes/</a:t>
            </a:r>
          </a:p>
          <a:p>
            <a:r>
              <a:rPr lang="pl-PL" sz="2800" dirty="0" smtClean="0"/>
              <a:t>Site.css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Add a border to div’s id (#customText)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 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Create an instance of BsdsAccess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Call GetCoffeeShopById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Display this shop’s DisplayName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852373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Copy entire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Rename it IndexId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Use 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Change return: </a:t>
            </a:r>
            <a:r>
              <a:rPr lang="en-CA" dirty="0"/>
              <a:t>View("Index</a:t>
            </a:r>
            <a:r>
              <a:rPr lang="en-CA" dirty="0" smtClean="0"/>
              <a:t>")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676875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6336704" cy="55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 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Check if there is a wifi connection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Write another controllrer action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Wire it up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799"/>
            <a:ext cx="7200800" cy="440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6449176" cy="32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&amp;&amp; - means AND</a:t>
            </a:r>
          </a:p>
          <a:p>
            <a:r>
              <a:rPr lang="pl-PL" sz="2800" dirty="0" smtClean="0"/>
              <a:t>|| - means 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Try other conditions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For string </a:t>
            </a:r>
          </a:p>
          <a:p>
            <a:r>
              <a:rPr lang="pl-PL" sz="2000" dirty="0" smtClean="0"/>
              <a:t>PrimaryCity == „Miami”</a:t>
            </a:r>
            <a:endParaRPr lang="en-CA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8382758" cy="142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1893</TotalTime>
  <Words>643</Words>
  <Application>Microsoft Office PowerPoint</Application>
  <PresentationFormat>On-screen Show (4:3)</PresentationFormat>
  <Paragraphs>136</Paragraphs>
  <Slides>29</Slides>
  <Notes>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MetroStyle</vt:lpstr>
      <vt:lpstr>Programming Made Easy</vt:lpstr>
      <vt:lpstr>About me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Task 0 – run an empty project</vt:lpstr>
      <vt:lpstr>Task 0.1 – change a header</vt:lpstr>
      <vt:lpstr>Task 0.2 – prepare a text control</vt:lpstr>
      <vt:lpstr>Task 0.3 – prepare a text control cont’d</vt:lpstr>
      <vt:lpstr>Task 1 – Display a record</vt:lpstr>
      <vt:lpstr>Task 2 – Display a record of a given id</vt:lpstr>
      <vt:lpstr>Task 2.1 – Extract a method</vt:lpstr>
      <vt:lpstr>Task 3 – displaying more data</vt:lpstr>
      <vt:lpstr>Task 3.1 – add more conditions!</vt:lpstr>
      <vt:lpstr>Task 3.2 – Join conditions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48</cp:revision>
  <dcterms:created xsi:type="dcterms:W3CDTF">2012-08-31T12:01:13Z</dcterms:created>
  <dcterms:modified xsi:type="dcterms:W3CDTF">2012-10-06T14:50:43Z</dcterms:modified>
</cp:coreProperties>
</file>