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05/09/2012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1143</TotalTime>
  <Words>31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MetroStyle</vt:lpstr>
      <vt:lpstr>Programming Made Easy</vt:lpstr>
      <vt:lpstr>About me</vt:lpstr>
      <vt:lpstr>Agenda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18</cp:revision>
  <dcterms:created xsi:type="dcterms:W3CDTF">2012-08-31T12:01:13Z</dcterms:created>
  <dcterms:modified xsi:type="dcterms:W3CDTF">2012-09-05T13:39:18Z</dcterms:modified>
</cp:coreProperties>
</file>