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8A077-DA59-4BD9-8EF7-FEFD5676BCFD}" type="datetimeFigureOut">
              <a:rPr lang="en-CA" smtClean="0"/>
              <a:t>11/09/2012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7C0B1-41C3-4BAD-8728-1129BC5207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29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invite</a:t>
            </a:r>
            <a:r>
              <a:rPr lang="pl-PL" baseline="0" dirty="0" smtClean="0"/>
              <a:t> you to workshops on introduction to programming</a:t>
            </a:r>
          </a:p>
          <a:p>
            <a:r>
              <a:rPr lang="pl-PL" baseline="0" dirty="0" smtClean="0"/>
              <a:t>tell more after I introduce myself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7C0B1-41C3-4BAD-8728-1129BC52072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7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1"/>
          <p:cNvSpPr>
            <a:spLocks noGrp="1"/>
          </p:cNvSpPr>
          <p:nvPr>
            <p:ph sz="quarter" idx="10"/>
          </p:nvPr>
        </p:nvSpPr>
        <p:spPr>
          <a:xfrm>
            <a:off x="323528" y="1628800"/>
            <a:ext cx="3095625" cy="13684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9" name="Text 2"/>
          <p:cNvSpPr>
            <a:spLocks noGrp="1"/>
          </p:cNvSpPr>
          <p:nvPr>
            <p:ph sz="quarter" idx="11"/>
          </p:nvPr>
        </p:nvSpPr>
        <p:spPr>
          <a:xfrm>
            <a:off x="3563888" y="1628800"/>
            <a:ext cx="3095625" cy="13684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0" name="Text 3"/>
          <p:cNvSpPr>
            <a:spLocks noGrp="1"/>
          </p:cNvSpPr>
          <p:nvPr>
            <p:ph sz="quarter" idx="12"/>
          </p:nvPr>
        </p:nvSpPr>
        <p:spPr>
          <a:xfrm>
            <a:off x="323528" y="3140968"/>
            <a:ext cx="3095625" cy="13684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1" name="Text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2" name="Text 6"/>
          <p:cNvSpPr>
            <a:spLocks noGrp="1"/>
          </p:cNvSpPr>
          <p:nvPr>
            <p:ph sz="quarter" idx="14"/>
          </p:nvPr>
        </p:nvSpPr>
        <p:spPr>
          <a:xfrm>
            <a:off x="3563888" y="4653136"/>
            <a:ext cx="3095625" cy="13684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  <p:sp>
        <p:nvSpPr>
          <p:cNvPr id="13" name="Text 4"/>
          <p:cNvSpPr>
            <a:spLocks noGrp="1"/>
          </p:cNvSpPr>
          <p:nvPr>
            <p:ph sz="quarter" idx="15"/>
          </p:nvPr>
        </p:nvSpPr>
        <p:spPr>
          <a:xfrm>
            <a:off x="3563888" y="3140968"/>
            <a:ext cx="3095625" cy="13684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>
              <a:defRPr lang="en-US" sz="3200" kern="12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4pPr>
            <a:lvl5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01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45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0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2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 animBg="1">
        <p:tmplLst>
          <p:tmpl>
            <p:tnLst>
              <p:par>
                <p:cTn presetID="35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3.88889E-6 -8.83646E-7 L 0.04323 0.00069 " pathEditMode="relative" rAng="0" ptsTypes="AA">
                      <p:cBhvr>
                        <p:cTn dur="2000" spd="-100000" fill="hold"/>
                        <p:tgtEl>
                          <p:spTgt spid="13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2153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0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2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24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  <p:bldP spid="7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0045EB-F0A2-405F-866B-BCD425706225}" type="datetimeFigureOut">
              <a:rPr lang="en-CA" smtClean="0"/>
              <a:t>10/09/2012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91F21B-7208-43B7-A5F6-186CBEEFDD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84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1"/>
          <p:cNvSpPr txBox="1">
            <a:spLocks/>
          </p:cNvSpPr>
          <p:nvPr userDrawn="1"/>
        </p:nvSpPr>
        <p:spPr>
          <a:xfrm>
            <a:off x="539552" y="1628800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9750" y="1628775"/>
            <a:ext cx="3095625" cy="1368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CA" sz="3200" kern="1200" dirty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678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9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4" r:id="rId5"/>
    <p:sldLayoutId id="2147483665" r:id="rId6"/>
    <p:sldLayoutId id="2147483666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 smtClean="0"/>
              <a:t>Programming Made Easy</a:t>
            </a:r>
            <a:br>
              <a:rPr lang="pl-PL" dirty="0" smtClean="0"/>
            </a:br>
            <a:r>
              <a:rPr lang="pl-PL" dirty="0" smtClean="0"/>
              <a:t>Invitation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Bartek Wasielak</a:t>
            </a:r>
          </a:p>
        </p:txBody>
      </p:sp>
    </p:spTree>
    <p:extLst>
      <p:ext uri="{BB962C8B-B14F-4D97-AF65-F5344CB8AC3E}">
        <p14:creationId xmlns:p14="http://schemas.microsoft.com/office/powerpoint/2010/main" val="36197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we do?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We’ll build a web application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which will work!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Spatial data source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Play with entities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Display some entities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344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Program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Creating classes &amp; methods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Conditionals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Loops</a:t>
            </a:r>
            <a:endParaRPr lang="en-CA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3"/>
          </p:nvPr>
        </p:nvSpPr>
        <p:spPr>
          <a:xfrm>
            <a:off x="323528" y="4653136"/>
            <a:ext cx="3095625" cy="1368425"/>
          </a:xfrm>
        </p:spPr>
        <p:txBody>
          <a:bodyPr/>
          <a:lstStyle/>
          <a:p>
            <a:r>
              <a:rPr lang="pl-PL" dirty="0" smtClean="0"/>
              <a:t>Containers: arrays and lists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92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What will we cover?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Project structure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Server/Client side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Model-View-Controller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Using external 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48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See you in October!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 smtClean="0"/>
              <a:t>@bwasielak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1252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About me</a:t>
            </a:r>
            <a:endParaRPr lang="en-CA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716288" y="1660507"/>
            <a:ext cx="3096344" cy="136815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@bwasielak</a:t>
            </a:r>
            <a:endParaRPr lang="en-CA" dirty="0"/>
          </a:p>
        </p:txBody>
      </p:sp>
      <p:grpSp>
        <p:nvGrpSpPr>
          <p:cNvPr id="4" name="Group 3"/>
          <p:cNvGrpSpPr/>
          <p:nvPr/>
        </p:nvGrpSpPr>
        <p:grpSpPr>
          <a:xfrm>
            <a:off x="467544" y="3149353"/>
            <a:ext cx="3096344" cy="1368152"/>
            <a:chOff x="467544" y="3149353"/>
            <a:chExt cx="3096344" cy="1368152"/>
          </a:xfrm>
        </p:grpSpPr>
        <p:sp>
          <p:nvSpPr>
            <p:cNvPr id="9" name="Content Placeholder 1"/>
            <p:cNvSpPr txBox="1">
              <a:spLocks/>
            </p:cNvSpPr>
            <p:nvPr/>
          </p:nvSpPr>
          <p:spPr>
            <a:xfrm>
              <a:off x="467544" y="3149353"/>
              <a:ext cx="3096344" cy="1368152"/>
            </a:xfrm>
            <a:prstGeom prst="rect">
              <a:avLst/>
            </a:prstGeom>
            <a:solidFill>
              <a:schemeClr val="accent3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3476569"/>
              <a:ext cx="2808312" cy="561662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24009" y="3149353"/>
            <a:ext cx="3096344" cy="1368152"/>
            <a:chOff x="3724009" y="3149353"/>
            <a:chExt cx="3096344" cy="1368152"/>
          </a:xfrm>
        </p:grpSpPr>
        <p:sp>
          <p:nvSpPr>
            <p:cNvPr id="11" name="Content Placeholder 1"/>
            <p:cNvSpPr txBox="1">
              <a:spLocks/>
            </p:cNvSpPr>
            <p:nvPr/>
          </p:nvSpPr>
          <p:spPr>
            <a:xfrm>
              <a:off x="3724009" y="3149353"/>
              <a:ext cx="3096344" cy="1368152"/>
            </a:xfrm>
            <a:prstGeom prst="rect">
              <a:avLst/>
            </a:prstGeom>
            <a:solidFill>
              <a:schemeClr val="bg1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28" name="Picture 4" descr="C:\Users\bwasielak\Documents\WebMuses\Presentation\assets\MCP(rgb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342" y="3153963"/>
              <a:ext cx="15240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bwasielak\Documents\WebMuses\Presentation\assets\MCTS(rgb)_1098_11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120" y="3973089"/>
              <a:ext cx="2844122" cy="456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67544" y="4624373"/>
            <a:ext cx="3096344" cy="1370257"/>
            <a:chOff x="467544" y="4624373"/>
            <a:chExt cx="3096344" cy="1370257"/>
          </a:xfrm>
        </p:grpSpPr>
        <p:sp>
          <p:nvSpPr>
            <p:cNvPr id="18" name="Content Placeholder 1"/>
            <p:cNvSpPr txBox="1">
              <a:spLocks/>
            </p:cNvSpPr>
            <p:nvPr/>
          </p:nvSpPr>
          <p:spPr>
            <a:xfrm>
              <a:off x="467544" y="4626029"/>
              <a:ext cx="3096344" cy="1368152"/>
            </a:xfrm>
            <a:prstGeom prst="rect">
              <a:avLst/>
            </a:prstGeom>
            <a:solidFill>
              <a:srgbClr val="070D55"/>
            </a:solidFill>
          </p:spPr>
          <p:txBody>
            <a:bodyPr/>
            <a:lstStyle>
              <a:lvl1pPr marL="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3200" kern="1200">
                  <a:solidFill>
                    <a:schemeClr val="bg1"/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1pPr>
              <a:lvl2pPr marL="25425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800" kern="1200">
                  <a:solidFill>
                    <a:schemeClr val="bg1">
                      <a:lumMod val="75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2pPr>
              <a:lvl3pPr marL="491400" indent="0" algn="l" defTabSz="914400" rtl="0" eaLnBrk="1" latinLnBrk="0" hangingPunct="1">
                <a:spcBef>
                  <a:spcPct val="20000"/>
                </a:spcBef>
                <a:buClr>
                  <a:schemeClr val="tx1"/>
                </a:buClr>
                <a:buFontTx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Segoe UI Light" pitchFamily="34" charset="0"/>
                  <a:ea typeface="Segoe UI" pitchFamily="34" charset="0"/>
                  <a:cs typeface="Segoe U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bg1"/>
                  </a:solidFill>
                  <a:latin typeface="Segoe WP" pitchFamily="34" charset="0"/>
                  <a:ea typeface="Segoe UI" pitchFamily="34" charset="0"/>
                  <a:cs typeface="Segoe U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  <p:pic>
          <p:nvPicPr>
            <p:cNvPr id="1031" name="Picture 7" descr="C:\Users\bwasielak\Documents\Pod Jednym Dachem\zdjęcia\logoPJ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624373"/>
              <a:ext cx="1944216" cy="1370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Content Placeholder 1"/>
          <p:cNvSpPr txBox="1">
            <a:spLocks/>
          </p:cNvSpPr>
          <p:nvPr/>
        </p:nvSpPr>
        <p:spPr>
          <a:xfrm>
            <a:off x="467544" y="1660507"/>
            <a:ext cx="3096344" cy="1368152"/>
          </a:xfrm>
          <a:prstGeom prst="rect">
            <a:avLst/>
          </a:prstGeom>
          <a:solidFill>
            <a:schemeClr val="tx2"/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3200" kern="120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  <a:lvl2pPr marL="25425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2pPr>
            <a:lvl3pPr marL="491400" indent="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Tx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Bartek Wasielak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227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1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7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3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7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 animBg="1"/>
      <p:bldP spid="8" grpId="1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Invitation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End of October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Venue to be announced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Programming Made Easy</a:t>
            </a:r>
            <a:endParaRPr lang="en-CA" dirty="0"/>
          </a:p>
        </p:txBody>
      </p:sp>
      <p:pic>
        <p:nvPicPr>
          <p:cNvPr id="1026" name="Picture 2" descr="C:\Users\bwasielak\Documents\WebMuses\Presentation\asset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9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61 0.00625 L 3.05556E-6 0.00625 " pathEditMode="relative" rAng="0" ptsTypes="AA">
                                      <p:cBhvr>
                                        <p:cTn id="6" dur="1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9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7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83646E-7 L 0.04323 0.00069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Why do we program?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Different techs and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Programming for the Web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Hands On Lab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8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Programming in general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Different </a:t>
            </a:r>
            <a:r>
              <a:rPr lang="pl-PL" dirty="0" smtClean="0"/>
              <a:t>kinds </a:t>
            </a:r>
            <a:r>
              <a:rPr lang="pl-PL" dirty="0" smtClean="0"/>
              <a:t>of applications: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Web apps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Desktop apps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Embedded 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341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Technologies and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General purpose languages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Compiled languages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Interpreted languages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l-PL" dirty="0" smtClean="0"/>
              <a:t>Languages for mobile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l-PL" dirty="0" smtClean="0"/>
              <a:t>Languages for web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Languages for desktop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61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Web development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Client side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Server side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Execution of a web request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Introduction to OOP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Classes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pl-PL" dirty="0" smtClean="0"/>
              <a:t>Methods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pl-PL" dirty="0" smtClean="0"/>
              <a:t>Encapsulation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pl-PL" dirty="0" smtClean="0"/>
              <a:t>Introduction to good practices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50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The most important part will be...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l-PL" dirty="0" smtClean="0"/>
              <a:t>...Hands On Lab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203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Styl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MetroStyle</Template>
  <TotalTime>2619</TotalTime>
  <Words>180</Words>
  <Application>Microsoft Office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MetroStyle</vt:lpstr>
      <vt:lpstr>Programming Made Easy Invitation</vt:lpstr>
      <vt:lpstr>About me</vt:lpstr>
      <vt:lpstr>Invitation</vt:lpstr>
      <vt:lpstr>Agenda</vt:lpstr>
      <vt:lpstr>Programming in general</vt:lpstr>
      <vt:lpstr>Technologies and languages</vt:lpstr>
      <vt:lpstr>Web development</vt:lpstr>
      <vt:lpstr>Introduction to OOP</vt:lpstr>
      <vt:lpstr>The most important part will be...</vt:lpstr>
      <vt:lpstr>What will we do?</vt:lpstr>
      <vt:lpstr>Programming basics</vt:lpstr>
      <vt:lpstr>What will we cover?</vt:lpstr>
      <vt:lpstr>See you in October!</vt:lpstr>
    </vt:vector>
  </TitlesOfParts>
  <Company>Infusion Development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Made Easy</dc:title>
  <dc:creator>Bartłomiej Wasielak</dc:creator>
  <cp:lastModifiedBy>Bartłomiej Wasielak</cp:lastModifiedBy>
  <cp:revision>30</cp:revision>
  <dcterms:created xsi:type="dcterms:W3CDTF">2012-08-31T12:01:13Z</dcterms:created>
  <dcterms:modified xsi:type="dcterms:W3CDTF">2012-09-11T13:23:24Z</dcterms:modified>
</cp:coreProperties>
</file>