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</dgm:pt>
    <dgm:pt modelId="{9B8A471A-7A82-4B4B-B68B-215264F3E000}" type="pres">
      <dgm:prSet presAssocID="{75AB053C-BC49-4F8E-ADE1-7B789215BE55}" presName="sibTrans" presStyleLbl="sibTrans2D1" presStyleIdx="0" presStyleCnt="6"/>
      <dgm:spPr/>
    </dgm:pt>
    <dgm:pt modelId="{458587D2-F709-445F-9C08-410BABB7C5AE}" type="pres">
      <dgm:prSet presAssocID="{75AB053C-BC49-4F8E-ADE1-7B789215BE55}" presName="connectorText" presStyleLbl="sibTrans2D1" presStyleIdx="0" presStyleCnt="6"/>
      <dgm:spPr/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</dgm:pt>
    <dgm:pt modelId="{C30D676A-8E69-4F70-A46D-6651B2C07ED2}" type="pres">
      <dgm:prSet presAssocID="{C64478D1-ECA7-4C88-B50B-AD3FF886DB54}" presName="sibTrans" presStyleLbl="sibTrans2D1" presStyleIdx="1" presStyleCnt="6"/>
      <dgm:spPr/>
    </dgm:pt>
    <dgm:pt modelId="{BA7597EC-C6F8-4EA3-A2CF-9E9AE0796D9A}" type="pres">
      <dgm:prSet presAssocID="{C64478D1-ECA7-4C88-B50B-AD3FF886DB54}" presName="connectorText" presStyleLbl="sibTrans2D1" presStyleIdx="1" presStyleCnt="6"/>
      <dgm:spPr/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</dgm:pt>
    <dgm:pt modelId="{F72AE6EF-1BF3-4CF9-AE79-663AFF17237C}" type="pres">
      <dgm:prSet presAssocID="{BD090A83-E8EE-461C-9947-97554A966FB8}" presName="sibTrans" presStyleLbl="sibTrans2D1" presStyleIdx="2" presStyleCnt="6"/>
      <dgm:spPr/>
    </dgm:pt>
    <dgm:pt modelId="{B2600AD0-E947-498C-8471-9494B2A7AA31}" type="pres">
      <dgm:prSet presAssocID="{BD090A83-E8EE-461C-9947-97554A966FB8}" presName="connectorText" presStyleLbl="sibTrans2D1" presStyleIdx="2" presStyleCnt="6"/>
      <dgm:spPr/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</dgm:pt>
    <dgm:pt modelId="{8ECB1BFC-E720-4B13-A6F5-39366ABFD7B7}" type="pres">
      <dgm:prSet presAssocID="{7193EA06-F4C8-4F06-B0CD-80A85F2738BC}" presName="sibTrans" presStyleLbl="sibTrans2D1" presStyleIdx="3" presStyleCnt="6"/>
      <dgm:spPr/>
    </dgm:pt>
    <dgm:pt modelId="{5474E4C2-69CD-41FF-BCDA-AA9E3573D0E0}" type="pres">
      <dgm:prSet presAssocID="{7193EA06-F4C8-4F06-B0CD-80A85F2738BC}" presName="connectorText" presStyleLbl="sibTrans2D1" presStyleIdx="3" presStyleCnt="6"/>
      <dgm:spPr/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</dgm:pt>
    <dgm:pt modelId="{0B155A41-750A-4B8A-87B2-1A847CD8BFC4}" type="pres">
      <dgm:prSet presAssocID="{C62A679D-B932-4EDE-9D9D-CCFBE79DBE31}" presName="sibTrans" presStyleLbl="sibTrans2D1" presStyleIdx="4" presStyleCnt="6"/>
      <dgm:spPr/>
    </dgm:pt>
    <dgm:pt modelId="{767524B7-E35A-407C-B990-C58FE1C0E866}" type="pres">
      <dgm:prSet presAssocID="{C62A679D-B932-4EDE-9D9D-CCFBE79DBE31}" presName="connectorText" presStyleLbl="sibTrans2D1" presStyleIdx="4" presStyleCnt="6"/>
      <dgm:spPr/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</dgm:pt>
    <dgm:pt modelId="{36A9ADF9-4278-47BA-8E79-91B6C5E5838B}" type="pres">
      <dgm:prSet presAssocID="{5E3B1937-C6F7-4B1A-92B2-DC434A284F99}" presName="sibTrans" presStyleLbl="sibTrans2D1" presStyleIdx="5" presStyleCnt="6"/>
      <dgm:spPr/>
    </dgm:pt>
    <dgm:pt modelId="{A7687EAF-9952-4155-8586-6EC97C0A810C}" type="pres">
      <dgm:prSet presAssocID="{5E3B1937-C6F7-4B1A-92B2-DC434A284F99}" presName="connectorText" presStyleLbl="sibTrans2D1" presStyleIdx="5" presStyleCnt="6"/>
      <dgm:spPr/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</dgm:pt>
  </dgm:ptLst>
  <dgm:cxnLst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16/09/2012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1699</TotalTime>
  <Words>347</Words>
  <Application>Microsoft Office PowerPoint</Application>
  <PresentationFormat>On-screen Show (4:3)</PresentationFormat>
  <Paragraphs>66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32</cp:revision>
  <dcterms:created xsi:type="dcterms:W3CDTF">2012-08-31T12:01:13Z</dcterms:created>
  <dcterms:modified xsi:type="dcterms:W3CDTF">2012-09-16T19:27:22Z</dcterms:modified>
</cp:coreProperties>
</file>