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508" y="-17760"/>
            <a:ext cx="9163050" cy="6858000"/>
          </a:xfrm>
          <a:prstGeom prst="rect">
            <a:avLst/>
          </a:prstGeom>
          <a:solidFill>
            <a:srgbClr val="000000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94233" y="2259484"/>
            <a:ext cx="8229600" cy="1143000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44550" y="3716338"/>
            <a:ext cx="7128966" cy="10088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260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2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2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48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7" grpId="0"/>
      <p:bldP spid="7" grpId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6228184" y="1628800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5472608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 flipH="1">
            <a:off x="6228184" y="3933056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4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and 3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6588224" y="1916832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5472608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 flipH="1">
            <a:off x="6588224" y="3284984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 flipH="1">
            <a:off x="6588224" y="4653136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17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7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045EB-F0A2-405F-866B-BCD425706225}" type="datetimeFigureOut">
              <a:rPr lang="en-CA" smtClean="0"/>
              <a:t>31/08/2012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91F21B-7208-43B7-A5F6-186CBEEFDD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98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9050" y="0"/>
            <a:ext cx="9163050" cy="6858000"/>
          </a:xfrm>
          <a:prstGeom prst="rect">
            <a:avLst/>
          </a:prstGeom>
          <a:solidFill>
            <a:srgbClr val="000000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13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l-PL" dirty="0" smtClean="0"/>
              <a:t>Programming Made Easy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Bartek Wasielak</a:t>
            </a:r>
          </a:p>
        </p:txBody>
      </p:sp>
    </p:spTree>
    <p:extLst>
      <p:ext uri="{BB962C8B-B14F-4D97-AF65-F5344CB8AC3E}">
        <p14:creationId xmlns:p14="http://schemas.microsoft.com/office/powerpoint/2010/main" val="361974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628801"/>
            <a:ext cx="3096344" cy="1368152"/>
          </a:xfrm>
          <a:solidFill>
            <a:schemeClr val="tx2"/>
          </a:solidFill>
        </p:spPr>
        <p:txBody>
          <a:bodyPr/>
          <a:lstStyle/>
          <a:p>
            <a:r>
              <a:rPr lang="pl-PL" dirty="0" smtClean="0"/>
              <a:t>Bartek Wasielak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About me</a:t>
            </a:r>
            <a:endParaRPr lang="en-CA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3716288" y="1628800"/>
            <a:ext cx="3096344" cy="1368152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200" kern="120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25425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49140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@bwasielak</a:t>
            </a:r>
            <a:endParaRPr lang="en-CA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467544" y="3149353"/>
            <a:ext cx="3096344" cy="1368152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200" kern="120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25425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49140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mtClean="0"/>
              <a:t>Bartek Wasielak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227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Styl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MetroStyle</Template>
  <TotalTime>35</TotalTime>
  <Words>13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MetroStyle</vt:lpstr>
      <vt:lpstr>Programming Made Easy</vt:lpstr>
      <vt:lpstr>About me</vt:lpstr>
    </vt:vector>
  </TitlesOfParts>
  <Company>Infusion Development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Made Easy</dc:title>
  <dc:creator>Bartłomiej Wasielak</dc:creator>
  <cp:lastModifiedBy>Bartłomiej Wasielak</cp:lastModifiedBy>
  <cp:revision>2</cp:revision>
  <dcterms:created xsi:type="dcterms:W3CDTF">2012-08-31T12:01:13Z</dcterms:created>
  <dcterms:modified xsi:type="dcterms:W3CDTF">2012-08-31T12:36:15Z</dcterms:modified>
</cp:coreProperties>
</file>