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31/08/2012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1"/>
            <a:ext cx="3096344" cy="1368152"/>
          </a:xfrm>
          <a:solidFill>
            <a:schemeClr val="tx2"/>
          </a:solidFill>
        </p:spPr>
        <p:txBody>
          <a:bodyPr/>
          <a:lstStyle/>
          <a:p>
            <a:r>
              <a:rPr lang="pl-PL" dirty="0" smtClean="0"/>
              <a:t>Bartek Wasielak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67544" y="3149353"/>
            <a:ext cx="3096344" cy="136815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76569"/>
            <a:ext cx="2808312" cy="561662"/>
          </a:xfrm>
          <a:prstGeom prst="rect">
            <a:avLst/>
          </a:prstGeom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3724009" y="3149353"/>
            <a:ext cx="3096344" cy="136815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1028" name="Picture 4" descr="C:\Users\bwasielak\Documents\WebMuses\Presentation\assets\MCP(rgb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42" y="3153963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wasielak\Documents\WebMuses\Presentation\assets\MCTS(rgb)_1098_11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20" y="3973089"/>
            <a:ext cx="2844122" cy="4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1"/>
          <p:cNvSpPr txBox="1">
            <a:spLocks/>
          </p:cNvSpPr>
          <p:nvPr/>
        </p:nvSpPr>
        <p:spPr>
          <a:xfrm>
            <a:off x="467544" y="4626029"/>
            <a:ext cx="3096344" cy="1368152"/>
          </a:xfrm>
          <a:prstGeom prst="rect">
            <a:avLst/>
          </a:prstGeom>
          <a:solidFill>
            <a:srgbClr val="070D55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1031" name="Picture 7" descr="C:\Users\bwasielak\Documents\Pod Jednym Dachem\zdjęcia\logoPJ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24373"/>
            <a:ext cx="1944216" cy="137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628801"/>
            <a:ext cx="3096344" cy="1368152"/>
          </a:xfrm>
          <a:solidFill>
            <a:schemeClr val="tx2"/>
          </a:solidFill>
        </p:spPr>
        <p:txBody>
          <a:bodyPr/>
          <a:lstStyle/>
          <a:p>
            <a:r>
              <a:rPr lang="pl-PL" dirty="0" smtClean="0"/>
              <a:t>Why do we program?</a:t>
            </a:r>
            <a:endParaRPr lang="en-C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16288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Different languages</a:t>
            </a: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16288" y="3139010"/>
            <a:ext cx="3096344" cy="136815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Introduction to OOP</a:t>
            </a:r>
            <a:endParaRPr lang="en-C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7544" y="4653136"/>
            <a:ext cx="3096344" cy="136815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67544" y="3139010"/>
            <a:ext cx="3096344" cy="136815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How does the Internet work?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0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114</TotalTime>
  <Words>31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MetroStyle</vt:lpstr>
      <vt:lpstr>Programming Made Easy</vt:lpstr>
      <vt:lpstr>About me</vt:lpstr>
      <vt:lpstr>Agenda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6</cp:revision>
  <dcterms:created xsi:type="dcterms:W3CDTF">2012-08-31T12:01:13Z</dcterms:created>
  <dcterms:modified xsi:type="dcterms:W3CDTF">2012-08-31T13:55:44Z</dcterms:modified>
</cp:coreProperties>
</file>