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0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04/09/2012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628801"/>
            <a:ext cx="3096344" cy="1368152"/>
          </a:xfrm>
          <a:solidFill>
            <a:schemeClr val="tx2"/>
          </a:solidFill>
        </p:spPr>
        <p:txBody>
          <a:bodyPr/>
          <a:lstStyle/>
          <a:p>
            <a:r>
              <a:rPr lang="pl-PL" dirty="0" smtClean="0"/>
              <a:t>Why do we program?</a:t>
            </a:r>
            <a:endParaRPr lang="en-C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716288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Different languages</a:t>
            </a: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16288" y="3139010"/>
            <a:ext cx="3096344" cy="136815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Introduction to OOP</a:t>
            </a:r>
            <a:endParaRPr lang="en-C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7544" y="4653136"/>
            <a:ext cx="3096344" cy="136815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544" y="3139010"/>
            <a:ext cx="3096344" cy="136815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How does the Internet work?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0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1108</TotalTime>
  <Words>31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MetroStyle</vt:lpstr>
      <vt:lpstr>Programming Made Easy</vt:lpstr>
      <vt:lpstr>About me</vt:lpstr>
      <vt:lpstr>Agenda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9</cp:revision>
  <dcterms:created xsi:type="dcterms:W3CDTF">2012-08-31T12:01:13Z</dcterms:created>
  <dcterms:modified xsi:type="dcterms:W3CDTF">2012-09-05T06:14:32Z</dcterms:modified>
</cp:coreProperties>
</file>