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0" r:id="rId1"/>
  </p:sldMasterIdLst>
  <p:sldIdLst>
    <p:sldId id="256" r:id="rId2"/>
    <p:sldId id="266" r:id="rId3"/>
    <p:sldId id="267" r:id="rId4"/>
    <p:sldId id="268" r:id="rId5"/>
    <p:sldId id="261" r:id="rId6"/>
    <p:sldId id="259" r:id="rId7"/>
    <p:sldId id="258" r:id="rId8"/>
    <p:sldId id="260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136"/>
    <a:srgbClr val="0269F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rgbClr val="0269FC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668A-5C5F-4839-B883-AFFF3D1FE123}" type="datetimeFigureOut">
              <a:rPr lang="sv-SE" smtClean="0"/>
              <a:t>2017-03-22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rgbClr val="026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rgbClr val="FED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95C2E3D-A23C-4401-B3FC-3DDE84F0D629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668A-5C5F-4839-B883-AFFF3D1FE123}" type="datetimeFigureOut">
              <a:rPr lang="sv-SE" smtClean="0"/>
              <a:t>2017-03-22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2E3D-A23C-4401-B3FC-3DDE84F0D629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668A-5C5F-4839-B883-AFFF3D1FE123}" type="datetimeFigureOut">
              <a:rPr lang="sv-SE" smtClean="0"/>
              <a:t>2017-03-22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2E3D-A23C-4401-B3FC-3DDE84F0D629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668A-5C5F-4839-B883-AFFF3D1FE123}" type="datetimeFigureOut">
              <a:rPr lang="sv-SE" smtClean="0"/>
              <a:t>2017-03-22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2E3D-A23C-4401-B3FC-3DDE84F0D629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668A-5C5F-4839-B883-AFFF3D1FE123}" type="datetimeFigureOut">
              <a:rPr lang="sv-SE" smtClean="0"/>
              <a:t>2017-03-22</a:t>
            </a:fld>
            <a:endParaRPr lang="sv-S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C2E3D-A23C-4401-B3FC-3DDE84F0D629}" type="slidenum">
              <a:rPr lang="sv-SE" smtClean="0"/>
              <a:t>‹#›</a:t>
            </a:fld>
            <a:endParaRPr lang="sv-S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668A-5C5F-4839-B883-AFFF3D1FE123}" type="datetimeFigureOut">
              <a:rPr lang="sv-SE" smtClean="0"/>
              <a:t>2017-03-22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2E3D-A23C-4401-B3FC-3DDE84F0D629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668A-5C5F-4839-B883-AFFF3D1FE123}" type="datetimeFigureOut">
              <a:rPr lang="sv-SE" smtClean="0"/>
              <a:t>2017-03-22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2E3D-A23C-4401-B3FC-3DDE84F0D629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668A-5C5F-4839-B883-AFFF3D1FE123}" type="datetimeFigureOut">
              <a:rPr lang="sv-SE" smtClean="0"/>
              <a:t>2017-03-22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2E3D-A23C-4401-B3FC-3DDE84F0D629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668A-5C5F-4839-B883-AFFF3D1FE123}" type="datetimeFigureOut">
              <a:rPr lang="sv-SE" smtClean="0"/>
              <a:t>2017-03-22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2E3D-A23C-4401-B3FC-3DDE84F0D629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668A-5C5F-4839-B883-AFFF3D1FE123}" type="datetimeFigureOut">
              <a:rPr lang="sv-SE" smtClean="0"/>
              <a:t>2017-03-22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2E3D-A23C-4401-B3FC-3DDE84F0D629}" type="slidenum">
              <a:rPr lang="sv-SE" smtClean="0"/>
              <a:t>‹#›</a:t>
            </a:fld>
            <a:endParaRPr lang="sv-S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668A-5C5F-4839-B883-AFFF3D1FE123}" type="datetimeFigureOut">
              <a:rPr lang="sv-SE" smtClean="0"/>
              <a:t>2017-03-22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95C2E3D-A23C-4401-B3FC-3DDE84F0D629}" type="slidenum">
              <a:rPr lang="sv-SE" smtClean="0"/>
              <a:t>‹#›</a:t>
            </a:fld>
            <a:endParaRPr lang="sv-S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E3D668A-5C5F-4839-B883-AFFF3D1FE123}" type="datetimeFigureOut">
              <a:rPr lang="sv-SE" smtClean="0"/>
              <a:t>2017-03-22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95C2E3D-A23C-4401-B3FC-3DDE84F0D629}" type="slidenum">
              <a:rPr lang="sv-SE" smtClean="0"/>
              <a:t>‹#›</a:t>
            </a:fld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rgbClr val="FED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rgbClr val="026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hyperlink" Target="https://bartekzz.github.io/mbitagency/mp4/css_animation.mp4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bartekzz.github.io/mbitagency/mp4/resp_ducation-velocity.mp4" TargetMode="Externa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artekzz.github.io/mbitagency/pattern-library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bartekzz.github.io/mbitagenc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ackrockdigital.github.io/startbootstrap-agency/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Mbit </a:t>
            </a:r>
            <a:r>
              <a:rPr lang="sv-SE" dirty="0" smtClean="0"/>
              <a:t>Agency</a:t>
            </a:r>
            <a:br>
              <a:rPr lang="sv-SE" dirty="0" smtClean="0"/>
            </a:br>
            <a:r>
              <a:rPr lang="sv-SE" sz="3600" dirty="0" smtClean="0"/>
              <a:t>=M</a:t>
            </a:r>
            <a:r>
              <a:rPr lang="sv-SE" sz="3600" dirty="0" smtClean="0">
                <a:solidFill>
                  <a:schemeClr val="bg1">
                    <a:lumMod val="85000"/>
                  </a:schemeClr>
                </a:solidFill>
              </a:rPr>
              <a:t>ax</a:t>
            </a:r>
            <a:r>
              <a:rPr lang="sv-SE" sz="3600" dirty="0" smtClean="0"/>
              <a:t>B</a:t>
            </a:r>
            <a:r>
              <a:rPr lang="sv-SE" sz="3600" dirty="0" smtClean="0">
                <a:solidFill>
                  <a:schemeClr val="bg1">
                    <a:lumMod val="85000"/>
                  </a:schemeClr>
                </a:solidFill>
              </a:rPr>
              <a:t>artek</a:t>
            </a:r>
            <a:r>
              <a:rPr lang="sv-SE" sz="3600" dirty="0" smtClean="0"/>
              <a:t>it </a:t>
            </a:r>
            <a:r>
              <a:rPr lang="sv-SE" sz="3600" dirty="0"/>
              <a:t>Agency</a:t>
            </a:r>
            <a:r>
              <a:rPr lang="sv-SE" dirty="0"/>
              <a:t/>
            </a:r>
            <a:br>
              <a:rPr lang="sv-SE" dirty="0"/>
            </a:b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3861048"/>
            <a:ext cx="7787208" cy="1728192"/>
          </a:xfrm>
        </p:spPr>
        <p:txBody>
          <a:bodyPr>
            <a:normAutofit fontScale="70000" lnSpcReduction="20000"/>
          </a:bodyPr>
          <a:lstStyle/>
          <a:p>
            <a:endParaRPr lang="sv-SE" sz="5000" dirty="0" smtClean="0"/>
          </a:p>
          <a:p>
            <a:pPr algn="ctr"/>
            <a:r>
              <a:rPr lang="sv-SE" sz="2900" dirty="0" smtClean="0">
                <a:solidFill>
                  <a:srgbClr val="FED136"/>
                </a:solidFill>
              </a:rPr>
              <a:t>Webbyrå MED FOKUS </a:t>
            </a:r>
            <a:r>
              <a:rPr lang="sv-SE" sz="2900" dirty="0">
                <a:solidFill>
                  <a:srgbClr val="FED136"/>
                </a:solidFill>
              </a:rPr>
              <a:t>PÅ </a:t>
            </a:r>
            <a:endParaRPr lang="sv-SE" sz="2900" dirty="0" smtClean="0">
              <a:solidFill>
                <a:srgbClr val="FED136"/>
              </a:solidFill>
            </a:endParaRPr>
          </a:p>
          <a:p>
            <a:pPr algn="ctr"/>
            <a:r>
              <a:rPr lang="sv-SE" sz="5100" dirty="0" smtClean="0"/>
              <a:t>Webb</a:t>
            </a:r>
            <a:r>
              <a:rPr lang="sv-SE" sz="5100" dirty="0"/>
              <a:t>, appar &amp; UX/Design</a:t>
            </a:r>
            <a:endParaRPr lang="sv-SE" sz="5100" dirty="0" smtClean="0"/>
          </a:p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77478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Ändringar CSS</a:t>
            </a:r>
            <a:endParaRPr lang="sv-S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656335"/>
            <a:ext cx="2699511" cy="3572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1760" y="1988841"/>
            <a:ext cx="2880320" cy="3893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674436"/>
            <a:ext cx="2990611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2733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JS animationer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Scrollmagic</a:t>
            </a:r>
            <a:endParaRPr lang="sv-S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33" y="2204864"/>
            <a:ext cx="1798419" cy="1176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24448"/>
            <a:ext cx="1718752" cy="115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04864"/>
            <a:ext cx="1531501" cy="1199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8" descr="Bildresultat för transparent play icon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264" y="3933056"/>
            <a:ext cx="1318612" cy="131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Bildresultat för transparent play icon">
            <a:hlinkClick r:id="rId7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468" y="3927501"/>
            <a:ext cx="1318612" cy="131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58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Pattern Library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1600" dirty="0" smtClean="0"/>
              <a:t>Dynamisk visualisering </a:t>
            </a:r>
            <a:r>
              <a:rPr lang="sv-SE" sz="1600" dirty="0" smtClean="0"/>
              <a:t>av element som vi använder oss av på </a:t>
            </a:r>
            <a:r>
              <a:rPr lang="sv-SE" sz="1600" dirty="0" smtClean="0"/>
              <a:t>sajten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42" y="2132856"/>
            <a:ext cx="7219060" cy="4029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8" descr="Bildresultat för transparent play icon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743592"/>
            <a:ext cx="1318612" cy="131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1842" y="6237312"/>
            <a:ext cx="2820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*Skapat i </a:t>
            </a:r>
            <a:r>
              <a:rPr lang="sv-SE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astrum.nodividestudio.com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94707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Varför MBIT?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 smtClean="0"/>
              <a:t>USP</a:t>
            </a:r>
            <a:endParaRPr lang="sv-SE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sv-SE" b="0" dirty="0" smtClean="0"/>
              <a:t>Lång erfarenhet av webb/appar/design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b="0" dirty="0" smtClean="0"/>
              <a:t>Sammansvetsa agilt team = snabba puckar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b="0" dirty="0" smtClean="0"/>
              <a:t>Vi älskar webb och gör det dagligen</a:t>
            </a:r>
          </a:p>
          <a:p>
            <a:pPr marL="342900" indent="-342900">
              <a:buFont typeface="Arial" pitchFamily="34" charset="0"/>
              <a:buChar char="•"/>
            </a:pPr>
            <a:endParaRPr lang="sv-SE" dirty="0"/>
          </a:p>
          <a:p>
            <a:r>
              <a:rPr lang="sv-SE" dirty="0" smtClean="0"/>
              <a:t>TJÄNSTGARANTI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b="0" dirty="0" smtClean="0"/>
              <a:t>En omarbetning av designförslag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b="0" dirty="0"/>
              <a:t>T</a:t>
            </a:r>
            <a:r>
              <a:rPr lang="sv-SE" b="0" dirty="0" smtClean="0"/>
              <a:t>estning av webbsajt i de största webbläsarna (3 senaste versionerna)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b="0" dirty="0" smtClean="0"/>
              <a:t>Tillgång online för versionsreleaser under projektets gång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b="0" dirty="0" smtClean="0"/>
              <a:t>Tillgång till feedbackverktyg för kommentarer på specifika projektdelar</a:t>
            </a:r>
          </a:p>
          <a:p>
            <a:endParaRPr lang="sv-SE" dirty="0" smtClean="0"/>
          </a:p>
          <a:p>
            <a:endParaRPr lang="sv-SE" dirty="0" smtClean="0"/>
          </a:p>
          <a:p>
            <a:pPr marL="342900" indent="-342900">
              <a:buFont typeface="Arial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105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arbetsmetodik</a:t>
            </a:r>
            <a:endParaRPr lang="sv-SE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95973"/>
            <a:ext cx="7620000" cy="428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206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arbetsmetodik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smtClean="0"/>
              <a:t>Vi har lärt oss:</a:t>
            </a:r>
          </a:p>
          <a:p>
            <a:r>
              <a:rPr lang="sv-SE" sz="1600" dirty="0" smtClean="0"/>
              <a:t>Tema + modifiera via HTML/CSS/JS </a:t>
            </a:r>
          </a:p>
          <a:p>
            <a:r>
              <a:rPr lang="sv-SE" sz="1600" dirty="0" smtClean="0"/>
              <a:t>Skapa logga</a:t>
            </a:r>
          </a:p>
          <a:p>
            <a:r>
              <a:rPr lang="sv-SE" sz="1600" dirty="0" smtClean="0"/>
              <a:t>Responsiva lägen</a:t>
            </a:r>
          </a:p>
          <a:p>
            <a:r>
              <a:rPr lang="sv-SE" sz="1600" dirty="0" smtClean="0"/>
              <a:t>JS-effekter via externa bibliotek</a:t>
            </a:r>
          </a:p>
          <a:p>
            <a:r>
              <a:rPr lang="sv-SE" sz="1600" dirty="0" smtClean="0"/>
              <a:t>Skapa pattern library</a:t>
            </a:r>
            <a:endParaRPr lang="sv-SE" sz="1600" dirty="0"/>
          </a:p>
          <a:p>
            <a:r>
              <a:rPr lang="sv-SE" sz="3600" dirty="0" smtClean="0"/>
              <a:t>+ </a:t>
            </a:r>
          </a:p>
          <a:p>
            <a:r>
              <a:rPr lang="sv-SE" sz="1600" dirty="0" smtClean="0"/>
              <a:t>wireframes </a:t>
            </a:r>
            <a:r>
              <a:rPr lang="sv-SE" sz="1600" dirty="0" smtClean="0">
                <a:sym typeface="Wingdings" pitchFamily="2" charset="2"/>
              </a:rPr>
              <a:t> tema, bra kommunikation, uppdelning/övertagande av sprintar</a:t>
            </a:r>
            <a:endParaRPr lang="sv-SE" sz="3600" dirty="0" smtClean="0"/>
          </a:p>
          <a:p>
            <a:r>
              <a:rPr lang="sv-SE" sz="4800" dirty="0" smtClean="0"/>
              <a:t>-</a:t>
            </a:r>
            <a:r>
              <a:rPr lang="sv-SE" sz="3600" dirty="0" smtClean="0"/>
              <a:t> </a:t>
            </a:r>
          </a:p>
          <a:p>
            <a:r>
              <a:rPr lang="sv-SE" sz="1600" dirty="0" smtClean="0"/>
              <a:t>logga + pattern library = stor tidsåtgång</a:t>
            </a:r>
            <a:endParaRPr lang="sv-SE" sz="1600" dirty="0"/>
          </a:p>
          <a:p>
            <a:endParaRPr lang="sv-SE" sz="3600" dirty="0" smtClean="0"/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4965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Demo av webbsajt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 </a:t>
            </a:r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4081384" cy="3479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263883"/>
            <a:ext cx="2898576" cy="193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8" descr="Bildresultat för transparent play icon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918" y="2276872"/>
            <a:ext cx="1318612" cy="131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5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Wireframes</a:t>
            </a:r>
            <a:endParaRPr lang="sv-S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4836" y="1752600"/>
            <a:ext cx="3284727" cy="437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415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89040"/>
            <a:ext cx="442912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Framtagning av logga</a:t>
            </a:r>
            <a:endParaRPr lang="sv-S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0725" y="1662072"/>
            <a:ext cx="3345775" cy="437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45981"/>
            <a:ext cx="2897137" cy="547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 descr="https://scontent-arn2-1.xx.fbcdn.net/v/t35.0-12/17269987_1657876834514288_1461465071_o.png?oh=46f61ac08e3e7a6c7d21089390e2d099&amp;oe=58D4964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72816"/>
            <a:ext cx="1708357" cy="73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9424" y="155068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sv-SE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3678" y="155068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280" y="314096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sv-SE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18030" y="4112724"/>
            <a:ext cx="3086418" cy="713970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905744" y="3767408"/>
            <a:ext cx="4458344" cy="2613920"/>
          </a:xfrm>
          <a:prstGeom prst="rect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" name="Straight Connector 4"/>
          <p:cNvCxnSpPr/>
          <p:nvPr/>
        </p:nvCxnSpPr>
        <p:spPr>
          <a:xfrm>
            <a:off x="1242815" y="1550682"/>
            <a:ext cx="2393081" cy="166229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331640" y="1550682"/>
            <a:ext cx="2232249" cy="159028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583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Demo Bootstrap-tema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marL="0" indent="0">
              <a:buNone/>
            </a:pPr>
            <a:r>
              <a:rPr lang="sv-SE" dirty="0" smtClean="0"/>
              <a:t> </a:t>
            </a:r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2108" y="1700808"/>
            <a:ext cx="2925876" cy="176801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338" y="1700808"/>
            <a:ext cx="2818974" cy="2425686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338" y="4221972"/>
            <a:ext cx="2818974" cy="151412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109" y="3677365"/>
            <a:ext cx="2925875" cy="2058728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 descr="Bildresultat för transparent play icon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318612" cy="131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373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703" y="1214702"/>
            <a:ext cx="2016523" cy="118133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Ändringar av temat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v-SE" sz="1600" dirty="0" smtClean="0"/>
              <a:t>Logga/favicon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smtClean="0"/>
              <a:t>Texter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smtClean="0"/>
              <a:t>Ikoner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smtClean="0"/>
              <a:t>Bilder/bakgrundsbilder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smtClean="0"/>
              <a:t>Kundloggor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sz="1600" dirty="0" smtClean="0"/>
              <a:t>JS-effekter</a:t>
            </a:r>
            <a:endParaRPr lang="sv-SE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007" y="1196752"/>
            <a:ext cx="2608369" cy="121723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703" y="2510251"/>
            <a:ext cx="2070099" cy="192686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986" y="2545486"/>
            <a:ext cx="2286026" cy="151742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703" y="4537901"/>
            <a:ext cx="2318430" cy="184228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510251"/>
            <a:ext cx="1110749" cy="157207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227486"/>
            <a:ext cx="2952959" cy="229785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9313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517</TotalTime>
  <Words>151</Words>
  <Application>Microsoft Office PowerPoint</Application>
  <PresentationFormat>On-screen Show (4:3)</PresentationFormat>
  <Paragraphs>51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Essential</vt:lpstr>
      <vt:lpstr>Mbit Agency =MaxBartekit Agency </vt:lpstr>
      <vt:lpstr>Varför MBIT?</vt:lpstr>
      <vt:lpstr>arbetsmetodik</vt:lpstr>
      <vt:lpstr>arbetsmetodik</vt:lpstr>
      <vt:lpstr>Demo av webbsajt</vt:lpstr>
      <vt:lpstr>Wireframes</vt:lpstr>
      <vt:lpstr>Framtagning av logga</vt:lpstr>
      <vt:lpstr>Demo Bootstrap-tema</vt:lpstr>
      <vt:lpstr>Ändringar av temat</vt:lpstr>
      <vt:lpstr>Ändringar CSS</vt:lpstr>
      <vt:lpstr>JS animationer</vt:lpstr>
      <vt:lpstr>Pattern Library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Mbit Agency</dc:title>
  <dc:creator>Bartek Szkurlat</dc:creator>
  <cp:lastModifiedBy>Bartek Szkurlat</cp:lastModifiedBy>
  <cp:revision>33</cp:revision>
  <dcterms:created xsi:type="dcterms:W3CDTF">2017-03-22T13:01:11Z</dcterms:created>
  <dcterms:modified xsi:type="dcterms:W3CDTF">2017-03-22T21:39:16Z</dcterms:modified>
</cp:coreProperties>
</file>