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89" r:id="rId6"/>
    <p:sldId id="392" r:id="rId7"/>
    <p:sldId id="393" r:id="rId8"/>
    <p:sldId id="394" r:id="rId9"/>
    <p:sldId id="395" r:id="rId10"/>
    <p:sldId id="396" r:id="rId11"/>
    <p:sldId id="3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3725" autoAdjust="0"/>
  </p:normalViewPr>
  <p:slideViewPr>
    <p:cSldViewPr snapToGrid="0">
      <p:cViewPr varScale="1">
        <p:scale>
          <a:sx n="155" d="100"/>
          <a:sy n="155" d="100"/>
        </p:scale>
        <p:origin x="468" y="13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omaha.instructure.com/courses/7136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pPr algn="l" fontAlgn="t"/>
            <a:r>
              <a:rPr lang="en-US" sz="2800" b="0" i="0" dirty="0" err="1">
                <a:solidFill>
                  <a:srgbClr val="0A0A0A"/>
                </a:solidFill>
                <a:effectLst/>
                <a:latin typeface="+mn-lt"/>
                <a:hlinkClick r:id="rId3"/>
              </a:rPr>
              <a:t>OpenLDAP</a:t>
            </a:r>
            <a:br>
              <a:rPr lang="en-US" sz="2800" b="0" i="0" dirty="0">
                <a:solidFill>
                  <a:srgbClr val="0A0A0A"/>
                </a:solidFill>
                <a:effectLst/>
                <a:latin typeface="+mn-lt"/>
                <a:hlinkClick r:id="rId3"/>
              </a:rPr>
            </a:br>
            <a:br>
              <a:rPr lang="en-US" sz="2800" b="0" i="0" dirty="0">
                <a:solidFill>
                  <a:srgbClr val="0A0A0A"/>
                </a:solidFill>
                <a:effectLst/>
                <a:latin typeface="+mn-lt"/>
                <a:hlinkClick r:id="rId3"/>
              </a:rPr>
            </a:br>
            <a:r>
              <a:rPr lang="en-US" sz="2800" b="0" i="0" dirty="0">
                <a:solidFill>
                  <a:srgbClr val="0A0A0A"/>
                </a:solidFill>
                <a:effectLst/>
                <a:latin typeface="+mn-lt"/>
                <a:hlinkClick r:id="rId3"/>
              </a:rPr>
              <a:t>Software Assurance</a:t>
            </a:r>
            <a:br>
              <a:rPr lang="en-US" sz="2800" b="0" i="0" dirty="0">
                <a:solidFill>
                  <a:srgbClr val="0A0A0A"/>
                </a:solidFill>
                <a:effectLst/>
                <a:latin typeface="+mn-lt"/>
                <a:hlinkClick r:id="rId3"/>
              </a:rPr>
            </a:br>
            <a:br>
              <a:rPr lang="en-US" sz="2800" b="0" i="0" dirty="0">
                <a:solidFill>
                  <a:srgbClr val="0A0A0A"/>
                </a:solidFill>
                <a:effectLst/>
                <a:latin typeface="+mn-lt"/>
                <a:hlinkClick r:id="rId3"/>
              </a:rPr>
            </a:br>
            <a:r>
              <a:rPr lang="en-US" sz="2800" b="0" i="0" dirty="0">
                <a:solidFill>
                  <a:srgbClr val="0A0A0A"/>
                </a:solidFill>
                <a:effectLst/>
                <a:latin typeface="+mn-lt"/>
                <a:hlinkClick r:id="rId3"/>
              </a:rPr>
              <a:t>CYBR8420850.1238</a:t>
            </a:r>
            <a:endParaRPr lang="en-US" sz="2800" b="0" i="0" dirty="0">
              <a:solidFill>
                <a:srgbClr val="0A0A0A"/>
              </a:solidFill>
              <a:effectLst/>
              <a:latin typeface="+mn-lt"/>
            </a:endParaRP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384898"/>
          </a:xfrm>
        </p:spPr>
        <p:txBody>
          <a:bodyPr>
            <a:noAutofit/>
          </a:bodyPr>
          <a:lstStyle/>
          <a:p>
            <a:r>
              <a:rPr lang="en-US" sz="1000" dirty="0" err="1"/>
              <a:t>Eliya</a:t>
            </a:r>
            <a:r>
              <a:rPr lang="en-US" sz="1000" dirty="0"/>
              <a:t> Ablet</a:t>
            </a:r>
          </a:p>
          <a:p>
            <a:r>
              <a:rPr lang="en-US" sz="1000" dirty="0"/>
              <a:t>Josh Bartels</a:t>
            </a:r>
          </a:p>
          <a:p>
            <a:r>
              <a:rPr lang="en-US" sz="1000" dirty="0"/>
              <a:t>Md </a:t>
            </a:r>
            <a:r>
              <a:rPr lang="en-US" sz="1000" dirty="0" err="1"/>
              <a:t>Monirul</a:t>
            </a:r>
            <a:r>
              <a:rPr lang="en-US" sz="1000" dirty="0"/>
              <a:t> Islam</a:t>
            </a:r>
          </a:p>
          <a:p>
            <a:r>
              <a:rPr lang="en-US" sz="1000" dirty="0"/>
              <a:t>Samuel Schneider</a:t>
            </a:r>
          </a:p>
          <a:p>
            <a:r>
              <a:rPr lang="en-US" sz="1000" dirty="0"/>
              <a:t>Adam </a:t>
            </a:r>
            <a:r>
              <a:rPr lang="en-US" sz="1000" dirty="0" err="1"/>
              <a:t>Stemmler</a:t>
            </a:r>
            <a:endParaRPr lang="en-US" sz="1000" dirty="0"/>
          </a:p>
          <a:p>
            <a:r>
              <a:rPr lang="en-US" sz="1000" dirty="0" err="1"/>
              <a:t>Awais</a:t>
            </a:r>
            <a:r>
              <a:rPr lang="en-US" sz="1000" dirty="0"/>
              <a:t> Zafar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797611"/>
          </a:xfrm>
        </p:spPr>
        <p:txBody>
          <a:bodyPr/>
          <a:lstStyle/>
          <a:p>
            <a:r>
              <a:rPr lang="en-US" dirty="0">
                <a:latin typeface="+mn-lt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4658065" cy="3415519"/>
          </a:xfrm>
        </p:spPr>
        <p:txBody>
          <a:bodyPr/>
          <a:lstStyle/>
          <a:p>
            <a:r>
              <a:rPr lang="en-US" dirty="0" err="1"/>
              <a:t>OpenLDAP</a:t>
            </a:r>
            <a:r>
              <a:rPr lang="en-US" dirty="0"/>
              <a:t> Description – Josh</a:t>
            </a:r>
          </a:p>
          <a:p>
            <a:r>
              <a:rPr lang="en-US" dirty="0"/>
              <a:t>Hypothetical Environment - Josh</a:t>
            </a:r>
          </a:p>
          <a:p>
            <a:r>
              <a:rPr lang="en-US" dirty="0"/>
              <a:t>Key Findings from manual and automated code review - </a:t>
            </a:r>
            <a:r>
              <a:rPr lang="en-US" dirty="0" err="1"/>
              <a:t>Monirul</a:t>
            </a:r>
            <a:endParaRPr lang="en-US" dirty="0"/>
          </a:p>
          <a:p>
            <a:r>
              <a:rPr lang="en-US" dirty="0"/>
              <a:t>Top Level Assurance Claims Validation - ?</a:t>
            </a:r>
          </a:p>
          <a:p>
            <a:r>
              <a:rPr lang="en-US" dirty="0"/>
              <a:t>Planned Changes and  Contributions - ?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December 11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797611"/>
          </a:xfrm>
        </p:spPr>
        <p:txBody>
          <a:bodyPr/>
          <a:lstStyle/>
          <a:p>
            <a:r>
              <a:rPr lang="en-US" dirty="0">
                <a:latin typeface="+mn-lt"/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4658065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Open LDAP is a Directory Server</a:t>
            </a:r>
          </a:p>
          <a:p>
            <a:pPr marL="800100" lvl="1" indent="-342900"/>
            <a:r>
              <a:rPr lang="en-US" dirty="0"/>
              <a:t>LDAP is actually a protocol, not a “server”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Popular in large enterprise utilizing commercial implementations</a:t>
            </a:r>
          </a:p>
          <a:p>
            <a:pPr marL="800100" lvl="1" indent="-342900"/>
            <a:r>
              <a:rPr lang="en-US" dirty="0"/>
              <a:t>Backend for most popular SSO, IDM and IAM and governance solutions</a:t>
            </a:r>
          </a:p>
          <a:p>
            <a:endParaRPr lang="en-US" dirty="0"/>
          </a:p>
        </p:txBody>
      </p:sp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December 11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797611"/>
          </a:xfrm>
        </p:spPr>
        <p:txBody>
          <a:bodyPr/>
          <a:lstStyle/>
          <a:p>
            <a:r>
              <a:rPr lang="en-US" dirty="0">
                <a:latin typeface="+mn-lt"/>
              </a:rPr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4658065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Google Cloud mini virtual machine running Linux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Apache Directory Browser (client testing)</a:t>
            </a:r>
          </a:p>
          <a:p>
            <a:endParaRPr lang="en-US" dirty="0"/>
          </a:p>
        </p:txBody>
      </p:sp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December 11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797611"/>
          </a:xfrm>
        </p:spPr>
        <p:txBody>
          <a:bodyPr/>
          <a:lstStyle/>
          <a:p>
            <a:r>
              <a:rPr lang="en-US" dirty="0">
                <a:latin typeface="+mn-lt"/>
              </a:rPr>
              <a:t>Key Findings – Code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4658065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Item 1</a:t>
            </a:r>
          </a:p>
          <a:p>
            <a:pPr marL="800100" lvl="1" indent="-342900"/>
            <a:r>
              <a:rPr lang="en-US" dirty="0"/>
              <a:t>Sub Item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Item 2</a:t>
            </a:r>
          </a:p>
          <a:p>
            <a:endParaRPr lang="en-US" dirty="0"/>
          </a:p>
        </p:txBody>
      </p:sp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December 11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5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37" y="1273696"/>
            <a:ext cx="3565524" cy="797611"/>
          </a:xfrm>
        </p:spPr>
        <p:txBody>
          <a:bodyPr/>
          <a:lstStyle/>
          <a:p>
            <a:r>
              <a:rPr lang="en-US" dirty="0">
                <a:latin typeface="+mn-lt"/>
              </a:rPr>
              <a:t>Assurance Claims Validation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4658065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Item 1</a:t>
            </a:r>
          </a:p>
          <a:p>
            <a:pPr marL="800100" lvl="1" indent="-342900"/>
            <a:r>
              <a:rPr lang="en-US" dirty="0"/>
              <a:t>Sub Item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Item 2</a:t>
            </a:r>
          </a:p>
          <a:p>
            <a:endParaRPr lang="en-US" dirty="0"/>
          </a:p>
        </p:txBody>
      </p:sp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December 11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3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37" y="1273696"/>
            <a:ext cx="3565524" cy="797611"/>
          </a:xfrm>
        </p:spPr>
        <p:txBody>
          <a:bodyPr/>
          <a:lstStyle/>
          <a:p>
            <a:r>
              <a:rPr lang="en-US" dirty="0">
                <a:latin typeface="+mn-lt"/>
              </a:rPr>
              <a:t>Change and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4658065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Item 1</a:t>
            </a:r>
          </a:p>
          <a:p>
            <a:pPr marL="800100" lvl="1" indent="-342900"/>
            <a:r>
              <a:rPr lang="en-US" dirty="0"/>
              <a:t>Sub Item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Item 2</a:t>
            </a:r>
          </a:p>
          <a:p>
            <a:endParaRPr lang="en-US" dirty="0"/>
          </a:p>
        </p:txBody>
      </p:sp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February 2, 20XX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8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>
                <a:latin typeface="+mn-lt"/>
              </a:rPr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905542" cy="2265216"/>
          </a:xfrm>
        </p:spPr>
        <p:txBody>
          <a:bodyPr/>
          <a:lstStyle/>
          <a:p>
            <a:r>
              <a:rPr lang="en-US" dirty="0"/>
              <a:t>GitHub: https://github.com/bartelsjoshuac/SAPG/tree/main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December 11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C0EB2D7-89B0-DB2B-ED5D-426F71E15D1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11427" r="11427"/>
          <a:stretch>
            <a:fillRect/>
          </a:stretch>
        </p:blipFill>
        <p:spPr>
          <a:xfrm>
            <a:off x="6556375" y="247650"/>
            <a:ext cx="5083175" cy="606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{6BE3A104-D3D5-4C46-B440-16B6D9C538EE}tf33713516_win32</Template>
  <TotalTime>23</TotalTime>
  <Words>192</Words>
  <Application>Microsoft Office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Walbaum Display</vt:lpstr>
      <vt:lpstr>3DFloatVTI</vt:lpstr>
      <vt:lpstr>OpenLDAP  Software Assurance  CYBR8420850.1238</vt:lpstr>
      <vt:lpstr>Agenda</vt:lpstr>
      <vt:lpstr>Description</vt:lpstr>
      <vt:lpstr>Environment</vt:lpstr>
      <vt:lpstr>Key Findings – Code Reviews</vt:lpstr>
      <vt:lpstr>Assurance Claims Validation </vt:lpstr>
      <vt:lpstr>Change and Contributions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OpenLDAP  Software Assurance  CYBR8420850.1238</dc:title>
  <dc:creator>Joshua Bartels</dc:creator>
  <cp:lastModifiedBy>Joshua Bartels</cp:lastModifiedBy>
  <cp:revision>1</cp:revision>
  <dcterms:created xsi:type="dcterms:W3CDTF">2023-12-04T03:10:26Z</dcterms:created>
  <dcterms:modified xsi:type="dcterms:W3CDTF">2023-12-04T03:34:02Z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