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91A-6773-496D-8AEB-7246A7F120EA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7FCB-CC64-4E7D-AE1A-B76FAFE4FC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87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91A-6773-496D-8AEB-7246A7F120EA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7FCB-CC64-4E7D-AE1A-B76FAFE4FC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35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91A-6773-496D-8AEB-7246A7F120EA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7FCB-CC64-4E7D-AE1A-B76FAFE4FC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795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91A-6773-496D-8AEB-7246A7F120EA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7FCB-CC64-4E7D-AE1A-B76FAFE4FC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12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91A-6773-496D-8AEB-7246A7F120EA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7FCB-CC64-4E7D-AE1A-B76FAFE4FC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70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91A-6773-496D-8AEB-7246A7F120EA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7FCB-CC64-4E7D-AE1A-B76FAFE4FC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2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91A-6773-496D-8AEB-7246A7F120EA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7FCB-CC64-4E7D-AE1A-B76FAFE4FC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465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91A-6773-496D-8AEB-7246A7F120EA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7FCB-CC64-4E7D-AE1A-B76FAFE4FC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496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91A-6773-496D-8AEB-7246A7F120EA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7FCB-CC64-4E7D-AE1A-B76FAFE4FC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9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91A-6773-496D-8AEB-7246A7F120EA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7FCB-CC64-4E7D-AE1A-B76FAFE4FC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834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91A-6773-496D-8AEB-7246A7F120EA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7FCB-CC64-4E7D-AE1A-B76FAFE4FC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01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291A-6773-496D-8AEB-7246A7F120EA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37FCB-CC64-4E7D-AE1A-B76FAFE4FC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7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10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06124" y="4505498"/>
            <a:ext cx="1853739" cy="127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adaadsada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615142" y="656705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init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340629" y="3183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598490" y="4505498"/>
            <a:ext cx="1853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Unstaged</a:t>
            </a:r>
            <a:r>
              <a:rPr lang="hu-HU" dirty="0" smtClean="0"/>
              <a:t> </a:t>
            </a:r>
            <a:r>
              <a:rPr lang="hu-HU" dirty="0" err="1" smtClean="0"/>
              <a:t>changed</a:t>
            </a:r>
            <a:endParaRPr lang="hu-HU" dirty="0" smtClean="0"/>
          </a:p>
          <a:p>
            <a:r>
              <a:rPr lang="hu-HU" dirty="0" smtClean="0"/>
              <a:t>Szoveg1.txt</a:t>
            </a:r>
          </a:p>
          <a:p>
            <a:r>
              <a:rPr lang="hu-HU" dirty="0" smtClean="0"/>
              <a:t>szoveg2.txt</a:t>
            </a:r>
          </a:p>
          <a:p>
            <a:endParaRPr lang="hu-HU" dirty="0"/>
          </a:p>
        </p:txBody>
      </p:sp>
      <p:sp>
        <p:nvSpPr>
          <p:cNvPr id="14" name="Kanyar felfelé 13"/>
          <p:cNvSpPr/>
          <p:nvPr/>
        </p:nvSpPr>
        <p:spPr>
          <a:xfrm>
            <a:off x="2359863" y="4314305"/>
            <a:ext cx="1239548" cy="827116"/>
          </a:xfrm>
          <a:prstGeom prst="bentUpArrow">
            <a:avLst>
              <a:gd name="adj1" fmla="val 6910"/>
              <a:gd name="adj2" fmla="val 24497"/>
              <a:gd name="adj3" fmla="val 31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Kanyar felfelé 15"/>
          <p:cNvSpPr/>
          <p:nvPr/>
        </p:nvSpPr>
        <p:spPr>
          <a:xfrm>
            <a:off x="4281055" y="3183775"/>
            <a:ext cx="1280160" cy="668865"/>
          </a:xfrm>
          <a:prstGeom prst="bentUpArrow">
            <a:avLst>
              <a:gd name="adj1" fmla="val 15057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3042458" y="5511338"/>
            <a:ext cx="25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git</a:t>
            </a:r>
            <a:r>
              <a:rPr lang="hu-HU" dirty="0" smtClean="0"/>
              <a:t> add fájlnév</a:t>
            </a:r>
            <a:endParaRPr lang="hu-HU" dirty="0"/>
          </a:p>
        </p:txBody>
      </p:sp>
      <p:sp>
        <p:nvSpPr>
          <p:cNvPr id="20" name="Téglalap 19"/>
          <p:cNvSpPr/>
          <p:nvPr/>
        </p:nvSpPr>
        <p:spPr>
          <a:xfrm>
            <a:off x="2339532" y="3285865"/>
            <a:ext cx="1921192" cy="1014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2359863" y="3368441"/>
            <a:ext cx="1863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Staged </a:t>
            </a:r>
            <a:r>
              <a:rPr lang="hu-HU" dirty="0" err="1" smtClean="0"/>
              <a:t>Changed</a:t>
            </a:r>
            <a:endParaRPr lang="hu-HU" dirty="0" smtClean="0"/>
          </a:p>
          <a:p>
            <a:r>
              <a:rPr lang="hu-HU" dirty="0" smtClean="0"/>
              <a:t>Szoveg1.txt</a:t>
            </a:r>
          </a:p>
          <a:p>
            <a:r>
              <a:rPr lang="hu-HU" dirty="0" smtClean="0"/>
              <a:t>Szoveg2.txt</a:t>
            </a:r>
          </a:p>
          <a:p>
            <a:endParaRPr lang="hu-HU" dirty="0"/>
          </a:p>
        </p:txBody>
      </p:sp>
      <p:sp>
        <p:nvSpPr>
          <p:cNvPr id="22" name="Téglalap 21"/>
          <p:cNvSpPr/>
          <p:nvPr/>
        </p:nvSpPr>
        <p:spPr>
          <a:xfrm>
            <a:off x="4301836" y="2078182"/>
            <a:ext cx="2190404" cy="1105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/>
          <p:cNvSpPr txBox="1"/>
          <p:nvPr/>
        </p:nvSpPr>
        <p:spPr>
          <a:xfrm>
            <a:off x="5345084" y="4164676"/>
            <a:ext cx="240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commit</a:t>
            </a:r>
            <a:r>
              <a:rPr lang="hu-HU" dirty="0" smtClean="0"/>
              <a:t> –m „</a:t>
            </a:r>
            <a:r>
              <a:rPr lang="hu-HU" dirty="0" err="1" smtClean="0"/>
              <a:t>szoveg</a:t>
            </a:r>
            <a:r>
              <a:rPr lang="hu-HU" dirty="0" smtClean="0"/>
              <a:t>”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4613564" y="1446415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8046720" y="789709"/>
            <a:ext cx="2036618" cy="1288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8071658" y="889462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IKT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9534698" y="2851265"/>
            <a:ext cx="2657302" cy="123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9518073" y="4081549"/>
            <a:ext cx="2673927" cy="132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9534698" y="2917767"/>
            <a:ext cx="265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push</a:t>
            </a:r>
            <a:r>
              <a:rPr lang="hu-HU" dirty="0" smtClean="0"/>
              <a:t> </a:t>
            </a:r>
            <a:r>
              <a:rPr lang="hu-HU" dirty="0" err="1" smtClean="0"/>
              <a:t>origin</a:t>
            </a:r>
            <a:r>
              <a:rPr lang="hu-HU" dirty="0" smtClean="0"/>
              <a:t> </a:t>
            </a:r>
            <a:r>
              <a:rPr lang="hu-HU" dirty="0" err="1" smtClean="0"/>
              <a:t>master</a:t>
            </a:r>
            <a:endParaRPr lang="hu-HU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9534698" y="4164676"/>
            <a:ext cx="265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master</a:t>
            </a:r>
            <a:r>
              <a:rPr lang="hu-HU" dirty="0" smtClean="0"/>
              <a:t> https…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39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48887" y="4264429"/>
            <a:ext cx="2768138" cy="1895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448887" y="4264429"/>
            <a:ext cx="2768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Local </a:t>
            </a:r>
            <a:r>
              <a:rPr lang="hu-HU" dirty="0" err="1" smtClean="0"/>
              <a:t>Repo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 smtClean="0"/>
              <a:t>git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3898669" y="1662545"/>
            <a:ext cx="4813069" cy="2601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Kanyar felfelé 9"/>
          <p:cNvSpPr/>
          <p:nvPr/>
        </p:nvSpPr>
        <p:spPr>
          <a:xfrm>
            <a:off x="3217025" y="4264429"/>
            <a:ext cx="3341717" cy="101415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4206240" y="2818015"/>
            <a:ext cx="2169622" cy="1039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4222865" y="2859578"/>
            <a:ext cx="214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10b-1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5619404" y="129321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github</a:t>
            </a:r>
            <a:endParaRPr lang="hu-HU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3350028" y="5316574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push</a:t>
            </a:r>
            <a:r>
              <a:rPr lang="hu-HU" dirty="0" smtClean="0"/>
              <a:t> </a:t>
            </a:r>
            <a:r>
              <a:rPr lang="hu-HU" dirty="0" err="1" smtClean="0"/>
              <a:t>origin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694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62"/>
            <a:ext cx="3962953" cy="101931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688" y="59762"/>
            <a:ext cx="4115374" cy="139084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9" y="1450606"/>
            <a:ext cx="4667901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3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</Words>
  <Application>Microsoft Office PowerPoint</Application>
  <PresentationFormat>Szélesvásznú</PresentationFormat>
  <Paragraphs>24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 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Tanulo</dc:creator>
  <cp:lastModifiedBy>Tanulo</cp:lastModifiedBy>
  <cp:revision>9</cp:revision>
  <dcterms:created xsi:type="dcterms:W3CDTF">2021-10-05T09:45:54Z</dcterms:created>
  <dcterms:modified xsi:type="dcterms:W3CDTF">2021-10-14T06:41:40Z</dcterms:modified>
</cp:coreProperties>
</file>