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26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91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78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89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73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0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93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8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43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2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43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0DDB-CD23-4211-AB8F-666C7933C717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C81B-C1B8-4712-97CF-1A6CC2885A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63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2"/>
            <a:ext cx="3962953" cy="10193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88" y="59762"/>
            <a:ext cx="4115374" cy="139084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" y="1450606"/>
            <a:ext cx="466790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2</cp:revision>
  <dcterms:created xsi:type="dcterms:W3CDTF">2021-10-12T09:50:01Z</dcterms:created>
  <dcterms:modified xsi:type="dcterms:W3CDTF">2021-10-12T09:53:47Z</dcterms:modified>
</cp:coreProperties>
</file>