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E2A8CE-F18F-42FE-B459-E46408AC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7953C2-6715-4B9A-899F-958F6A2F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757E01-350B-47D0-9B94-2C68825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009300-19EC-4F4C-A90F-D254FEEB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FB576-C7B5-4BB6-9272-69234CB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DF88B-E9B3-441E-80F5-9E03042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6B164A-4EC8-4F4C-AB05-C0CFEE2A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2AFB06-8E81-477D-8395-78E850F9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9617AD-8C32-448B-954D-42C47B64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867DE-0593-4A68-96F7-E32A6BD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4E800E-9FCF-4701-9AA7-8B2A2598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C86D02-CDAA-4377-A7C1-149E6830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6BF70-CC8A-43E3-BE42-D4AE0A1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2A2D5B-1D29-4908-A7A1-DB509024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E953F9-1355-4292-B313-36CFEF20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3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C11E-A67B-4AE6-AFE8-7A7CAD8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E614D-878F-4495-8F44-7F6A0051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244C1E-50AE-4DC2-9763-0C9B9CF9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C011FF-6BA3-4C96-99DC-F44A461E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7630DE-A325-4434-AD22-9FAF047C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3BC56-69EA-4BCE-8067-9B6AAA9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EAB3E6-42D8-4DDD-997D-D21B896A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4C355A-8A33-464A-A843-7A9C51A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8D0C3-C319-4706-A29F-1BCA044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933C24-FD0D-459A-9F63-6B7CDD1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17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6BDD9C-83BE-4674-99AF-1C3AB568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53DA1-6B43-4655-951A-DD3B065E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F6EAD7-3EA1-4BF2-A4D4-6E78ECD69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77B41C-97A9-4916-B86C-9A6D3C5D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F61FDA-3186-4A08-8857-F427308F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DD2DA3-5551-4835-A3C7-257B646C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9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FF451-5200-4E55-93A4-287D4408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9FD60E-EC20-485D-B186-4E5A1737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60E631-B67B-45E7-BFFD-FA334A50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C72E92-DF9B-49C3-B007-E75CD90C9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BA46B3-DCD2-4B8D-A7D3-7CFDE85B3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D4E05D-BE31-4744-8A3E-F3C0CDD6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8660BA2-DA7F-4F74-A2EA-1EE15027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BD97033-D275-46E8-A79E-076CBB25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5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85A07-5F51-469D-BC4E-377C75FF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4171FE-BA76-4954-9AB7-54058F91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E697E80-BD62-4C4C-9815-2BBA518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367F40-C2EC-44FD-8163-550FF78C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6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376A823-F20C-496A-A47E-9D34A06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CFDE234-C8E6-4086-B326-76469870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D4E1C9-0B0D-481E-9CF5-607D8B67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852C6-EDDB-41ED-9A4E-52ED4CD7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A6066-CF20-4CFC-A9B2-7B7AC2F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7A3230D-FC80-4E78-8527-5E804FED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718FFA-55A4-4B78-A451-08C6DCC0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830146-85AC-4700-98E2-66E8184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B9E698-F74C-446D-AB18-0344E532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5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BEB7F-A99D-49F2-8A72-D0DEAE01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AEA3E3-21AC-43B1-8C28-375B89E6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88C262-9630-480E-AC49-65B44586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5703B6-8863-425A-8D6D-EAAD132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C60DF7-BB52-4D85-85E0-57F2B325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55916F-FCA9-4099-A21F-CC5A0803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2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2DACE8-81E5-4545-B5B6-146663A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E04F31-60D7-46ED-B4C2-DB976E42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99F521-E7D8-4C29-8CD1-40936743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9D5F-4080-4A0F-897B-9D9E371404A5}" type="datetimeFigureOut">
              <a:rPr lang="hu-HU" smtClean="0"/>
              <a:t>2022. 04. 03.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DC4461-28DC-4B6C-AC8B-500FAE82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F2695-A65C-42B7-944C-7E08FC2A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7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CF3B5F-E1E7-4BEF-BB04-888F51D33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Agency FB" panose="020B0503020202020204" pitchFamily="34" charset="0"/>
              </a:rPr>
              <a:t>„Top 4” F1-es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E50128-5C0F-4C6D-B0AA-7996296E4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latin typeface="Agency FB" panose="020B0503020202020204" pitchFamily="34" charset="0"/>
              </a:rPr>
              <a:t>Készítette: Bartha Bende, 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28751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7E472-B856-44D8-B4A4-3B18253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latin typeface="Agency FB" panose="020B0503020202020204" pitchFamily="34" charset="0"/>
              </a:rPr>
              <a:t>Bartha Bende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A008EE-958D-466F-838A-463312DC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Agency FB" panose="020B0503020202020204" pitchFamily="34" charset="0"/>
              </a:rPr>
              <a:t>Képek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Szöveg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Red Bull és Mercedes oldal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Back </a:t>
            </a:r>
            <a:r>
              <a:rPr lang="hu-HU" sz="4000" b="1" dirty="0" err="1">
                <a:latin typeface="Agency FB" panose="020B0503020202020204" pitchFamily="34" charset="0"/>
              </a:rPr>
              <a:t>to</a:t>
            </a:r>
            <a:r>
              <a:rPr lang="hu-HU" sz="4000" b="1" dirty="0">
                <a:latin typeface="Agency FB" panose="020B0503020202020204" pitchFamily="34" charset="0"/>
              </a:rPr>
              <a:t> top </a:t>
            </a:r>
            <a:r>
              <a:rPr lang="hu-HU" sz="4000" b="1" dirty="0" err="1">
                <a:latin typeface="Agency FB" panose="020B0503020202020204" pitchFamily="34" charset="0"/>
              </a:rPr>
              <a:t>Javascript</a:t>
            </a:r>
            <a:endParaRPr lang="hu-HU" sz="4000" b="1" dirty="0">
              <a:latin typeface="Agency FB" panose="020B0503020202020204" pitchFamily="34" charset="0"/>
            </a:endParaRPr>
          </a:p>
          <a:p>
            <a:r>
              <a:rPr lang="hu-HU" sz="4000" b="1" dirty="0">
                <a:latin typeface="Agency FB" panose="020B0503020202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024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F4CC4E-F991-4388-A699-26C6637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latin typeface="Agency FB" panose="020B0503020202020204" pitchFamily="34" charset="0"/>
              </a:rPr>
              <a:t>Schmitzhofer Pál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B74C94-3382-4A4C-9B8C-2A385158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798" y="1825625"/>
            <a:ext cx="3897573" cy="4351338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Agency FB" panose="020B0503020202020204" pitchFamily="34" charset="0"/>
              </a:rPr>
              <a:t>Képek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Szöveg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Ferrari oldal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McLaren oldal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42EA78-47EC-4D85-97E6-34718277C3F6}"/>
              </a:ext>
            </a:extLst>
          </p:cNvPr>
          <p:cNvSpPr txBox="1"/>
          <p:nvPr/>
        </p:nvSpPr>
        <p:spPr>
          <a:xfrm>
            <a:off x="6523630" y="1825625"/>
            <a:ext cx="5104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err="1">
                <a:latin typeface="Agency FB" panose="020B0503020202020204" pitchFamily="34" charset="0"/>
              </a:rPr>
              <a:t>Preloader</a:t>
            </a:r>
            <a:r>
              <a:rPr lang="hu-HU" sz="4000" b="1" dirty="0"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latin typeface="Agency FB" panose="020B0503020202020204" pitchFamily="34" charset="0"/>
              </a:rPr>
              <a:t>Javascript</a:t>
            </a:r>
            <a:endParaRPr lang="hu-HU" sz="4000" b="1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Egyéni betűstílusok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81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Szélesvásznú</PresentationFormat>
  <Paragraphs>16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Office-téma</vt:lpstr>
      <vt:lpstr>„Top 4” F1-es csapat</vt:lpstr>
      <vt:lpstr>Bartha Bende</vt:lpstr>
      <vt:lpstr>Schmitzhofer Pál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„Top 4” F1-es csapat</dc:title>
  <dc:creator>Pal Schmitzhofer</dc:creator>
  <cp:lastModifiedBy>Pal Schmitzhofer</cp:lastModifiedBy>
  <cp:revision>2</cp:revision>
  <dcterms:created xsi:type="dcterms:W3CDTF">2022-03-31T19:58:05Z</dcterms:created>
  <dcterms:modified xsi:type="dcterms:W3CDTF">2022-04-03T21:05:26Z</dcterms:modified>
</cp:coreProperties>
</file>