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s Barthel" initials="FB" lastIdx="1" clrIdx="0">
    <p:extLst>
      <p:ext uri="{19B8F6BF-5375-455C-9EA6-DF929625EA0E}">
        <p15:presenceInfo xmlns:p15="http://schemas.microsoft.com/office/powerpoint/2012/main" userId="144aad3e1188b5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8"/>
    <p:restoredTop sz="94665"/>
  </p:normalViewPr>
  <p:slideViewPr>
    <p:cSldViewPr snapToGrid="0" snapToObjects="1">
      <p:cViewPr>
        <p:scale>
          <a:sx n="150" d="100"/>
          <a:sy n="150" d="100"/>
        </p:scale>
        <p:origin x="2360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0T13:06:39.79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9BC4-078C-2943-ACBB-FE44C852E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3964D-3291-3C41-8B93-E9225C8BF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F25E3-6CD8-F646-8D9C-EF63F126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DF41-2A3D-0842-87D6-359210283E32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284F9-C44B-F246-8902-AE4A4AEA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2EAB-B1B8-9F4C-B81A-5F60F811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22BC-4596-CE45-ABDB-59AE98EC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7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30A3-0904-2240-9F54-D8CCA6B2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18B95-CFB0-594F-BD8F-1B6DD9C41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DEB06-C8FA-7649-92D7-8D2A3EB4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DF41-2A3D-0842-87D6-359210283E32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C715-FE56-C746-860B-4883187A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364D0-5C88-AF42-971D-9EE63786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22BC-4596-CE45-ABDB-59AE98EC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6D6EC3-0FEF-8544-8192-4409FD311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85902-9C15-824E-B087-2DAA98256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2EF81-71A3-3C40-B3CD-2EE40023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DF41-2A3D-0842-87D6-359210283E32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EF304-3DED-4948-8A00-D499C626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568C5-0AA9-0F48-9F0E-EC5DC0C2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22BC-4596-CE45-ABDB-59AE98EC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4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A7F2-67B6-8446-8F5D-8AB1F2B6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3264E-ED1E-5C45-8013-477026A6E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E3C5B-EB01-994B-922F-0EE17C5D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DF41-2A3D-0842-87D6-359210283E32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1C4F9-9443-5146-B1F3-9D33F5D8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31FA0-4852-1D4B-AEC1-71AECE29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22BC-4596-CE45-ABDB-59AE98EC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8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2BC9-9F96-8E43-AE65-93EDBF5D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18DD6-0B73-B742-ADA8-CB21C027A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B6200-BFC7-944D-B04A-0D9C4239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DF41-2A3D-0842-87D6-359210283E32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DC57F-DBEA-4543-95C0-92DC06E9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2EEE7-0AA7-2540-B502-64044236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22BC-4596-CE45-ABDB-59AE98EC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5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EB77-BEE9-2B49-AD62-01EEAA84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CF232-01DB-894E-A9F0-538BE8EB1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FA3B4-C65B-FF41-BF7F-C74B678FE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CE244-6AA3-2044-A041-29C026D2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DF41-2A3D-0842-87D6-359210283E32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072A4-3CBB-4740-AF71-139D5505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3DD29-C183-5C43-94D4-0AB71097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22BC-4596-CE45-ABDB-59AE98EC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1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7439-F05E-B248-B492-77817E5A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C8B58-F7FD-CA45-B943-C65A8E1C5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0990F-68D8-ED48-ACDA-CE83749F0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898F7-FBC1-4A42-81A3-20F1DA6C6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DFB44-79AD-8041-B384-2EC0089C4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94584-1F3C-094D-A08E-CD517AC2C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DF41-2A3D-0842-87D6-359210283E32}" type="datetimeFigureOut">
              <a:rPr lang="en-US" smtClean="0"/>
              <a:t>6/20/18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E54F6-CC18-C542-8B79-DA253AC3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6858A-7FC9-EB4A-B183-F714AF1E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22BC-4596-CE45-ABDB-59AE98EC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3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855C-5C85-0B42-9EE2-A5DF82DE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7B399-524E-F24B-82FA-E4213FF8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DF41-2A3D-0842-87D6-359210283E32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FA35D-4AF4-644F-8A67-2B6D77CF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43497-61D9-024A-A833-6E6FEAA8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22BC-4596-CE45-ABDB-59AE98EC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3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9A2F2-E4EE-0C41-B0B3-529104AF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DF41-2A3D-0842-87D6-359210283E32}" type="datetimeFigureOut">
              <a:rPr lang="en-US" smtClean="0"/>
              <a:t>6/20/18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D0E99-962B-094E-BA44-1F4E2F14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E6536-ADEA-F341-B428-FA60DB54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22BC-4596-CE45-ABDB-59AE98EC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4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3BA-6178-7043-B570-47239E9FD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A9BE-D7B8-2D4F-80FE-4900CA0D7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6E030-9D3F-BA40-8A55-7A20DDFC6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E2537-A5E7-1A4B-B7D9-E2408BC7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DF41-2A3D-0842-87D6-359210283E32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BCF8A-7985-CE40-969B-A7658508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095A6-7C15-7E41-857A-688AC421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22BC-4596-CE45-ABDB-59AE98EC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2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FDE6-F60F-B942-ABCB-09CFBD37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5F597-AE8C-5B45-AD66-A2F1CE4E3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F0A5C-9D27-074A-A450-196F6FE08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2375F-A077-0E4B-A0A9-08460E75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DF41-2A3D-0842-87D6-359210283E32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FB796-14F2-0F48-9DF1-73023309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5D4AF-38C4-FD42-8BDF-92081D60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22BC-4596-CE45-ABDB-59AE98EC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6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96D83E-EAAC-3E4C-A736-B469D3F8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6219B-9BB1-E243-80D6-73123E4E0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59855-969C-AC45-AB21-E16FD9D33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DF41-2A3D-0842-87D6-359210283E32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D352A-C36C-B443-AF19-D70164804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4FA0E-BFC6-D042-AD70-358AFD507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E22BC-4596-CE45-ABDB-59AE98EC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F33C20-2E34-704B-9D20-32682B84C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568" r="79023"/>
          <a:stretch/>
        </p:blipFill>
        <p:spPr>
          <a:xfrm>
            <a:off x="3173389" y="106184"/>
            <a:ext cx="2486037" cy="32042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C1F670-B214-E042-A886-C403138217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77" t="50568" r="58338"/>
          <a:stretch/>
        </p:blipFill>
        <p:spPr>
          <a:xfrm>
            <a:off x="3173389" y="3432715"/>
            <a:ext cx="2451418" cy="3204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B80143-3076-EF4F-A47B-B315AC7A92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26" t="50568" r="31612"/>
          <a:stretch/>
        </p:blipFill>
        <p:spPr>
          <a:xfrm>
            <a:off x="5909903" y="106184"/>
            <a:ext cx="2946415" cy="320422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360996-2984-FA4E-ADC8-CCDDBABEF39F}"/>
              </a:ext>
            </a:extLst>
          </p:cNvPr>
          <p:cNvCxnSpPr>
            <a:cxnSpLocks/>
          </p:cNvCxnSpPr>
          <p:nvPr/>
        </p:nvCxnSpPr>
        <p:spPr>
          <a:xfrm>
            <a:off x="6302588" y="482600"/>
            <a:ext cx="132079" cy="3302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ACE936-4284-424C-97CE-9F33200A2D2D}"/>
              </a:ext>
            </a:extLst>
          </p:cNvPr>
          <p:cNvCxnSpPr>
            <a:cxnSpLocks/>
          </p:cNvCxnSpPr>
          <p:nvPr/>
        </p:nvCxnSpPr>
        <p:spPr>
          <a:xfrm flipH="1">
            <a:off x="6722532" y="414865"/>
            <a:ext cx="42028" cy="32173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184828C-B917-1B48-81FA-971024632C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80" t="5873" r="16548"/>
          <a:stretch/>
        </p:blipFill>
        <p:spPr>
          <a:xfrm>
            <a:off x="5624807" y="3487284"/>
            <a:ext cx="3225841" cy="320422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56AD27-A56F-9048-BFDA-E6B4A6A81000}"/>
              </a:ext>
            </a:extLst>
          </p:cNvPr>
          <p:cNvSpPr/>
          <p:nvPr/>
        </p:nvSpPr>
        <p:spPr>
          <a:xfrm>
            <a:off x="7018867" y="3432715"/>
            <a:ext cx="787400" cy="157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EDB4C0-4E42-0B48-ADCE-CE6018DABF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819" t="10072" r="11967" b="28889"/>
          <a:stretch/>
        </p:blipFill>
        <p:spPr>
          <a:xfrm>
            <a:off x="8945075" y="3310410"/>
            <a:ext cx="2717800" cy="325578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6C4BD0-4E8A-DB43-9DB8-FBB1C852E668}"/>
              </a:ext>
            </a:extLst>
          </p:cNvPr>
          <p:cNvCxnSpPr>
            <a:cxnSpLocks/>
          </p:cNvCxnSpPr>
          <p:nvPr/>
        </p:nvCxnSpPr>
        <p:spPr>
          <a:xfrm>
            <a:off x="6446522" y="4275666"/>
            <a:ext cx="132079" cy="3302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A48E73-68A2-8D46-8311-403CAD549E00}"/>
              </a:ext>
            </a:extLst>
          </p:cNvPr>
          <p:cNvCxnSpPr>
            <a:cxnSpLocks/>
          </p:cNvCxnSpPr>
          <p:nvPr/>
        </p:nvCxnSpPr>
        <p:spPr>
          <a:xfrm flipH="1">
            <a:off x="7263927" y="4275666"/>
            <a:ext cx="119183" cy="25399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64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Floris Barthel</dc:creator>
  <cp:lastModifiedBy>Floris Barthel</cp:lastModifiedBy>
  <cp:revision>3</cp:revision>
  <dcterms:created xsi:type="dcterms:W3CDTF">2018-06-20T16:58:23Z</dcterms:created>
  <dcterms:modified xsi:type="dcterms:W3CDTF">2018-06-20T17:19:43Z</dcterms:modified>
</cp:coreProperties>
</file>