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34" r:id="rId4"/>
  </p:sldMasterIdLst>
  <p:notesMasterIdLst>
    <p:notesMasterId r:id="rId6"/>
  </p:notesMasterIdLst>
  <p:sldIdLst>
    <p:sldId id="194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Roboto Condensed" panose="02000000000000000000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ophie MacGillivray" initials="SM" lastIdx="7" clrIdx="6">
    <p:extLst>
      <p:ext uri="{19B8F6BF-5375-455C-9EA6-DF929625EA0E}">
        <p15:presenceInfo xmlns:p15="http://schemas.microsoft.com/office/powerpoint/2012/main" userId="S::sophie.macgillivray@rmit.edu.au::1582d821-a095-4492-868f-ca3120a0aac1" providerId="AD"/>
      </p:ext>
    </p:extLst>
  </p:cmAuthor>
  <p:cmAuthor id="1" name="Daniel Polidano" initials="DP" lastIdx="10" clrIdx="0">
    <p:extLst>
      <p:ext uri="{19B8F6BF-5375-455C-9EA6-DF929625EA0E}">
        <p15:presenceInfo xmlns:p15="http://schemas.microsoft.com/office/powerpoint/2012/main" userId="S::daniel.polidano@rmit.edu.au::23369db3-1b7b-40ff-863a-b188c2e0754c" providerId="AD"/>
      </p:ext>
    </p:extLst>
  </p:cmAuthor>
  <p:cmAuthor id="8" name="Olivia Villani" initials="OV" lastIdx="1" clrIdx="7">
    <p:extLst>
      <p:ext uri="{19B8F6BF-5375-455C-9EA6-DF929625EA0E}">
        <p15:presenceInfo xmlns:p15="http://schemas.microsoft.com/office/powerpoint/2012/main" userId="S::olivia.villani@rmit.edu.au::d87ac168-ec0f-4ec5-af64-80fd45e5bd24" providerId="AD"/>
      </p:ext>
    </p:extLst>
  </p:cmAuthor>
  <p:cmAuthor id="2" name="Sarah Morley" initials="SM" lastIdx="17" clrIdx="1">
    <p:extLst>
      <p:ext uri="{19B8F6BF-5375-455C-9EA6-DF929625EA0E}">
        <p15:presenceInfo xmlns:p15="http://schemas.microsoft.com/office/powerpoint/2012/main" userId="S::sarah.morley@rmit.edu.au::ad7a720f-71a2-4e21-b98f-de1faa32b6e7" providerId="AD"/>
      </p:ext>
    </p:extLst>
  </p:cmAuthor>
  <p:cmAuthor id="3" name="Darcy Muller" initials="DM" lastIdx="8" clrIdx="2">
    <p:extLst>
      <p:ext uri="{19B8F6BF-5375-455C-9EA6-DF929625EA0E}">
        <p15:presenceInfo xmlns:p15="http://schemas.microsoft.com/office/powerpoint/2012/main" userId="S::darcy.muller@rmit.edu.au::7a5694f8-bfb9-4e38-8e6a-504c4d893d3e" providerId="AD"/>
      </p:ext>
    </p:extLst>
  </p:cmAuthor>
  <p:cmAuthor id="4" name="Ben Bucknall" initials="BB" lastIdx="6" clrIdx="3">
    <p:extLst>
      <p:ext uri="{19B8F6BF-5375-455C-9EA6-DF929625EA0E}">
        <p15:presenceInfo xmlns:p15="http://schemas.microsoft.com/office/powerpoint/2012/main" userId="S::ben.bucknall@rmit.edu.au::30817f56-0a79-48ff-89b7-28590598d990" providerId="AD"/>
      </p:ext>
    </p:extLst>
  </p:cmAuthor>
  <p:cmAuthor id="5" name="Jane Tramby" initials="JT" lastIdx="2" clrIdx="4">
    <p:extLst>
      <p:ext uri="{19B8F6BF-5375-455C-9EA6-DF929625EA0E}">
        <p15:presenceInfo xmlns:p15="http://schemas.microsoft.com/office/powerpoint/2012/main" userId="S::jane.tramby@rmit.edu.au::b3477ef0-73e2-4c84-a8cb-63567525240a" providerId="AD"/>
      </p:ext>
    </p:extLst>
  </p:cmAuthor>
  <p:cmAuthor id="6" name="Bob Xiao" initials="BX" lastIdx="3" clrIdx="5">
    <p:extLst>
      <p:ext uri="{19B8F6BF-5375-455C-9EA6-DF929625EA0E}">
        <p15:presenceInfo xmlns:p15="http://schemas.microsoft.com/office/powerpoint/2012/main" userId="S::bob.xiao@rmit.edu.au::87402b42-2b1b-4fc5-bb03-3f3b4a4068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54"/>
    <a:srgbClr val="B3B3F0"/>
    <a:srgbClr val="EAECE8"/>
    <a:srgbClr val="E6E6EE"/>
    <a:srgbClr val="8080AA"/>
    <a:srgbClr val="B3B3CC"/>
    <a:srgbClr val="F1F2F0"/>
    <a:srgbClr val="E8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92"/>
    <p:restoredTop sz="95646"/>
  </p:normalViewPr>
  <p:slideViewPr>
    <p:cSldViewPr snapToGrid="0">
      <p:cViewPr varScale="1">
        <p:scale>
          <a:sx n="83" d="100"/>
          <a:sy n="83" d="100"/>
        </p:scale>
        <p:origin x="5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rus Bowne" userId="e65aa990-2b80-46f0-8c62-f4c20325b02a" providerId="ADAL" clId="{27E0AF1E-B5FE-425D-B9B1-54D3EEE49312}"/>
    <pc:docChg chg="undo custSel addSld delSld modSld delMainMaster">
      <pc:chgData name="Jairus Bowne" userId="e65aa990-2b80-46f0-8c62-f4c20325b02a" providerId="ADAL" clId="{27E0AF1E-B5FE-425D-B9B1-54D3EEE49312}" dt="2024-08-23T07:19:22.037" v="386"/>
      <pc:docMkLst>
        <pc:docMk/>
      </pc:docMkLst>
      <pc:sldChg chg="del">
        <pc:chgData name="Jairus Bowne" userId="e65aa990-2b80-46f0-8c62-f4c20325b02a" providerId="ADAL" clId="{27E0AF1E-B5FE-425D-B9B1-54D3EEE49312}" dt="2024-08-19T01:36:56.549" v="0" actId="2696"/>
        <pc:sldMkLst>
          <pc:docMk/>
          <pc:sldMk cId="2838075680" sldId="304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423116396" sldId="305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095996209" sldId="377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947916444" sldId="675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47661671" sldId="681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285495563" sldId="682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4186333159" sldId="683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969891705" sldId="684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2006295894" sldId="685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2625068129" sldId="686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3740134084" sldId="804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3712442569" sldId="805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785007927" sldId="806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698338804" sldId="810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3650341211" sldId="811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3165050454" sldId="814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2905362714" sldId="816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948531413" sldId="824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708127384" sldId="825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2348475167" sldId="832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3014422294" sldId="833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3668396712" sldId="838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693786219" sldId="840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2926006681" sldId="841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785611028" sldId="843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325750083" sldId="845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2313092257" sldId="851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762599310" sldId="1916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529703947" sldId="1921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647089602" sldId="1927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3736525238" sldId="1930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3680985884" sldId="1931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963103731" sldId="1935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2282344847" sldId="1936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307451755" sldId="1938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4009343450" sldId="1939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3419265368" sldId="1940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890351517" sldId="1941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3593677354" sldId="1942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1438390894" sldId="1943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2570598123" sldId="1944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4181963015" sldId="1945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2514905956" sldId="1946"/>
        </pc:sldMkLst>
      </pc:sldChg>
      <pc:sldChg chg="del">
        <pc:chgData name="Jairus Bowne" userId="e65aa990-2b80-46f0-8c62-f4c20325b02a" providerId="ADAL" clId="{27E0AF1E-B5FE-425D-B9B1-54D3EEE49312}" dt="2024-08-19T01:37:02.789" v="1" actId="47"/>
        <pc:sldMkLst>
          <pc:docMk/>
          <pc:sldMk cId="956198243" sldId="1948"/>
        </pc:sldMkLst>
      </pc:sldChg>
      <pc:sldChg chg="modSp mod">
        <pc:chgData name="Jairus Bowne" userId="e65aa990-2b80-46f0-8c62-f4c20325b02a" providerId="ADAL" clId="{27E0AF1E-B5FE-425D-B9B1-54D3EEE49312}" dt="2024-08-23T07:19:22.037" v="386"/>
        <pc:sldMkLst>
          <pc:docMk/>
          <pc:sldMk cId="436060974" sldId="1949"/>
        </pc:sldMkLst>
        <pc:spChg chg="mod">
          <ac:chgData name="Jairus Bowne" userId="e65aa990-2b80-46f0-8c62-f4c20325b02a" providerId="ADAL" clId="{27E0AF1E-B5FE-425D-B9B1-54D3EEE49312}" dt="2024-08-23T07:18:58.523" v="371" actId="20577"/>
          <ac:spMkLst>
            <pc:docMk/>
            <pc:sldMk cId="436060974" sldId="1949"/>
            <ac:spMk id="2" creationId="{32D004F6-CD06-664C-828F-F7CFB6E1D9EB}"/>
          </ac:spMkLst>
        </pc:spChg>
        <pc:spChg chg="mod">
          <ac:chgData name="Jairus Bowne" userId="e65aa990-2b80-46f0-8c62-f4c20325b02a" providerId="ADAL" clId="{27E0AF1E-B5FE-425D-B9B1-54D3EEE49312}" dt="2024-08-23T07:19:22.037" v="386"/>
          <ac:spMkLst>
            <pc:docMk/>
            <pc:sldMk cId="436060974" sldId="1949"/>
            <ac:spMk id="3" creationId="{FDA7AB5F-8F54-606F-AAC1-B046E5A94E51}"/>
          </ac:spMkLst>
        </pc:spChg>
      </pc:sldChg>
      <pc:sldChg chg="del">
        <pc:chgData name="Jairus Bowne" userId="e65aa990-2b80-46f0-8c62-f4c20325b02a" providerId="ADAL" clId="{27E0AF1E-B5FE-425D-B9B1-54D3EEE49312}" dt="2024-08-19T05:55:52.755" v="2" actId="47"/>
        <pc:sldMkLst>
          <pc:docMk/>
          <pc:sldMk cId="214458681" sldId="1950"/>
        </pc:sldMkLst>
      </pc:sldChg>
      <pc:sldChg chg="modSp add del mod">
        <pc:chgData name="Jairus Bowne" userId="e65aa990-2b80-46f0-8c62-f4c20325b02a" providerId="ADAL" clId="{27E0AF1E-B5FE-425D-B9B1-54D3EEE49312}" dt="2024-08-20T06:52:06.991" v="258" actId="47"/>
        <pc:sldMkLst>
          <pc:docMk/>
          <pc:sldMk cId="1413574119" sldId="1950"/>
        </pc:sldMkLst>
        <pc:spChg chg="mod">
          <ac:chgData name="Jairus Bowne" userId="e65aa990-2b80-46f0-8c62-f4c20325b02a" providerId="ADAL" clId="{27E0AF1E-B5FE-425D-B9B1-54D3EEE49312}" dt="2024-08-20T06:45:46.936" v="248" actId="27636"/>
          <ac:spMkLst>
            <pc:docMk/>
            <pc:sldMk cId="1413574119" sldId="1950"/>
            <ac:spMk id="2" creationId="{32D004F6-CD06-664C-828F-F7CFB6E1D9EB}"/>
          </ac:spMkLst>
        </pc:spChg>
      </pc:sldChg>
      <pc:sldChg chg="modSp add del mod">
        <pc:chgData name="Jairus Bowne" userId="e65aa990-2b80-46f0-8c62-f4c20325b02a" providerId="ADAL" clId="{27E0AF1E-B5FE-425D-B9B1-54D3EEE49312}" dt="2024-08-20T04:45:37.310" v="198" actId="2696"/>
        <pc:sldMkLst>
          <pc:docMk/>
          <pc:sldMk cId="2586534036" sldId="1950"/>
        </pc:sldMkLst>
        <pc:spChg chg="mod">
          <ac:chgData name="Jairus Bowne" userId="e65aa990-2b80-46f0-8c62-f4c20325b02a" providerId="ADAL" clId="{27E0AF1E-B5FE-425D-B9B1-54D3EEE49312}" dt="2024-08-20T04:07:10.041" v="150" actId="20577"/>
          <ac:spMkLst>
            <pc:docMk/>
            <pc:sldMk cId="2586534036" sldId="1950"/>
            <ac:spMk id="2" creationId="{32D004F6-CD06-664C-828F-F7CFB6E1D9EB}"/>
          </ac:spMkLst>
        </pc:spChg>
      </pc:sldChg>
      <pc:sldChg chg="modSp add del mod">
        <pc:chgData name="Jairus Bowne" userId="e65aa990-2b80-46f0-8c62-f4c20325b02a" providerId="ADAL" clId="{27E0AF1E-B5FE-425D-B9B1-54D3EEE49312}" dt="2024-08-20T06:52:06.991" v="258" actId="47"/>
        <pc:sldMkLst>
          <pc:docMk/>
          <pc:sldMk cId="322984477" sldId="1951"/>
        </pc:sldMkLst>
        <pc:spChg chg="mod">
          <ac:chgData name="Jairus Bowne" userId="e65aa990-2b80-46f0-8c62-f4c20325b02a" providerId="ADAL" clId="{27E0AF1E-B5FE-425D-B9B1-54D3EEE49312}" dt="2024-08-20T06:45:59.191" v="250"/>
          <ac:spMkLst>
            <pc:docMk/>
            <pc:sldMk cId="322984477" sldId="1951"/>
            <ac:spMk id="2" creationId="{32D004F6-CD06-664C-828F-F7CFB6E1D9EB}"/>
          </ac:spMkLst>
        </pc:spChg>
      </pc:sldChg>
      <pc:sldChg chg="modSp add del mod">
        <pc:chgData name="Jairus Bowne" userId="e65aa990-2b80-46f0-8c62-f4c20325b02a" providerId="ADAL" clId="{27E0AF1E-B5FE-425D-B9B1-54D3EEE49312}" dt="2024-08-20T04:45:37.310" v="198" actId="2696"/>
        <pc:sldMkLst>
          <pc:docMk/>
          <pc:sldMk cId="1544499044" sldId="1951"/>
        </pc:sldMkLst>
        <pc:spChg chg="mod">
          <ac:chgData name="Jairus Bowne" userId="e65aa990-2b80-46f0-8c62-f4c20325b02a" providerId="ADAL" clId="{27E0AF1E-B5FE-425D-B9B1-54D3EEE49312}" dt="2024-08-20T04:07:21.993" v="172" actId="20577"/>
          <ac:spMkLst>
            <pc:docMk/>
            <pc:sldMk cId="1544499044" sldId="1951"/>
            <ac:spMk id="2" creationId="{32D004F6-CD06-664C-828F-F7CFB6E1D9EB}"/>
          </ac:spMkLst>
        </pc:spChg>
      </pc:sldChg>
      <pc:sldChg chg="del">
        <pc:chgData name="Jairus Bowne" userId="e65aa990-2b80-46f0-8c62-f4c20325b02a" providerId="ADAL" clId="{27E0AF1E-B5FE-425D-B9B1-54D3EEE49312}" dt="2024-08-19T05:55:52.755" v="2" actId="47"/>
        <pc:sldMkLst>
          <pc:docMk/>
          <pc:sldMk cId="2232739699" sldId="1951"/>
        </pc:sldMkLst>
      </pc:sldChg>
      <pc:sldChg chg="modSp add del mod">
        <pc:chgData name="Jairus Bowne" userId="e65aa990-2b80-46f0-8c62-f4c20325b02a" providerId="ADAL" clId="{27E0AF1E-B5FE-425D-B9B1-54D3EEE49312}" dt="2024-08-20T06:52:06.991" v="258" actId="47"/>
        <pc:sldMkLst>
          <pc:docMk/>
          <pc:sldMk cId="932722996" sldId="1952"/>
        </pc:sldMkLst>
        <pc:spChg chg="mod">
          <ac:chgData name="Jairus Bowne" userId="e65aa990-2b80-46f0-8c62-f4c20325b02a" providerId="ADAL" clId="{27E0AF1E-B5FE-425D-B9B1-54D3EEE49312}" dt="2024-08-20T06:46:11.682" v="252"/>
          <ac:spMkLst>
            <pc:docMk/>
            <pc:sldMk cId="932722996" sldId="1952"/>
            <ac:spMk id="2" creationId="{32D004F6-CD06-664C-828F-F7CFB6E1D9EB}"/>
          </ac:spMkLst>
        </pc:spChg>
      </pc:sldChg>
      <pc:sldChg chg="del">
        <pc:chgData name="Jairus Bowne" userId="e65aa990-2b80-46f0-8c62-f4c20325b02a" providerId="ADAL" clId="{27E0AF1E-B5FE-425D-B9B1-54D3EEE49312}" dt="2024-08-19T05:55:52.755" v="2" actId="47"/>
        <pc:sldMkLst>
          <pc:docMk/>
          <pc:sldMk cId="1185885650" sldId="1952"/>
        </pc:sldMkLst>
      </pc:sldChg>
      <pc:sldChg chg="modSp add del mod">
        <pc:chgData name="Jairus Bowne" userId="e65aa990-2b80-46f0-8c62-f4c20325b02a" providerId="ADAL" clId="{27E0AF1E-B5FE-425D-B9B1-54D3EEE49312}" dt="2024-08-20T04:45:37.310" v="198" actId="2696"/>
        <pc:sldMkLst>
          <pc:docMk/>
          <pc:sldMk cId="2325534873" sldId="1952"/>
        </pc:sldMkLst>
        <pc:spChg chg="mod">
          <ac:chgData name="Jairus Bowne" userId="e65aa990-2b80-46f0-8c62-f4c20325b02a" providerId="ADAL" clId="{27E0AF1E-B5FE-425D-B9B1-54D3EEE49312}" dt="2024-08-20T04:07:33.537" v="186" actId="20577"/>
          <ac:spMkLst>
            <pc:docMk/>
            <pc:sldMk cId="2325534873" sldId="1952"/>
            <ac:spMk id="2" creationId="{32D004F6-CD06-664C-828F-F7CFB6E1D9EB}"/>
          </ac:spMkLst>
        </pc:spChg>
      </pc:sldChg>
      <pc:sldChg chg="modSp add del mod">
        <pc:chgData name="Jairus Bowne" userId="e65aa990-2b80-46f0-8c62-f4c20325b02a" providerId="ADAL" clId="{27E0AF1E-B5FE-425D-B9B1-54D3EEE49312}" dt="2024-08-20T04:45:37.310" v="198" actId="2696"/>
        <pc:sldMkLst>
          <pc:docMk/>
          <pc:sldMk cId="15856041" sldId="1953"/>
        </pc:sldMkLst>
        <pc:spChg chg="mod">
          <ac:chgData name="Jairus Bowne" userId="e65aa990-2b80-46f0-8c62-f4c20325b02a" providerId="ADAL" clId="{27E0AF1E-B5FE-425D-B9B1-54D3EEE49312}" dt="2024-08-20T04:07:39.162" v="197" actId="20577"/>
          <ac:spMkLst>
            <pc:docMk/>
            <pc:sldMk cId="15856041" sldId="1953"/>
            <ac:spMk id="2" creationId="{32D004F6-CD06-664C-828F-F7CFB6E1D9EB}"/>
          </ac:spMkLst>
        </pc:spChg>
      </pc:sldChg>
      <pc:sldChg chg="modSp add del mod">
        <pc:chgData name="Jairus Bowne" userId="e65aa990-2b80-46f0-8c62-f4c20325b02a" providerId="ADAL" clId="{27E0AF1E-B5FE-425D-B9B1-54D3EEE49312}" dt="2024-08-20T06:52:06.991" v="258" actId="47"/>
        <pc:sldMkLst>
          <pc:docMk/>
          <pc:sldMk cId="1788759835" sldId="1953"/>
        </pc:sldMkLst>
        <pc:spChg chg="mod">
          <ac:chgData name="Jairus Bowne" userId="e65aa990-2b80-46f0-8c62-f4c20325b02a" providerId="ADAL" clId="{27E0AF1E-B5FE-425D-B9B1-54D3EEE49312}" dt="2024-08-20T06:46:23.264" v="254"/>
          <ac:spMkLst>
            <pc:docMk/>
            <pc:sldMk cId="1788759835" sldId="1953"/>
            <ac:spMk id="2" creationId="{32D004F6-CD06-664C-828F-F7CFB6E1D9EB}"/>
          </ac:spMkLst>
        </pc:spChg>
      </pc:sldChg>
      <pc:sldChg chg="del">
        <pc:chgData name="Jairus Bowne" userId="e65aa990-2b80-46f0-8c62-f4c20325b02a" providerId="ADAL" clId="{27E0AF1E-B5FE-425D-B9B1-54D3EEE49312}" dt="2024-08-19T05:55:52.755" v="2" actId="47"/>
        <pc:sldMkLst>
          <pc:docMk/>
          <pc:sldMk cId="3072527130" sldId="1953"/>
        </pc:sldMkLst>
      </pc:sldChg>
      <pc:sldChg chg="del">
        <pc:chgData name="Jairus Bowne" userId="e65aa990-2b80-46f0-8c62-f4c20325b02a" providerId="ADAL" clId="{27E0AF1E-B5FE-425D-B9B1-54D3EEE49312}" dt="2024-08-19T05:55:52.755" v="2" actId="47"/>
        <pc:sldMkLst>
          <pc:docMk/>
          <pc:sldMk cId="92937483" sldId="1954"/>
        </pc:sldMkLst>
      </pc:sldChg>
      <pc:sldChg chg="modSp add del mod">
        <pc:chgData name="Jairus Bowne" userId="e65aa990-2b80-46f0-8c62-f4c20325b02a" providerId="ADAL" clId="{27E0AF1E-B5FE-425D-B9B1-54D3EEE49312}" dt="2024-08-20T06:52:06.991" v="258" actId="47"/>
        <pc:sldMkLst>
          <pc:docMk/>
          <pc:sldMk cId="359086790" sldId="1954"/>
        </pc:sldMkLst>
        <pc:spChg chg="mod">
          <ac:chgData name="Jairus Bowne" userId="e65aa990-2b80-46f0-8c62-f4c20325b02a" providerId="ADAL" clId="{27E0AF1E-B5FE-425D-B9B1-54D3EEE49312}" dt="2024-08-20T06:46:37.524" v="257" actId="27636"/>
          <ac:spMkLst>
            <pc:docMk/>
            <pc:sldMk cId="359086790" sldId="1954"/>
            <ac:spMk id="2" creationId="{32D004F6-CD06-664C-828F-F7CFB6E1D9EB}"/>
          </ac:spMkLst>
        </pc:spChg>
      </pc:sldChg>
      <pc:sldChg chg="del">
        <pc:chgData name="Jairus Bowne" userId="e65aa990-2b80-46f0-8c62-f4c20325b02a" providerId="ADAL" clId="{27E0AF1E-B5FE-425D-B9B1-54D3EEE49312}" dt="2024-08-19T05:55:52.755" v="2" actId="47"/>
        <pc:sldMkLst>
          <pc:docMk/>
          <pc:sldMk cId="3496442577" sldId="1955"/>
        </pc:sldMkLst>
      </pc:sldChg>
      <pc:sldChg chg="del">
        <pc:chgData name="Jairus Bowne" userId="e65aa990-2b80-46f0-8c62-f4c20325b02a" providerId="ADAL" clId="{27E0AF1E-B5FE-425D-B9B1-54D3EEE49312}" dt="2024-08-19T05:55:52.755" v="2" actId="47"/>
        <pc:sldMkLst>
          <pc:docMk/>
          <pc:sldMk cId="3575447716" sldId="1956"/>
        </pc:sldMkLst>
      </pc:sldChg>
      <pc:sldChg chg="del">
        <pc:chgData name="Jairus Bowne" userId="e65aa990-2b80-46f0-8c62-f4c20325b02a" providerId="ADAL" clId="{27E0AF1E-B5FE-425D-B9B1-54D3EEE49312}" dt="2024-08-19T05:55:52.755" v="2" actId="47"/>
        <pc:sldMkLst>
          <pc:docMk/>
          <pc:sldMk cId="3750828800" sldId="1957"/>
        </pc:sldMkLst>
      </pc:sldChg>
      <pc:sldMasterChg chg="del delSldLayout">
        <pc:chgData name="Jairus Bowne" userId="e65aa990-2b80-46f0-8c62-f4c20325b02a" providerId="ADAL" clId="{27E0AF1E-B5FE-425D-B9B1-54D3EEE49312}" dt="2024-08-19T01:37:02.789" v="1" actId="47"/>
        <pc:sldMasterMkLst>
          <pc:docMk/>
          <pc:sldMasterMk cId="3632222870" sldId="2147483720"/>
        </pc:sldMasterMkLst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1167502562" sldId="2147483859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3283297775" sldId="2147483862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3971504399" sldId="2147483863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3604165719" sldId="2147483868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286381526" sldId="2147483869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1498829955" sldId="2147483870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3230886597" sldId="2147483871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3795252256" sldId="2147483874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2275074543" sldId="2147483875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3064485602" sldId="2147483879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3348493669" sldId="2147483880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2043292581" sldId="2147483881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1052602035" sldId="2147483882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314703" sldId="2147483883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3868984190" sldId="2147483885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2851872350" sldId="2147483886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3916106608" sldId="2147483887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1485736850" sldId="2147483888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1014664794" sldId="2147483889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759911307" sldId="2147483890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470859526" sldId="2147483907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2903638431" sldId="2147483908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720"/>
            <pc:sldLayoutMk cId="2534524654" sldId="2147483912"/>
          </pc:sldLayoutMkLst>
        </pc:sldLayoutChg>
      </pc:sldMasterChg>
      <pc:sldMasterChg chg="del delSldLayout">
        <pc:chgData name="Jairus Bowne" userId="e65aa990-2b80-46f0-8c62-f4c20325b02a" providerId="ADAL" clId="{27E0AF1E-B5FE-425D-B9B1-54D3EEE49312}" dt="2024-08-19T01:37:02.789" v="1" actId="47"/>
        <pc:sldMasterMkLst>
          <pc:docMk/>
          <pc:sldMasterMk cId="3632222870" sldId="2147483913"/>
        </pc:sldMasterMkLst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1556110165" sldId="2147483891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368131284" sldId="2147483892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1374752967" sldId="2147483893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2339893996" sldId="2147483895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1225284578" sldId="2147483896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1167502562" sldId="2147483914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3283297775" sldId="2147483915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2043292581" sldId="2147483916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3348493669" sldId="2147483917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3971504399" sldId="2147483918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1052602035" sldId="2147483919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314703" sldId="2147483920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3868984190" sldId="2147483921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3064485602" sldId="2147483922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3604165719" sldId="2147483923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1498829955" sldId="2147483924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286381526" sldId="2147483925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3230886597" sldId="2147483926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2851872350" sldId="2147483927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3916106608" sldId="2147483928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1485736850" sldId="2147483929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3795252256" sldId="2147483930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1014664794" sldId="2147483931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2275074543" sldId="2147483932"/>
          </pc:sldLayoutMkLst>
        </pc:sldLayoutChg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3632222870" sldId="2147483913"/>
            <pc:sldLayoutMk cId="759911307" sldId="2147483933"/>
          </pc:sldLayoutMkLst>
        </pc:sldLayoutChg>
      </pc:sldMasterChg>
      <pc:sldMasterChg chg="delSldLayout">
        <pc:chgData name="Jairus Bowne" userId="e65aa990-2b80-46f0-8c62-f4c20325b02a" providerId="ADAL" clId="{27E0AF1E-B5FE-425D-B9B1-54D3EEE49312}" dt="2024-08-19T01:37:02.789" v="1" actId="47"/>
        <pc:sldMasterMkLst>
          <pc:docMk/>
          <pc:sldMasterMk cId="4217000621" sldId="2147483934"/>
        </pc:sldMasterMkLst>
        <pc:sldLayoutChg chg="del">
          <pc:chgData name="Jairus Bowne" userId="e65aa990-2b80-46f0-8c62-f4c20325b02a" providerId="ADAL" clId="{27E0AF1E-B5FE-425D-B9B1-54D3EEE49312}" dt="2024-08-19T01:37:02.789" v="1" actId="47"/>
          <pc:sldLayoutMkLst>
            <pc:docMk/>
            <pc:sldMasterMk cId="4217000621" sldId="2147483934"/>
            <pc:sldLayoutMk cId="2849051498" sldId="214748393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69C4A591-A458-4822-BC04-83B10B194356}" type="datetimeFigureOut">
              <a:rPr lang="en" smtClean="0"/>
              <a:pPr/>
              <a:t>8/20/2024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03F2E6-9F51-4289-953D-B2EF8579062F}" type="slidenum">
              <a:rPr lang="e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71A4-80CF-2940-B89C-6CAF7ED8E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1" y="841772"/>
            <a:ext cx="5588276" cy="1790700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9C5A0-43E3-444C-B7C9-F9A951DCF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1" y="2701528"/>
            <a:ext cx="5588276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BD1E-0E6D-3542-96D9-F6CBA2BF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7294-4F8E-B948-9055-726E3BB5626C}" type="datetime5">
              <a:rPr lang="en-AU" smtClean="0"/>
              <a:t>20-Aug-24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6C7E-1798-4349-B853-16FE1639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2A9C-A443-7A49-8158-E9CC01AE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1555474" cy="273844"/>
          </a:xfrm>
        </p:spPr>
        <p:txBody>
          <a:bodyPr/>
          <a:lstStyle/>
          <a:p>
            <a:fld id="{FAF7E707-3FFC-0D40-A102-B55B387770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-Shape 9">
            <a:extLst>
              <a:ext uri="{FF2B5EF4-FFF2-40B4-BE49-F238E27FC236}">
                <a16:creationId xmlns:a16="http://schemas.microsoft.com/office/drawing/2014/main" id="{D3681041-4DD0-764B-B6AC-E3BAC7D92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083248" y="4082748"/>
            <a:ext cx="1060752" cy="1060752"/>
          </a:xfrm>
          <a:prstGeom prst="corner">
            <a:avLst/>
          </a:prstGeom>
          <a:solidFill>
            <a:srgbClr val="E6002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013" dirty="0"/>
          </a:p>
        </p:txBody>
      </p:sp>
      <p:pic>
        <p:nvPicPr>
          <p:cNvPr id="8" name="Picture 7" descr="RMIT logo">
            <a:extLst>
              <a:ext uri="{FF2B5EF4-FFF2-40B4-BE49-F238E27FC236}">
                <a16:creationId xmlns:a16="http://schemas.microsoft.com/office/drawing/2014/main" id="{B37ABAB9-EE5C-3744-8360-45E8352D27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170" y="4759721"/>
            <a:ext cx="471303" cy="2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1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1218-8067-6E40-983D-C1D101F1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154A1-288A-6047-B42A-45540E0C5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FDB0C-B5C7-4D4E-82E0-8F4CA9CBD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07E79-54DB-1646-9C19-414CB2C6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1D5-8D47-8840-ACDA-D03781F8B381}" type="datetime5">
              <a:rPr lang="en-AU" smtClean="0"/>
              <a:t>20-Aug-24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8003E-3013-7241-AF48-6FF7E8D7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9339E-635F-0849-977A-11128450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E707-3FFC-0D40-A102-B55B3877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05FA-D269-EC4F-8921-007AC9EE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39850-B6E2-1A46-8CEB-9034C3A61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BB04-74D8-8948-9388-A2236C7E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694D-13A9-AE41-AF89-E42DBA83D878}" type="datetime5">
              <a:rPr lang="en-AU" smtClean="0"/>
              <a:t>20-Aug-24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AD54-12D4-5F4C-900C-2A5BE90A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B1B2-A890-0045-A414-AB23E3CF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E707-3FFC-0D40-A102-B55B3877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4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3FCE8-EE60-5247-8D6F-8488D534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FB2A3-E8A7-7B4A-8E85-DA62E3330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243D-1954-4141-8964-9C7CCA75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C0A4-6C85-3A44-8E19-D1BB73AF113F}" type="datetime5">
              <a:rPr lang="en-AU" smtClean="0"/>
              <a:t>20-Aug-24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B2FB3-1D5D-6D4D-B6BD-4A077E76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83634-0128-2C4C-A021-B30EE8DB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E707-3FFC-0D40-A102-B55B3877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eading, Content, Call-to-Action + Image 1/2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539164" y="53459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en-US" sz="135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pPr lvl="0"/>
            <a:r>
              <a:rPr lang="en-GB" altLang="en-US" noProof="0"/>
              <a:t>Click icon to add picture</a:t>
            </a:r>
            <a:endParaRPr lang="en-AU" altLang="en-US" noProof="0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442914" y="3805085"/>
            <a:ext cx="3768725" cy="573551"/>
          </a:xfrm>
        </p:spPr>
        <p:txBody>
          <a:bodyPr/>
          <a:lstStyle>
            <a:lvl1pPr marL="0" indent="0">
              <a:lnSpc>
                <a:spcPts val="1425"/>
              </a:lnSpc>
              <a:buFontTx/>
              <a:buNone/>
              <a:defRPr lang="en-US" sz="1200" b="1" kern="1200" cap="all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FontTx/>
              <a:buNone/>
              <a:defRPr lang="en-US" sz="1200" kern="12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685800" indent="0">
              <a:buFontTx/>
              <a:buNone/>
              <a:defRPr lang="en-US" sz="1200" kern="12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028700" indent="0">
              <a:buFontTx/>
              <a:buNone/>
              <a:defRPr lang="en-US" sz="1200" kern="12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1371600" indent="0">
              <a:buFontTx/>
              <a:buNone/>
              <a:defRPr lang="en-AU" sz="1200" kern="1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CALL-TO-ACTION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4" y="1331780"/>
            <a:ext cx="3768725" cy="226535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 marL="132160" indent="0">
              <a:buNone/>
              <a:defRPr/>
            </a:lvl2pPr>
          </a:lstStyle>
          <a:p>
            <a:pPr lvl="0"/>
            <a:r>
              <a:rPr lang="en-US" dirty="0"/>
              <a:t>Bulleted list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42914" y="643271"/>
            <a:ext cx="3768725" cy="436921"/>
          </a:xfrm>
        </p:spPr>
        <p:txBody>
          <a:bodyPr/>
          <a:lstStyle>
            <a:lvl1pPr marL="0" indent="0" algn="l" rtl="0" eaLnBrk="1" fontAlgn="base" hangingPunct="1">
              <a:lnSpc>
                <a:spcPts val="1875"/>
              </a:lnSpc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8101" y="4851527"/>
            <a:ext cx="184336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U" sz="600" dirty="0">
                <a:solidFill>
                  <a:schemeClr val="bg1"/>
                </a:solidFill>
              </a:rPr>
              <a:t>Slide </a:t>
            </a:r>
            <a:fld id="{6D2ABE8C-A05F-4256-939B-48D806335117}" type="slidenum">
              <a:rPr lang="en-AU" sz="600" smtClean="0">
                <a:solidFill>
                  <a:schemeClr val="bg1"/>
                </a:solidFill>
              </a:rPr>
              <a:t>‹#›</a:t>
            </a:fld>
            <a:r>
              <a:rPr lang="en-AU" sz="600" dirty="0">
                <a:solidFill>
                  <a:schemeClr val="bg1"/>
                </a:solidFill>
              </a:rPr>
              <a:t>  |  Version 2</a:t>
            </a:r>
          </a:p>
        </p:txBody>
      </p:sp>
    </p:spTree>
    <p:extLst>
      <p:ext uri="{BB962C8B-B14F-4D97-AF65-F5344CB8AC3E}">
        <p14:creationId xmlns:p14="http://schemas.microsoft.com/office/powerpoint/2010/main" val="260153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+ Conten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2079524"/>
            <a:ext cx="3886200" cy="2553198"/>
          </a:xfrm>
        </p:spPr>
        <p:txBody>
          <a:bodyPr/>
          <a:lstStyle>
            <a:lvl1pPr>
              <a:defRPr/>
            </a:lvl1pPr>
            <a:lvl4pPr marL="1028700" indent="0">
              <a:buNone/>
              <a:defRPr/>
            </a:lvl4pPr>
          </a:lstStyle>
          <a:p>
            <a:pPr lvl="0"/>
            <a:r>
              <a:rPr lang="en-US" dirty="0"/>
              <a:t>Bulleted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079524"/>
            <a:ext cx="3886200" cy="25531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61238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975454-7AA2-3B4C-9B31-42AF04FC2E5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671A4-80CF-2940-B89C-6CAF7ED8E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1" y="841772"/>
            <a:ext cx="5588276" cy="17907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9C5A0-43E3-444C-B7C9-F9A951DCF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1" y="2701528"/>
            <a:ext cx="5588276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BD1E-0E6D-3542-96D9-F6CBA2BF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824" y="4767263"/>
            <a:ext cx="2057400" cy="273844"/>
          </a:xfrm>
        </p:spPr>
        <p:txBody>
          <a:bodyPr/>
          <a:lstStyle/>
          <a:p>
            <a:fld id="{DE78670A-5508-7249-9F2C-17BA01BDF2F6}" type="datetime5">
              <a:rPr lang="en-AU" smtClean="0"/>
              <a:t>20-Aug-24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6C7E-1798-4349-B853-16FE1639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0826" y="4767263"/>
            <a:ext cx="3086100" cy="2738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 descr="RMIT logo">
            <a:extLst>
              <a:ext uri="{FF2B5EF4-FFF2-40B4-BE49-F238E27FC236}">
                <a16:creationId xmlns:a16="http://schemas.microsoft.com/office/drawing/2014/main" id="{B37ABAB9-EE5C-3744-8360-45E8352D27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037" y="4517335"/>
            <a:ext cx="1094462" cy="490434"/>
          </a:xfrm>
          <a:prstGeom prst="rect">
            <a:avLst/>
          </a:prstGeom>
        </p:spPr>
      </p:pic>
      <p:sp>
        <p:nvSpPr>
          <p:cNvPr id="7" name="L-Shape 9">
            <a:extLst>
              <a:ext uri="{FF2B5EF4-FFF2-40B4-BE49-F238E27FC236}">
                <a16:creationId xmlns:a16="http://schemas.microsoft.com/office/drawing/2014/main" id="{D3681041-4DD0-764B-B6AC-E3BAC7D92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83248" y="0"/>
            <a:ext cx="1060752" cy="1060752"/>
          </a:xfrm>
          <a:prstGeom prst="corner">
            <a:avLst/>
          </a:prstGeom>
          <a:solidFill>
            <a:srgbClr val="E6002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013" dirty="0"/>
          </a:p>
        </p:txBody>
      </p:sp>
      <p:sp>
        <p:nvSpPr>
          <p:cNvPr id="12" name="Pie 10">
            <a:extLst>
              <a:ext uri="{FF2B5EF4-FFF2-40B4-BE49-F238E27FC236}">
                <a16:creationId xmlns:a16="http://schemas.microsoft.com/office/drawing/2014/main" id="{51F9631A-896A-D548-B6EF-9295DC0E9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" y="4309182"/>
            <a:ext cx="841772" cy="841772"/>
          </a:xfrm>
          <a:custGeom>
            <a:avLst/>
            <a:gdLst>
              <a:gd name="connsiteX0" fmla="*/ 2792896 w 2792896"/>
              <a:gd name="connsiteY0" fmla="*/ 1396448 h 2792896"/>
              <a:gd name="connsiteX1" fmla="*/ 1396448 w 2792896"/>
              <a:gd name="connsiteY1" fmla="*/ 2792896 h 2792896"/>
              <a:gd name="connsiteX2" fmla="*/ 0 w 2792896"/>
              <a:gd name="connsiteY2" fmla="*/ 1396448 h 2792896"/>
              <a:gd name="connsiteX3" fmla="*/ 1396448 w 2792896"/>
              <a:gd name="connsiteY3" fmla="*/ 0 h 2792896"/>
              <a:gd name="connsiteX4" fmla="*/ 1396448 w 2792896"/>
              <a:gd name="connsiteY4" fmla="*/ 1396448 h 2792896"/>
              <a:gd name="connsiteX5" fmla="*/ 2792896 w 2792896"/>
              <a:gd name="connsiteY5" fmla="*/ 1396448 h 2792896"/>
              <a:gd name="connsiteX0" fmla="*/ 1396448 w 1396448"/>
              <a:gd name="connsiteY0" fmla="*/ 1396448 h 2792896"/>
              <a:gd name="connsiteX1" fmla="*/ 1396448 w 1396448"/>
              <a:gd name="connsiteY1" fmla="*/ 2792896 h 2792896"/>
              <a:gd name="connsiteX2" fmla="*/ 0 w 1396448"/>
              <a:gd name="connsiteY2" fmla="*/ 1396448 h 2792896"/>
              <a:gd name="connsiteX3" fmla="*/ 1396448 w 1396448"/>
              <a:gd name="connsiteY3" fmla="*/ 0 h 2792896"/>
              <a:gd name="connsiteX4" fmla="*/ 1396448 w 1396448"/>
              <a:gd name="connsiteY4" fmla="*/ 1396448 h 2792896"/>
              <a:gd name="connsiteX0" fmla="*/ 1396448 w 1396448"/>
              <a:gd name="connsiteY0" fmla="*/ 1396448 h 1396448"/>
              <a:gd name="connsiteX1" fmla="*/ 0 w 1396448"/>
              <a:gd name="connsiteY1" fmla="*/ 1396448 h 1396448"/>
              <a:gd name="connsiteX2" fmla="*/ 1396448 w 1396448"/>
              <a:gd name="connsiteY2" fmla="*/ 0 h 1396448"/>
              <a:gd name="connsiteX3" fmla="*/ 1396448 w 1396448"/>
              <a:gd name="connsiteY3" fmla="*/ 1396448 h 139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6448" h="1396448">
                <a:moveTo>
                  <a:pt x="1396448" y="1396448"/>
                </a:moveTo>
                <a:lnTo>
                  <a:pt x="0" y="1396448"/>
                </a:lnTo>
                <a:cubicBezTo>
                  <a:pt x="0" y="625211"/>
                  <a:pt x="625211" y="0"/>
                  <a:pt x="1396448" y="0"/>
                </a:cubicBezTo>
                <a:lnTo>
                  <a:pt x="1396448" y="1396448"/>
                </a:lnTo>
                <a:close/>
              </a:path>
            </a:pathLst>
          </a:cu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FB8D-7EA9-464C-AC0F-FFE46005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6C76-4CCC-1140-BF4E-F673D6B7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290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67B1-CDC7-7848-9D72-22D2FAA7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F5D9-8ACA-4347-8CB6-2554DC99768B}" type="datetime5">
              <a:rPr lang="en-AU" smtClean="0"/>
              <a:t>20-Aug-24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76F0-96F9-6A4B-AED4-1CD5C926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43397-8EE3-C34F-BBDE-1F8EAF37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E707-3FFC-0D40-A102-B55B387770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-Shape 10">
            <a:extLst>
              <a:ext uri="{FF2B5EF4-FFF2-40B4-BE49-F238E27FC236}">
                <a16:creationId xmlns:a16="http://schemas.microsoft.com/office/drawing/2014/main" id="{9A4BBB7D-E55B-A648-BC76-461A64D49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36780" y="310"/>
            <a:ext cx="606908" cy="606908"/>
          </a:xfrm>
          <a:prstGeom prst="corner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24391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E78B-C323-B940-8108-23D63784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75FD-E1D5-0049-A785-C703E52F8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17D3-C200-C14A-973F-FFD4667B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C06-2F0C-D44D-AD40-27E13BD2FBEE}" type="datetime5">
              <a:rPr lang="en-AU" smtClean="0"/>
              <a:t>20-Aug-24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CFF3-1FE6-3242-A007-A5B61A51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A2E5-C30A-504D-9578-F3CACCE3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E707-3FFC-0D40-A102-B55B387770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-Shape 10">
            <a:extLst>
              <a:ext uri="{FF2B5EF4-FFF2-40B4-BE49-F238E27FC236}">
                <a16:creationId xmlns:a16="http://schemas.microsoft.com/office/drawing/2014/main" id="{46AE3F8F-EFD7-C44D-8092-292365AE2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445776" y="0"/>
            <a:ext cx="698224" cy="698224"/>
          </a:xfrm>
          <a:prstGeom prst="corner">
            <a:avLst/>
          </a:prstGeom>
          <a:solidFill>
            <a:srgbClr val="00AA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1909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4868-72CE-8949-99E9-041AC9EC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964F-7A09-AD43-BAB3-E052AA85C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AB567-3038-3F48-B0AB-9A983A89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C3664-7222-6B4F-8767-A02F2A17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5EB-43B5-A447-8BB0-A8205B725CDF}" type="datetime5">
              <a:rPr lang="en-AU" smtClean="0"/>
              <a:t>20-Aug-24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18B2F-EFA4-DB4B-BFC8-77242134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094C-3326-4B43-85F4-917C3C5D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E707-3FFC-0D40-A102-B55B3877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Column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A035-768E-F242-9D35-7489AF50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43BC7-E3D2-7E4F-A4C9-A3785375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531AD-9841-484D-A087-6EAD3DBA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6F80-89F3-8F4B-9A30-AEC603C10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4E708-B4A6-4541-A35B-16F0F43C7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4E7C1-5722-644E-B34E-F412A646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26CB-F18F-D24A-90B2-A73B1B0556FF}" type="datetime5">
              <a:rPr lang="en-AU" smtClean="0"/>
              <a:t>20-Aug-24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3351E-36BE-AD4E-B4A3-E952516D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F1192-F0D5-214C-B235-26A7D481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E707-3FFC-0D40-A102-B55B3877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5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8325-B613-3E4D-B161-5C7D5ABB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7A695-53DD-4C47-BD91-6D72F5F9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CDAA-5BC3-8B42-9A50-31540728AD98}" type="datetime5">
              <a:rPr lang="en-AU" smtClean="0"/>
              <a:t>20-Aug-24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DC692-D9F2-2149-A911-47C3B9C7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F6495-2291-A140-B978-ADFFF20B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E707-3FFC-0D40-A102-B55B3877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8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E6256-7831-7640-897F-1612F96F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ECC1-A781-A74D-9436-273A5A07DA92}" type="datetime5">
              <a:rPr lang="en-AU" smtClean="0"/>
              <a:t>20-Aug-24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CD5DD-BC17-0B43-8376-31C76B49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BE75B-FFD4-7145-B099-405F5525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E707-3FFC-0D40-A102-B55B3877702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e 10">
            <a:extLst>
              <a:ext uri="{FF2B5EF4-FFF2-40B4-BE49-F238E27FC236}">
                <a16:creationId xmlns:a16="http://schemas.microsoft.com/office/drawing/2014/main" id="{0881C88A-39D3-8B4B-9E58-DF767735D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12476" y="983395"/>
            <a:ext cx="1431524" cy="2863049"/>
          </a:xfrm>
          <a:custGeom>
            <a:avLst/>
            <a:gdLst>
              <a:gd name="connsiteX0" fmla="*/ 2792896 w 2792896"/>
              <a:gd name="connsiteY0" fmla="*/ 1396448 h 2792896"/>
              <a:gd name="connsiteX1" fmla="*/ 1396448 w 2792896"/>
              <a:gd name="connsiteY1" fmla="*/ 2792896 h 2792896"/>
              <a:gd name="connsiteX2" fmla="*/ 0 w 2792896"/>
              <a:gd name="connsiteY2" fmla="*/ 1396448 h 2792896"/>
              <a:gd name="connsiteX3" fmla="*/ 1396448 w 2792896"/>
              <a:gd name="connsiteY3" fmla="*/ 0 h 2792896"/>
              <a:gd name="connsiteX4" fmla="*/ 1396448 w 2792896"/>
              <a:gd name="connsiteY4" fmla="*/ 1396448 h 2792896"/>
              <a:gd name="connsiteX5" fmla="*/ 2792896 w 2792896"/>
              <a:gd name="connsiteY5" fmla="*/ 1396448 h 2792896"/>
              <a:gd name="connsiteX0" fmla="*/ 1396448 w 1396448"/>
              <a:gd name="connsiteY0" fmla="*/ 1396448 h 2792896"/>
              <a:gd name="connsiteX1" fmla="*/ 1396448 w 1396448"/>
              <a:gd name="connsiteY1" fmla="*/ 2792896 h 2792896"/>
              <a:gd name="connsiteX2" fmla="*/ 0 w 1396448"/>
              <a:gd name="connsiteY2" fmla="*/ 1396448 h 2792896"/>
              <a:gd name="connsiteX3" fmla="*/ 1396448 w 1396448"/>
              <a:gd name="connsiteY3" fmla="*/ 0 h 2792896"/>
              <a:gd name="connsiteX4" fmla="*/ 1396448 w 1396448"/>
              <a:gd name="connsiteY4" fmla="*/ 1396448 h 279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448" h="2792896">
                <a:moveTo>
                  <a:pt x="1396448" y="1396448"/>
                </a:moveTo>
                <a:lnTo>
                  <a:pt x="1396448" y="2792896"/>
                </a:lnTo>
                <a:cubicBezTo>
                  <a:pt x="625211" y="2792896"/>
                  <a:pt x="0" y="2167685"/>
                  <a:pt x="0" y="1396448"/>
                </a:cubicBezTo>
                <a:cubicBezTo>
                  <a:pt x="0" y="625211"/>
                  <a:pt x="625211" y="0"/>
                  <a:pt x="1396448" y="0"/>
                </a:cubicBezTo>
                <a:lnTo>
                  <a:pt x="1396448" y="1396448"/>
                </a:lnTo>
                <a:close/>
              </a:path>
            </a:pathLst>
          </a:custGeom>
          <a:solidFill>
            <a:srgbClr val="00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A8FEC44-28A8-434A-B7E9-CDD543F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84" y="983395"/>
            <a:ext cx="1640870" cy="2866901"/>
          </a:xfrm>
          <a:custGeom>
            <a:avLst/>
            <a:gdLst>
              <a:gd name="connsiteX0" fmla="*/ 0 w 2268245"/>
              <a:gd name="connsiteY0" fmla="*/ 0 h 3817399"/>
              <a:gd name="connsiteX1" fmla="*/ 798991 w 2268245"/>
              <a:gd name="connsiteY1" fmla="*/ 0 h 3817399"/>
              <a:gd name="connsiteX2" fmla="*/ 798991 w 2268245"/>
              <a:gd name="connsiteY2" fmla="*/ 417251 h 3817399"/>
              <a:gd name="connsiteX3" fmla="*/ 1637930 w 2268245"/>
              <a:gd name="connsiteY3" fmla="*/ 417251 h 3817399"/>
              <a:gd name="connsiteX4" fmla="*/ 1637930 w 2268245"/>
              <a:gd name="connsiteY4" fmla="*/ 1282824 h 3817399"/>
              <a:gd name="connsiteX5" fmla="*/ 2268245 w 2268245"/>
              <a:gd name="connsiteY5" fmla="*/ 1282824 h 3817399"/>
              <a:gd name="connsiteX6" fmla="*/ 2268245 w 2268245"/>
              <a:gd name="connsiteY6" fmla="*/ 2530136 h 3817399"/>
              <a:gd name="connsiteX7" fmla="*/ 1633492 w 2268245"/>
              <a:gd name="connsiteY7" fmla="*/ 2530136 h 3817399"/>
              <a:gd name="connsiteX8" fmla="*/ 1633492 w 2268245"/>
              <a:gd name="connsiteY8" fmla="*/ 3386832 h 3817399"/>
              <a:gd name="connsiteX9" fmla="*/ 785674 w 2268245"/>
              <a:gd name="connsiteY9" fmla="*/ 3386832 h 3817399"/>
              <a:gd name="connsiteX10" fmla="*/ 785674 w 2268245"/>
              <a:gd name="connsiteY10" fmla="*/ 3817399 h 3817399"/>
              <a:gd name="connsiteX11" fmla="*/ 39950 w 2268245"/>
              <a:gd name="connsiteY11" fmla="*/ 3817399 h 3817399"/>
              <a:gd name="connsiteX12" fmla="*/ 39950 w 2268245"/>
              <a:gd name="connsiteY12" fmla="*/ 0 h 3817399"/>
              <a:gd name="connsiteX13" fmla="*/ 0 w 2268245"/>
              <a:gd name="connsiteY13" fmla="*/ 0 h 3817399"/>
              <a:gd name="connsiteX0" fmla="*/ 8877 w 2277122"/>
              <a:gd name="connsiteY0" fmla="*/ 0 h 3817399"/>
              <a:gd name="connsiteX1" fmla="*/ 807868 w 2277122"/>
              <a:gd name="connsiteY1" fmla="*/ 0 h 3817399"/>
              <a:gd name="connsiteX2" fmla="*/ 807868 w 2277122"/>
              <a:gd name="connsiteY2" fmla="*/ 417251 h 3817399"/>
              <a:gd name="connsiteX3" fmla="*/ 1646807 w 2277122"/>
              <a:gd name="connsiteY3" fmla="*/ 417251 h 3817399"/>
              <a:gd name="connsiteX4" fmla="*/ 1646807 w 2277122"/>
              <a:gd name="connsiteY4" fmla="*/ 1282824 h 3817399"/>
              <a:gd name="connsiteX5" fmla="*/ 2277122 w 2277122"/>
              <a:gd name="connsiteY5" fmla="*/ 1282824 h 3817399"/>
              <a:gd name="connsiteX6" fmla="*/ 2277122 w 2277122"/>
              <a:gd name="connsiteY6" fmla="*/ 2530136 h 3817399"/>
              <a:gd name="connsiteX7" fmla="*/ 1642369 w 2277122"/>
              <a:gd name="connsiteY7" fmla="*/ 2530136 h 3817399"/>
              <a:gd name="connsiteX8" fmla="*/ 1642369 w 2277122"/>
              <a:gd name="connsiteY8" fmla="*/ 3386832 h 3817399"/>
              <a:gd name="connsiteX9" fmla="*/ 794551 w 2277122"/>
              <a:gd name="connsiteY9" fmla="*/ 3386832 h 3817399"/>
              <a:gd name="connsiteX10" fmla="*/ 794551 w 2277122"/>
              <a:gd name="connsiteY10" fmla="*/ 3817399 h 3817399"/>
              <a:gd name="connsiteX11" fmla="*/ 0 w 2277122"/>
              <a:gd name="connsiteY11" fmla="*/ 3817399 h 3817399"/>
              <a:gd name="connsiteX12" fmla="*/ 48827 w 2277122"/>
              <a:gd name="connsiteY12" fmla="*/ 0 h 3817399"/>
              <a:gd name="connsiteX13" fmla="*/ 8877 w 2277122"/>
              <a:gd name="connsiteY13" fmla="*/ 0 h 3817399"/>
              <a:gd name="connsiteX0" fmla="*/ 8877 w 2277122"/>
              <a:gd name="connsiteY0" fmla="*/ 0 h 3817399"/>
              <a:gd name="connsiteX1" fmla="*/ 807868 w 2277122"/>
              <a:gd name="connsiteY1" fmla="*/ 0 h 3817399"/>
              <a:gd name="connsiteX2" fmla="*/ 807868 w 2277122"/>
              <a:gd name="connsiteY2" fmla="*/ 417251 h 3817399"/>
              <a:gd name="connsiteX3" fmla="*/ 1646807 w 2277122"/>
              <a:gd name="connsiteY3" fmla="*/ 417251 h 3817399"/>
              <a:gd name="connsiteX4" fmla="*/ 1646807 w 2277122"/>
              <a:gd name="connsiteY4" fmla="*/ 1282824 h 3817399"/>
              <a:gd name="connsiteX5" fmla="*/ 2277122 w 2277122"/>
              <a:gd name="connsiteY5" fmla="*/ 1282824 h 3817399"/>
              <a:gd name="connsiteX6" fmla="*/ 2277122 w 2277122"/>
              <a:gd name="connsiteY6" fmla="*/ 2530136 h 3817399"/>
              <a:gd name="connsiteX7" fmla="*/ 1642369 w 2277122"/>
              <a:gd name="connsiteY7" fmla="*/ 2530136 h 3817399"/>
              <a:gd name="connsiteX8" fmla="*/ 1642369 w 2277122"/>
              <a:gd name="connsiteY8" fmla="*/ 3386832 h 3817399"/>
              <a:gd name="connsiteX9" fmla="*/ 794551 w 2277122"/>
              <a:gd name="connsiteY9" fmla="*/ 3386832 h 3817399"/>
              <a:gd name="connsiteX10" fmla="*/ 794551 w 2277122"/>
              <a:gd name="connsiteY10" fmla="*/ 3817399 h 3817399"/>
              <a:gd name="connsiteX11" fmla="*/ 0 w 2277122"/>
              <a:gd name="connsiteY11" fmla="*/ 3817399 h 3817399"/>
              <a:gd name="connsiteX12" fmla="*/ 0 w 2277122"/>
              <a:gd name="connsiteY12" fmla="*/ 4439 h 3817399"/>
              <a:gd name="connsiteX13" fmla="*/ 8877 w 2277122"/>
              <a:gd name="connsiteY13" fmla="*/ 0 h 3817399"/>
              <a:gd name="connsiteX0" fmla="*/ 0 w 2277122"/>
              <a:gd name="connsiteY0" fmla="*/ 4439 h 3817399"/>
              <a:gd name="connsiteX1" fmla="*/ 807868 w 2277122"/>
              <a:gd name="connsiteY1" fmla="*/ 0 h 3817399"/>
              <a:gd name="connsiteX2" fmla="*/ 807868 w 2277122"/>
              <a:gd name="connsiteY2" fmla="*/ 417251 h 3817399"/>
              <a:gd name="connsiteX3" fmla="*/ 1646807 w 2277122"/>
              <a:gd name="connsiteY3" fmla="*/ 417251 h 3817399"/>
              <a:gd name="connsiteX4" fmla="*/ 1646807 w 2277122"/>
              <a:gd name="connsiteY4" fmla="*/ 1282824 h 3817399"/>
              <a:gd name="connsiteX5" fmla="*/ 2277122 w 2277122"/>
              <a:gd name="connsiteY5" fmla="*/ 1282824 h 3817399"/>
              <a:gd name="connsiteX6" fmla="*/ 2277122 w 2277122"/>
              <a:gd name="connsiteY6" fmla="*/ 2530136 h 3817399"/>
              <a:gd name="connsiteX7" fmla="*/ 1642369 w 2277122"/>
              <a:gd name="connsiteY7" fmla="*/ 2530136 h 3817399"/>
              <a:gd name="connsiteX8" fmla="*/ 1642369 w 2277122"/>
              <a:gd name="connsiteY8" fmla="*/ 3386832 h 3817399"/>
              <a:gd name="connsiteX9" fmla="*/ 794551 w 2277122"/>
              <a:gd name="connsiteY9" fmla="*/ 3386832 h 3817399"/>
              <a:gd name="connsiteX10" fmla="*/ 794551 w 2277122"/>
              <a:gd name="connsiteY10" fmla="*/ 3817399 h 3817399"/>
              <a:gd name="connsiteX11" fmla="*/ 0 w 2277122"/>
              <a:gd name="connsiteY11" fmla="*/ 3817399 h 3817399"/>
              <a:gd name="connsiteX12" fmla="*/ 0 w 2277122"/>
              <a:gd name="connsiteY12" fmla="*/ 4439 h 3817399"/>
              <a:gd name="connsiteX0" fmla="*/ 0 w 2277122"/>
              <a:gd name="connsiteY0" fmla="*/ 1264 h 3817399"/>
              <a:gd name="connsiteX1" fmla="*/ 807868 w 2277122"/>
              <a:gd name="connsiteY1" fmla="*/ 0 h 3817399"/>
              <a:gd name="connsiteX2" fmla="*/ 807868 w 2277122"/>
              <a:gd name="connsiteY2" fmla="*/ 417251 h 3817399"/>
              <a:gd name="connsiteX3" fmla="*/ 1646807 w 2277122"/>
              <a:gd name="connsiteY3" fmla="*/ 417251 h 3817399"/>
              <a:gd name="connsiteX4" fmla="*/ 1646807 w 2277122"/>
              <a:gd name="connsiteY4" fmla="*/ 1282824 h 3817399"/>
              <a:gd name="connsiteX5" fmla="*/ 2277122 w 2277122"/>
              <a:gd name="connsiteY5" fmla="*/ 1282824 h 3817399"/>
              <a:gd name="connsiteX6" fmla="*/ 2277122 w 2277122"/>
              <a:gd name="connsiteY6" fmla="*/ 2530136 h 3817399"/>
              <a:gd name="connsiteX7" fmla="*/ 1642369 w 2277122"/>
              <a:gd name="connsiteY7" fmla="*/ 2530136 h 3817399"/>
              <a:gd name="connsiteX8" fmla="*/ 1642369 w 2277122"/>
              <a:gd name="connsiteY8" fmla="*/ 3386832 h 3817399"/>
              <a:gd name="connsiteX9" fmla="*/ 794551 w 2277122"/>
              <a:gd name="connsiteY9" fmla="*/ 3386832 h 3817399"/>
              <a:gd name="connsiteX10" fmla="*/ 794551 w 2277122"/>
              <a:gd name="connsiteY10" fmla="*/ 3817399 h 3817399"/>
              <a:gd name="connsiteX11" fmla="*/ 0 w 2277122"/>
              <a:gd name="connsiteY11" fmla="*/ 3817399 h 3817399"/>
              <a:gd name="connsiteX12" fmla="*/ 0 w 2277122"/>
              <a:gd name="connsiteY12" fmla="*/ 1264 h 3817399"/>
              <a:gd name="connsiteX0" fmla="*/ 101600 w 2277122"/>
              <a:gd name="connsiteY0" fmla="*/ 10500 h 3817399"/>
              <a:gd name="connsiteX1" fmla="*/ 807868 w 2277122"/>
              <a:gd name="connsiteY1" fmla="*/ 0 h 3817399"/>
              <a:gd name="connsiteX2" fmla="*/ 807868 w 2277122"/>
              <a:gd name="connsiteY2" fmla="*/ 417251 h 3817399"/>
              <a:gd name="connsiteX3" fmla="*/ 1646807 w 2277122"/>
              <a:gd name="connsiteY3" fmla="*/ 417251 h 3817399"/>
              <a:gd name="connsiteX4" fmla="*/ 1646807 w 2277122"/>
              <a:gd name="connsiteY4" fmla="*/ 1282824 h 3817399"/>
              <a:gd name="connsiteX5" fmla="*/ 2277122 w 2277122"/>
              <a:gd name="connsiteY5" fmla="*/ 1282824 h 3817399"/>
              <a:gd name="connsiteX6" fmla="*/ 2277122 w 2277122"/>
              <a:gd name="connsiteY6" fmla="*/ 2530136 h 3817399"/>
              <a:gd name="connsiteX7" fmla="*/ 1642369 w 2277122"/>
              <a:gd name="connsiteY7" fmla="*/ 2530136 h 3817399"/>
              <a:gd name="connsiteX8" fmla="*/ 1642369 w 2277122"/>
              <a:gd name="connsiteY8" fmla="*/ 3386832 h 3817399"/>
              <a:gd name="connsiteX9" fmla="*/ 794551 w 2277122"/>
              <a:gd name="connsiteY9" fmla="*/ 3386832 h 3817399"/>
              <a:gd name="connsiteX10" fmla="*/ 794551 w 2277122"/>
              <a:gd name="connsiteY10" fmla="*/ 3817399 h 3817399"/>
              <a:gd name="connsiteX11" fmla="*/ 0 w 2277122"/>
              <a:gd name="connsiteY11" fmla="*/ 3817399 h 3817399"/>
              <a:gd name="connsiteX12" fmla="*/ 101600 w 2277122"/>
              <a:gd name="connsiteY12" fmla="*/ 10500 h 3817399"/>
              <a:gd name="connsiteX0" fmla="*/ 0 w 2175522"/>
              <a:gd name="connsiteY0" fmla="*/ 10500 h 3826636"/>
              <a:gd name="connsiteX1" fmla="*/ 706268 w 2175522"/>
              <a:gd name="connsiteY1" fmla="*/ 0 h 3826636"/>
              <a:gd name="connsiteX2" fmla="*/ 706268 w 2175522"/>
              <a:gd name="connsiteY2" fmla="*/ 417251 h 3826636"/>
              <a:gd name="connsiteX3" fmla="*/ 1545207 w 2175522"/>
              <a:gd name="connsiteY3" fmla="*/ 417251 h 3826636"/>
              <a:gd name="connsiteX4" fmla="*/ 1545207 w 2175522"/>
              <a:gd name="connsiteY4" fmla="*/ 1282824 h 3826636"/>
              <a:gd name="connsiteX5" fmla="*/ 2175522 w 2175522"/>
              <a:gd name="connsiteY5" fmla="*/ 1282824 h 3826636"/>
              <a:gd name="connsiteX6" fmla="*/ 2175522 w 2175522"/>
              <a:gd name="connsiteY6" fmla="*/ 2530136 h 3826636"/>
              <a:gd name="connsiteX7" fmla="*/ 1540769 w 2175522"/>
              <a:gd name="connsiteY7" fmla="*/ 2530136 h 3826636"/>
              <a:gd name="connsiteX8" fmla="*/ 1540769 w 2175522"/>
              <a:gd name="connsiteY8" fmla="*/ 3386832 h 3826636"/>
              <a:gd name="connsiteX9" fmla="*/ 692951 w 2175522"/>
              <a:gd name="connsiteY9" fmla="*/ 3386832 h 3826636"/>
              <a:gd name="connsiteX10" fmla="*/ 692951 w 2175522"/>
              <a:gd name="connsiteY10" fmla="*/ 3817399 h 3826636"/>
              <a:gd name="connsiteX11" fmla="*/ 9237 w 2175522"/>
              <a:gd name="connsiteY11" fmla="*/ 3826636 h 3826636"/>
              <a:gd name="connsiteX12" fmla="*/ 0 w 2175522"/>
              <a:gd name="connsiteY12" fmla="*/ 10500 h 3826636"/>
              <a:gd name="connsiteX0" fmla="*/ 0 w 2175522"/>
              <a:gd name="connsiteY0" fmla="*/ 10500 h 3835873"/>
              <a:gd name="connsiteX1" fmla="*/ 706268 w 2175522"/>
              <a:gd name="connsiteY1" fmla="*/ 0 h 3835873"/>
              <a:gd name="connsiteX2" fmla="*/ 706268 w 2175522"/>
              <a:gd name="connsiteY2" fmla="*/ 417251 h 3835873"/>
              <a:gd name="connsiteX3" fmla="*/ 1545207 w 2175522"/>
              <a:gd name="connsiteY3" fmla="*/ 417251 h 3835873"/>
              <a:gd name="connsiteX4" fmla="*/ 1545207 w 2175522"/>
              <a:gd name="connsiteY4" fmla="*/ 1282824 h 3835873"/>
              <a:gd name="connsiteX5" fmla="*/ 2175522 w 2175522"/>
              <a:gd name="connsiteY5" fmla="*/ 1282824 h 3835873"/>
              <a:gd name="connsiteX6" fmla="*/ 2175522 w 2175522"/>
              <a:gd name="connsiteY6" fmla="*/ 2530136 h 3835873"/>
              <a:gd name="connsiteX7" fmla="*/ 1540769 w 2175522"/>
              <a:gd name="connsiteY7" fmla="*/ 2530136 h 3835873"/>
              <a:gd name="connsiteX8" fmla="*/ 1540769 w 2175522"/>
              <a:gd name="connsiteY8" fmla="*/ 3386832 h 3835873"/>
              <a:gd name="connsiteX9" fmla="*/ 692951 w 2175522"/>
              <a:gd name="connsiteY9" fmla="*/ 3386832 h 3835873"/>
              <a:gd name="connsiteX10" fmla="*/ 692951 w 2175522"/>
              <a:gd name="connsiteY10" fmla="*/ 3817399 h 3835873"/>
              <a:gd name="connsiteX11" fmla="*/ 9237 w 2175522"/>
              <a:gd name="connsiteY11" fmla="*/ 3835873 h 3835873"/>
              <a:gd name="connsiteX12" fmla="*/ 0 w 2175522"/>
              <a:gd name="connsiteY12" fmla="*/ 10500 h 3835873"/>
              <a:gd name="connsiteX0" fmla="*/ 18472 w 2193994"/>
              <a:gd name="connsiteY0" fmla="*/ 10500 h 3817400"/>
              <a:gd name="connsiteX1" fmla="*/ 724740 w 2193994"/>
              <a:gd name="connsiteY1" fmla="*/ 0 h 3817400"/>
              <a:gd name="connsiteX2" fmla="*/ 724740 w 2193994"/>
              <a:gd name="connsiteY2" fmla="*/ 417251 h 3817400"/>
              <a:gd name="connsiteX3" fmla="*/ 1563679 w 2193994"/>
              <a:gd name="connsiteY3" fmla="*/ 417251 h 3817400"/>
              <a:gd name="connsiteX4" fmla="*/ 1563679 w 2193994"/>
              <a:gd name="connsiteY4" fmla="*/ 1282824 h 3817400"/>
              <a:gd name="connsiteX5" fmla="*/ 2193994 w 2193994"/>
              <a:gd name="connsiteY5" fmla="*/ 1282824 h 3817400"/>
              <a:gd name="connsiteX6" fmla="*/ 2193994 w 2193994"/>
              <a:gd name="connsiteY6" fmla="*/ 2530136 h 3817400"/>
              <a:gd name="connsiteX7" fmla="*/ 1559241 w 2193994"/>
              <a:gd name="connsiteY7" fmla="*/ 2530136 h 3817400"/>
              <a:gd name="connsiteX8" fmla="*/ 1559241 w 2193994"/>
              <a:gd name="connsiteY8" fmla="*/ 3386832 h 3817400"/>
              <a:gd name="connsiteX9" fmla="*/ 711423 w 2193994"/>
              <a:gd name="connsiteY9" fmla="*/ 3386832 h 3817400"/>
              <a:gd name="connsiteX10" fmla="*/ 711423 w 2193994"/>
              <a:gd name="connsiteY10" fmla="*/ 3817399 h 3817400"/>
              <a:gd name="connsiteX11" fmla="*/ 0 w 2193994"/>
              <a:gd name="connsiteY11" fmla="*/ 3817400 h 3817400"/>
              <a:gd name="connsiteX12" fmla="*/ 18472 w 2193994"/>
              <a:gd name="connsiteY12" fmla="*/ 10500 h 3817400"/>
              <a:gd name="connsiteX0" fmla="*/ 18472 w 2193994"/>
              <a:gd name="connsiteY0" fmla="*/ 0 h 3822849"/>
              <a:gd name="connsiteX1" fmla="*/ 724740 w 2193994"/>
              <a:gd name="connsiteY1" fmla="*/ 5449 h 3822849"/>
              <a:gd name="connsiteX2" fmla="*/ 724740 w 2193994"/>
              <a:gd name="connsiteY2" fmla="*/ 422700 h 3822849"/>
              <a:gd name="connsiteX3" fmla="*/ 1563679 w 2193994"/>
              <a:gd name="connsiteY3" fmla="*/ 422700 h 3822849"/>
              <a:gd name="connsiteX4" fmla="*/ 1563679 w 2193994"/>
              <a:gd name="connsiteY4" fmla="*/ 1288273 h 3822849"/>
              <a:gd name="connsiteX5" fmla="*/ 2193994 w 2193994"/>
              <a:gd name="connsiteY5" fmla="*/ 1288273 h 3822849"/>
              <a:gd name="connsiteX6" fmla="*/ 2193994 w 2193994"/>
              <a:gd name="connsiteY6" fmla="*/ 2535585 h 3822849"/>
              <a:gd name="connsiteX7" fmla="*/ 1559241 w 2193994"/>
              <a:gd name="connsiteY7" fmla="*/ 2535585 h 3822849"/>
              <a:gd name="connsiteX8" fmla="*/ 1559241 w 2193994"/>
              <a:gd name="connsiteY8" fmla="*/ 3392281 h 3822849"/>
              <a:gd name="connsiteX9" fmla="*/ 711423 w 2193994"/>
              <a:gd name="connsiteY9" fmla="*/ 3392281 h 3822849"/>
              <a:gd name="connsiteX10" fmla="*/ 711423 w 2193994"/>
              <a:gd name="connsiteY10" fmla="*/ 3822848 h 3822849"/>
              <a:gd name="connsiteX11" fmla="*/ 0 w 2193994"/>
              <a:gd name="connsiteY11" fmla="*/ 3822849 h 3822849"/>
              <a:gd name="connsiteX12" fmla="*/ 18472 w 2193994"/>
              <a:gd name="connsiteY12" fmla="*/ 0 h 3822849"/>
              <a:gd name="connsiteX0" fmla="*/ 18472 w 2193994"/>
              <a:gd name="connsiteY0" fmla="*/ 0 h 3822849"/>
              <a:gd name="connsiteX1" fmla="*/ 724740 w 2193994"/>
              <a:gd name="connsiteY1" fmla="*/ 5449 h 3822849"/>
              <a:gd name="connsiteX2" fmla="*/ 724740 w 2193994"/>
              <a:gd name="connsiteY2" fmla="*/ 422700 h 3822849"/>
              <a:gd name="connsiteX3" fmla="*/ 1563679 w 2193994"/>
              <a:gd name="connsiteY3" fmla="*/ 422700 h 3822849"/>
              <a:gd name="connsiteX4" fmla="*/ 1563679 w 2193994"/>
              <a:gd name="connsiteY4" fmla="*/ 1288273 h 3822849"/>
              <a:gd name="connsiteX5" fmla="*/ 2193994 w 2193994"/>
              <a:gd name="connsiteY5" fmla="*/ 1288273 h 3822849"/>
              <a:gd name="connsiteX6" fmla="*/ 2193994 w 2193994"/>
              <a:gd name="connsiteY6" fmla="*/ 2535585 h 3822849"/>
              <a:gd name="connsiteX7" fmla="*/ 1559241 w 2193994"/>
              <a:gd name="connsiteY7" fmla="*/ 2535585 h 3822849"/>
              <a:gd name="connsiteX8" fmla="*/ 1559241 w 2193994"/>
              <a:gd name="connsiteY8" fmla="*/ 3392281 h 3822849"/>
              <a:gd name="connsiteX9" fmla="*/ 711423 w 2193994"/>
              <a:gd name="connsiteY9" fmla="*/ 3392281 h 3822849"/>
              <a:gd name="connsiteX10" fmla="*/ 711423 w 2193994"/>
              <a:gd name="connsiteY10" fmla="*/ 3822848 h 3822849"/>
              <a:gd name="connsiteX11" fmla="*/ 0 w 2193994"/>
              <a:gd name="connsiteY11" fmla="*/ 3822849 h 3822849"/>
              <a:gd name="connsiteX12" fmla="*/ 18472 w 2193994"/>
              <a:gd name="connsiteY12" fmla="*/ 0 h 3822849"/>
              <a:gd name="connsiteX0" fmla="*/ 18472 w 2193994"/>
              <a:gd name="connsiteY0" fmla="*/ 408 h 3817941"/>
              <a:gd name="connsiteX1" fmla="*/ 724740 w 2193994"/>
              <a:gd name="connsiteY1" fmla="*/ 541 h 3817941"/>
              <a:gd name="connsiteX2" fmla="*/ 724740 w 2193994"/>
              <a:gd name="connsiteY2" fmla="*/ 417792 h 3817941"/>
              <a:gd name="connsiteX3" fmla="*/ 1563679 w 2193994"/>
              <a:gd name="connsiteY3" fmla="*/ 417792 h 3817941"/>
              <a:gd name="connsiteX4" fmla="*/ 1563679 w 2193994"/>
              <a:gd name="connsiteY4" fmla="*/ 1283365 h 3817941"/>
              <a:gd name="connsiteX5" fmla="*/ 2193994 w 2193994"/>
              <a:gd name="connsiteY5" fmla="*/ 1283365 h 3817941"/>
              <a:gd name="connsiteX6" fmla="*/ 2193994 w 2193994"/>
              <a:gd name="connsiteY6" fmla="*/ 2530677 h 3817941"/>
              <a:gd name="connsiteX7" fmla="*/ 1559241 w 2193994"/>
              <a:gd name="connsiteY7" fmla="*/ 2530677 h 3817941"/>
              <a:gd name="connsiteX8" fmla="*/ 1559241 w 2193994"/>
              <a:gd name="connsiteY8" fmla="*/ 3387373 h 3817941"/>
              <a:gd name="connsiteX9" fmla="*/ 711423 w 2193994"/>
              <a:gd name="connsiteY9" fmla="*/ 3387373 h 3817941"/>
              <a:gd name="connsiteX10" fmla="*/ 711423 w 2193994"/>
              <a:gd name="connsiteY10" fmla="*/ 3817940 h 3817941"/>
              <a:gd name="connsiteX11" fmla="*/ 0 w 2193994"/>
              <a:gd name="connsiteY11" fmla="*/ 3817941 h 3817941"/>
              <a:gd name="connsiteX12" fmla="*/ 18472 w 2193994"/>
              <a:gd name="connsiteY12" fmla="*/ 408 h 3817941"/>
              <a:gd name="connsiteX0" fmla="*/ 9282 w 2184804"/>
              <a:gd name="connsiteY0" fmla="*/ 408 h 3822536"/>
              <a:gd name="connsiteX1" fmla="*/ 715550 w 2184804"/>
              <a:gd name="connsiteY1" fmla="*/ 541 h 3822536"/>
              <a:gd name="connsiteX2" fmla="*/ 715550 w 2184804"/>
              <a:gd name="connsiteY2" fmla="*/ 417792 h 3822536"/>
              <a:gd name="connsiteX3" fmla="*/ 1554489 w 2184804"/>
              <a:gd name="connsiteY3" fmla="*/ 417792 h 3822536"/>
              <a:gd name="connsiteX4" fmla="*/ 1554489 w 2184804"/>
              <a:gd name="connsiteY4" fmla="*/ 1283365 h 3822536"/>
              <a:gd name="connsiteX5" fmla="*/ 2184804 w 2184804"/>
              <a:gd name="connsiteY5" fmla="*/ 1283365 h 3822536"/>
              <a:gd name="connsiteX6" fmla="*/ 2184804 w 2184804"/>
              <a:gd name="connsiteY6" fmla="*/ 2530677 h 3822536"/>
              <a:gd name="connsiteX7" fmla="*/ 1550051 w 2184804"/>
              <a:gd name="connsiteY7" fmla="*/ 2530677 h 3822536"/>
              <a:gd name="connsiteX8" fmla="*/ 1550051 w 2184804"/>
              <a:gd name="connsiteY8" fmla="*/ 3387373 h 3822536"/>
              <a:gd name="connsiteX9" fmla="*/ 702233 w 2184804"/>
              <a:gd name="connsiteY9" fmla="*/ 3387373 h 3822536"/>
              <a:gd name="connsiteX10" fmla="*/ 702233 w 2184804"/>
              <a:gd name="connsiteY10" fmla="*/ 3817940 h 3822536"/>
              <a:gd name="connsiteX11" fmla="*/ 0 w 2184804"/>
              <a:gd name="connsiteY11" fmla="*/ 3822536 h 3822536"/>
              <a:gd name="connsiteX12" fmla="*/ 9282 w 2184804"/>
              <a:gd name="connsiteY12" fmla="*/ 408 h 3822536"/>
              <a:gd name="connsiteX0" fmla="*/ 1630 w 2187826"/>
              <a:gd name="connsiteY0" fmla="*/ 7193 h 3822205"/>
              <a:gd name="connsiteX1" fmla="*/ 718572 w 2187826"/>
              <a:gd name="connsiteY1" fmla="*/ 210 h 3822205"/>
              <a:gd name="connsiteX2" fmla="*/ 718572 w 2187826"/>
              <a:gd name="connsiteY2" fmla="*/ 417461 h 3822205"/>
              <a:gd name="connsiteX3" fmla="*/ 1557511 w 2187826"/>
              <a:gd name="connsiteY3" fmla="*/ 417461 h 3822205"/>
              <a:gd name="connsiteX4" fmla="*/ 1557511 w 2187826"/>
              <a:gd name="connsiteY4" fmla="*/ 1283034 h 3822205"/>
              <a:gd name="connsiteX5" fmla="*/ 2187826 w 2187826"/>
              <a:gd name="connsiteY5" fmla="*/ 1283034 h 3822205"/>
              <a:gd name="connsiteX6" fmla="*/ 2187826 w 2187826"/>
              <a:gd name="connsiteY6" fmla="*/ 2530346 h 3822205"/>
              <a:gd name="connsiteX7" fmla="*/ 1553073 w 2187826"/>
              <a:gd name="connsiteY7" fmla="*/ 2530346 h 3822205"/>
              <a:gd name="connsiteX8" fmla="*/ 1553073 w 2187826"/>
              <a:gd name="connsiteY8" fmla="*/ 3387042 h 3822205"/>
              <a:gd name="connsiteX9" fmla="*/ 705255 w 2187826"/>
              <a:gd name="connsiteY9" fmla="*/ 3387042 h 3822205"/>
              <a:gd name="connsiteX10" fmla="*/ 705255 w 2187826"/>
              <a:gd name="connsiteY10" fmla="*/ 3817609 h 3822205"/>
              <a:gd name="connsiteX11" fmla="*/ 3022 w 2187826"/>
              <a:gd name="connsiteY11" fmla="*/ 3822205 h 3822205"/>
              <a:gd name="connsiteX12" fmla="*/ 1630 w 2187826"/>
              <a:gd name="connsiteY12" fmla="*/ 7193 h 3822205"/>
              <a:gd name="connsiteX0" fmla="*/ 1630 w 2187826"/>
              <a:gd name="connsiteY0" fmla="*/ 407 h 3822535"/>
              <a:gd name="connsiteX1" fmla="*/ 718572 w 2187826"/>
              <a:gd name="connsiteY1" fmla="*/ 540 h 3822535"/>
              <a:gd name="connsiteX2" fmla="*/ 718572 w 2187826"/>
              <a:gd name="connsiteY2" fmla="*/ 417791 h 3822535"/>
              <a:gd name="connsiteX3" fmla="*/ 1557511 w 2187826"/>
              <a:gd name="connsiteY3" fmla="*/ 417791 h 3822535"/>
              <a:gd name="connsiteX4" fmla="*/ 1557511 w 2187826"/>
              <a:gd name="connsiteY4" fmla="*/ 1283364 h 3822535"/>
              <a:gd name="connsiteX5" fmla="*/ 2187826 w 2187826"/>
              <a:gd name="connsiteY5" fmla="*/ 1283364 h 3822535"/>
              <a:gd name="connsiteX6" fmla="*/ 2187826 w 2187826"/>
              <a:gd name="connsiteY6" fmla="*/ 2530676 h 3822535"/>
              <a:gd name="connsiteX7" fmla="*/ 1553073 w 2187826"/>
              <a:gd name="connsiteY7" fmla="*/ 2530676 h 3822535"/>
              <a:gd name="connsiteX8" fmla="*/ 1553073 w 2187826"/>
              <a:gd name="connsiteY8" fmla="*/ 3387372 h 3822535"/>
              <a:gd name="connsiteX9" fmla="*/ 705255 w 2187826"/>
              <a:gd name="connsiteY9" fmla="*/ 3387372 h 3822535"/>
              <a:gd name="connsiteX10" fmla="*/ 705255 w 2187826"/>
              <a:gd name="connsiteY10" fmla="*/ 3817939 h 3822535"/>
              <a:gd name="connsiteX11" fmla="*/ 3022 w 2187826"/>
              <a:gd name="connsiteY11" fmla="*/ 3822535 h 3822535"/>
              <a:gd name="connsiteX12" fmla="*/ 1630 w 2187826"/>
              <a:gd name="connsiteY12" fmla="*/ 407 h 382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7826" h="3822535">
                <a:moveTo>
                  <a:pt x="1630" y="407"/>
                </a:moveTo>
                <a:cubicBezTo>
                  <a:pt x="-7496" y="2223"/>
                  <a:pt x="483149" y="-1276"/>
                  <a:pt x="718572" y="540"/>
                </a:cubicBezTo>
                <a:lnTo>
                  <a:pt x="718572" y="417791"/>
                </a:lnTo>
                <a:lnTo>
                  <a:pt x="1557511" y="417791"/>
                </a:lnTo>
                <a:lnTo>
                  <a:pt x="1557511" y="1283364"/>
                </a:lnTo>
                <a:lnTo>
                  <a:pt x="2187826" y="1283364"/>
                </a:lnTo>
                <a:lnTo>
                  <a:pt x="2187826" y="2530676"/>
                </a:lnTo>
                <a:lnTo>
                  <a:pt x="1553073" y="2530676"/>
                </a:lnTo>
                <a:lnTo>
                  <a:pt x="1553073" y="3387372"/>
                </a:lnTo>
                <a:lnTo>
                  <a:pt x="705255" y="3387372"/>
                </a:lnTo>
                <a:lnTo>
                  <a:pt x="705255" y="3817939"/>
                </a:lnTo>
                <a:lnTo>
                  <a:pt x="3022" y="3822535"/>
                </a:lnTo>
                <a:cubicBezTo>
                  <a:pt x="9179" y="2553568"/>
                  <a:pt x="-4527" y="1269374"/>
                  <a:pt x="1630" y="407"/>
                </a:cubicBez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18080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E29B-8B53-C645-94FF-690AA0F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306E-9C4C-0645-98AC-CF558B8E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59BD4-ECA4-6E4C-976E-BA72245FD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3C180-6F6B-9F43-B093-C02D8108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808B-773C-D34C-9182-E4591AC1C4BD}" type="datetime5">
              <a:rPr lang="en-AU" smtClean="0"/>
              <a:t>20-Aug-24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15A6-A68C-0942-99CE-DA40D04F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078C2-736E-2945-B1DB-1BB5CA1B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E707-3FFC-0D40-A102-B55B3877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4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3D123-3482-AE4B-A56F-1B299075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47E76-5DE6-D34B-BB92-66C81C64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806C-7FE3-C644-B990-673593FBF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C200-92EE-8E46-9FAA-F5F142726DD1}" type="datetime5">
              <a:rPr lang="en-AU" smtClean="0"/>
              <a:t>20-Aug-24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93BB-EE78-DA4C-B2B0-9DD6F8399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22A5-D1DC-E640-9FDE-416720D87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E707-3FFC-0D40-A102-B55B3877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894" r:id="rId3"/>
    <p:sldLayoutId id="2147483937" r:id="rId4"/>
    <p:sldLayoutId id="2147483938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04F6-CD06-664C-828F-F7CFB6E1D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International debt markets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7AB5F-8F54-606F-AAC1-B046E5A94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BAFI3261</a:t>
            </a:r>
          </a:p>
          <a:p>
            <a:r>
              <a:rPr lang="en-GB" dirty="0"/>
              <a:t>Global Financial Markets and Institutions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6060974"/>
      </p:ext>
    </p:extLst>
  </p:cSld>
  <p:clrMapOvr>
    <a:masterClrMapping/>
  </p:clrMapOvr>
</p:sld>
</file>

<file path=ppt/theme/theme1.xml><?xml version="1.0" encoding="utf-8"?>
<a:theme xmlns:a="http://schemas.openxmlformats.org/drawingml/2006/main" name="RMIT ">
  <a:themeElements>
    <a:clrScheme name="Custom 1">
      <a:dk1>
        <a:srgbClr val="000054"/>
      </a:dk1>
      <a:lt1>
        <a:srgbClr val="FFFFFF"/>
      </a:lt1>
      <a:dk2>
        <a:srgbClr val="000054"/>
      </a:dk2>
      <a:lt2>
        <a:srgbClr val="FFFFFF"/>
      </a:lt2>
      <a:accent1>
        <a:srgbClr val="00AAFF"/>
      </a:accent1>
      <a:accent2>
        <a:srgbClr val="AAD75F"/>
      </a:accent2>
      <a:accent3>
        <a:srgbClr val="AA0082"/>
      </a:accent3>
      <a:accent4>
        <a:srgbClr val="FC9147"/>
      </a:accent4>
      <a:accent5>
        <a:srgbClr val="5B9BD5"/>
      </a:accent5>
      <a:accent6>
        <a:srgbClr val="C864C8"/>
      </a:accent6>
      <a:hlink>
        <a:srgbClr val="0078FF"/>
      </a:hlink>
      <a:folHlink>
        <a:srgbClr val="3F99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RMIT TEMPLATE" id="{D68DA7DB-0DF0-9D41-9A4C-E6BF931F8DC7}" vid="{50F33A8B-D156-1E4E-B6AC-22D8049589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cf7ff7-b4ab-48b5-b15a-9c7fab88355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41476DDC72E146ADB4588E2B21770D" ma:contentTypeVersion="9" ma:contentTypeDescription="Create a new document." ma:contentTypeScope="" ma:versionID="c8df8268fd106db7c5a5449306e0f41d">
  <xsd:schema xmlns:xsd="http://www.w3.org/2001/XMLSchema" xmlns:xs="http://www.w3.org/2001/XMLSchema" xmlns:p="http://schemas.microsoft.com/office/2006/metadata/properties" xmlns:ns3="3ccf7ff7-b4ab-48b5-b15a-9c7fab88355e" xmlns:ns4="c0ac9e4e-74be-46c2-bc9f-fd63d0208b41" targetNamespace="http://schemas.microsoft.com/office/2006/metadata/properties" ma:root="true" ma:fieldsID="fed2648d19237e2234898270138fa128" ns3:_="" ns4:_="">
    <xsd:import namespace="3ccf7ff7-b4ab-48b5-b15a-9c7fab88355e"/>
    <xsd:import namespace="c0ac9e4e-74be-46c2-bc9f-fd63d0208b4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f7ff7-b4ab-48b5-b15a-9c7fab88355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ac9e4e-74be-46c2-bc9f-fd63d0208b4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C1E47D-066B-4784-9B78-DC3F9384DC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5765C3-25C3-4F19-97EA-F1894DE5CB44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c0ac9e4e-74be-46c2-bc9f-fd63d0208b4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ccf7ff7-b4ab-48b5-b15a-9c7fab88355e"/>
  </ds:schemaRefs>
</ds:datastoreItem>
</file>

<file path=customXml/itemProps3.xml><?xml version="1.0" encoding="utf-8"?>
<ds:datastoreItem xmlns:ds="http://schemas.openxmlformats.org/officeDocument/2006/customXml" ds:itemID="{B104BF31-ADA2-4A48-90AB-18A0F86493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cf7ff7-b4ab-48b5-b15a-9c7fab88355e"/>
    <ds:schemaRef ds:uri="c0ac9e4e-74be-46c2-bc9f-fd63d0208b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6996</TotalTime>
  <Words>9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Roboto Condensed</vt:lpstr>
      <vt:lpstr>Arial</vt:lpstr>
      <vt:lpstr>RMIT </vt:lpstr>
      <vt:lpstr>International debt markets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MKTG1103 Marketing Communication</dc:title>
  <dc:creator>Microsoft Office User</dc:creator>
  <cp:lastModifiedBy>Jairus Bowne</cp:lastModifiedBy>
  <cp:revision>116</cp:revision>
  <dcterms:created xsi:type="dcterms:W3CDTF">2023-02-25T04:10:45Z</dcterms:created>
  <dcterms:modified xsi:type="dcterms:W3CDTF">2024-08-23T07:19:27Z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2021-10-12T23:31:41Z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04a7de1e-b51e-4c85-a10f-929f94def34a</vt:lpwstr>
  </property>
  <property fmtid="{D5CDD505-2E9C-101B-9397-08002B2CF9AE}" pid="8" name="MSIP_Label_8c3d088b-6243-4963-a2e2-8b321ab7f8fc_ContentBits">
    <vt:lpwstr>1</vt:lpwstr>
  </property>
  <property fmtid="{D5CDD505-2E9C-101B-9397-08002B2CF9AE}" pid="9" name="ClassificationContentMarkingHeaderLocations">
    <vt:lpwstr>office theme:8\Office Theme:4</vt:lpwstr>
  </property>
  <property fmtid="{D5CDD505-2E9C-101B-9397-08002B2CF9AE}" pid="10" name="ClassificationContentMarkingHeaderText">
    <vt:lpwstr>RMIT Classification: Trusted</vt:lpwstr>
  </property>
  <property fmtid="{D5CDD505-2E9C-101B-9397-08002B2CF9AE}" pid="11" name="ContentTypeId">
    <vt:lpwstr>0x010100D341476DDC72E146ADB4588E2B21770D</vt:lpwstr>
  </property>
</Properties>
</file>