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0" r:id="rId23"/>
    <p:sldId id="289" r:id="rId24"/>
    <p:sldId id="288" r:id="rId25"/>
    <p:sldId id="287" r:id="rId26"/>
    <p:sldId id="286" r:id="rId27"/>
    <p:sldId id="277" r:id="rId28"/>
    <p:sldId id="278" r:id="rId29"/>
    <p:sldId id="279" r:id="rId30"/>
    <p:sldId id="280" r:id="rId31"/>
    <p:sldId id="281" r:id="rId32"/>
    <p:sldId id="282" r:id="rId33"/>
    <p:sldId id="283" r:id="rId34"/>
    <p:sldId id="284" r:id="rId35"/>
    <p:sldId id="285"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1F527-CABC-4649-96F0-570669BC6787}" v="11785" dt="2020-06-04T14:08:53.285"/>
    <p1510:client id="{92AAED8D-0CF3-417A-A427-43825A639103}" v="12617" dt="2020-06-10T15:14:52.039"/>
    <p1510:client id="{A350633A-2346-48FE-A7EA-9DCCE9A2C555}" v="6860" dt="2020-06-05T14:34:10.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barthelemy" userId="17dd9d392918d2e8" providerId="Windows Live" clId="Web-{A350633A-2346-48FE-A7EA-9DCCE9A2C555}"/>
    <pc:docChg chg="addSld modSld">
      <pc:chgData name="samuel barthelemy" userId="17dd9d392918d2e8" providerId="Windows Live" clId="Web-{A350633A-2346-48FE-A7EA-9DCCE9A2C555}" dt="2020-06-05T14:34:10.152" v="6839" actId="20577"/>
      <pc:docMkLst>
        <pc:docMk/>
      </pc:docMkLst>
      <pc:sldChg chg="modSp">
        <pc:chgData name="samuel barthelemy" userId="17dd9d392918d2e8" providerId="Windows Live" clId="Web-{A350633A-2346-48FE-A7EA-9DCCE9A2C555}" dt="2020-06-04T16:31:40.961" v="3662" actId="20577"/>
        <pc:sldMkLst>
          <pc:docMk/>
          <pc:sldMk cId="734868715" sldId="258"/>
        </pc:sldMkLst>
        <pc:spChg chg="mod">
          <ac:chgData name="samuel barthelemy" userId="17dd9d392918d2e8" providerId="Windows Live" clId="Web-{A350633A-2346-48FE-A7EA-9DCCE9A2C555}" dt="2020-06-04T16:31:40.961" v="3662" actId="20577"/>
          <ac:spMkLst>
            <pc:docMk/>
            <pc:sldMk cId="734868715" sldId="258"/>
            <ac:spMk id="3" creationId="{A503483B-E74A-4D78-AC26-C5C60E6EA85A}"/>
          </ac:spMkLst>
        </pc:spChg>
      </pc:sldChg>
      <pc:sldChg chg="modSp">
        <pc:chgData name="samuel barthelemy" userId="17dd9d392918d2e8" providerId="Windows Live" clId="Web-{A350633A-2346-48FE-A7EA-9DCCE9A2C555}" dt="2020-06-04T15:28:59.803" v="401" actId="20577"/>
        <pc:sldMkLst>
          <pc:docMk/>
          <pc:sldMk cId="2627659125" sldId="265"/>
        </pc:sldMkLst>
        <pc:spChg chg="mod">
          <ac:chgData name="samuel barthelemy" userId="17dd9d392918d2e8" providerId="Windows Live" clId="Web-{A350633A-2346-48FE-A7EA-9DCCE9A2C555}" dt="2020-06-04T15:28:59.803" v="401" actId="20577"/>
          <ac:spMkLst>
            <pc:docMk/>
            <pc:sldMk cId="2627659125" sldId="265"/>
            <ac:spMk id="3" creationId="{7756C6A6-0514-4A00-BD71-112173ED8F24}"/>
          </ac:spMkLst>
        </pc:spChg>
      </pc:sldChg>
      <pc:sldChg chg="modSp">
        <pc:chgData name="samuel barthelemy" userId="17dd9d392918d2e8" providerId="Windows Live" clId="Web-{A350633A-2346-48FE-A7EA-9DCCE9A2C555}" dt="2020-06-04T18:41:47.996" v="4403" actId="20577"/>
        <pc:sldMkLst>
          <pc:docMk/>
          <pc:sldMk cId="61261596" sldId="267"/>
        </pc:sldMkLst>
        <pc:spChg chg="mod">
          <ac:chgData name="samuel barthelemy" userId="17dd9d392918d2e8" providerId="Windows Live" clId="Web-{A350633A-2346-48FE-A7EA-9DCCE9A2C555}" dt="2020-06-04T18:41:47.996" v="4403" actId="20577"/>
          <ac:spMkLst>
            <pc:docMk/>
            <pc:sldMk cId="61261596" sldId="267"/>
            <ac:spMk id="3" creationId="{D7057E2E-712C-4E3C-8A98-C8D1B8229A1F}"/>
          </ac:spMkLst>
        </pc:spChg>
      </pc:sldChg>
      <pc:sldChg chg="modSp new">
        <pc:chgData name="samuel barthelemy" userId="17dd9d392918d2e8" providerId="Windows Live" clId="Web-{A350633A-2346-48FE-A7EA-9DCCE9A2C555}" dt="2020-06-04T15:27:44.628" v="286" actId="20577"/>
        <pc:sldMkLst>
          <pc:docMk/>
          <pc:sldMk cId="538994802" sldId="270"/>
        </pc:sldMkLst>
        <pc:spChg chg="mod">
          <ac:chgData name="samuel barthelemy" userId="17dd9d392918d2e8" providerId="Windows Live" clId="Web-{A350633A-2346-48FE-A7EA-9DCCE9A2C555}" dt="2020-06-04T15:25:17.264" v="29" actId="20577"/>
          <ac:spMkLst>
            <pc:docMk/>
            <pc:sldMk cId="538994802" sldId="270"/>
            <ac:spMk id="2" creationId="{C55C922E-291B-41F3-BECF-3A4CC020FA46}"/>
          </ac:spMkLst>
        </pc:spChg>
        <pc:spChg chg="mod">
          <ac:chgData name="samuel barthelemy" userId="17dd9d392918d2e8" providerId="Windows Live" clId="Web-{A350633A-2346-48FE-A7EA-9DCCE9A2C555}" dt="2020-06-04T15:27:44.628" v="286" actId="20577"/>
          <ac:spMkLst>
            <pc:docMk/>
            <pc:sldMk cId="538994802" sldId="270"/>
            <ac:spMk id="3" creationId="{B0DF3053-0F0C-4375-BD42-A366B02E0A4D}"/>
          </ac:spMkLst>
        </pc:spChg>
      </pc:sldChg>
      <pc:sldChg chg="modSp new">
        <pc:chgData name="samuel barthelemy" userId="17dd9d392918d2e8" providerId="Windows Live" clId="Web-{A350633A-2346-48FE-A7EA-9DCCE9A2C555}" dt="2020-06-04T15:28:54.724" v="388" actId="20577"/>
        <pc:sldMkLst>
          <pc:docMk/>
          <pc:sldMk cId="2231709525" sldId="271"/>
        </pc:sldMkLst>
        <pc:spChg chg="mod">
          <ac:chgData name="samuel barthelemy" userId="17dd9d392918d2e8" providerId="Windows Live" clId="Web-{A350633A-2346-48FE-A7EA-9DCCE9A2C555}" dt="2020-06-04T15:28:19.411" v="313" actId="20577"/>
          <ac:spMkLst>
            <pc:docMk/>
            <pc:sldMk cId="2231709525" sldId="271"/>
            <ac:spMk id="2" creationId="{87DCFF5F-ACE0-448C-BD7E-202760E9FCED}"/>
          </ac:spMkLst>
        </pc:spChg>
        <pc:spChg chg="mod">
          <ac:chgData name="samuel barthelemy" userId="17dd9d392918d2e8" providerId="Windows Live" clId="Web-{A350633A-2346-48FE-A7EA-9DCCE9A2C555}" dt="2020-06-04T15:28:54.724" v="388" actId="20577"/>
          <ac:spMkLst>
            <pc:docMk/>
            <pc:sldMk cId="2231709525" sldId="271"/>
            <ac:spMk id="3" creationId="{01DA94B5-7D2F-4FC5-9627-13B2CF61C78F}"/>
          </ac:spMkLst>
        </pc:spChg>
      </pc:sldChg>
      <pc:sldChg chg="modSp new">
        <pc:chgData name="samuel barthelemy" userId="17dd9d392918d2e8" providerId="Windows Live" clId="Web-{A350633A-2346-48FE-A7EA-9DCCE9A2C555}" dt="2020-06-04T15:40:56.201" v="1663" actId="20577"/>
        <pc:sldMkLst>
          <pc:docMk/>
          <pc:sldMk cId="3514508068" sldId="272"/>
        </pc:sldMkLst>
        <pc:spChg chg="mod">
          <ac:chgData name="samuel barthelemy" userId="17dd9d392918d2e8" providerId="Windows Live" clId="Web-{A350633A-2346-48FE-A7EA-9DCCE9A2C555}" dt="2020-06-04T15:29:40.882" v="421" actId="20577"/>
          <ac:spMkLst>
            <pc:docMk/>
            <pc:sldMk cId="3514508068" sldId="272"/>
            <ac:spMk id="2" creationId="{39CE8F37-F74B-45EA-895A-3A27732512F1}"/>
          </ac:spMkLst>
        </pc:spChg>
        <pc:spChg chg="mod">
          <ac:chgData name="samuel barthelemy" userId="17dd9d392918d2e8" providerId="Windows Live" clId="Web-{A350633A-2346-48FE-A7EA-9DCCE9A2C555}" dt="2020-06-04T15:40:56.201" v="1663" actId="20577"/>
          <ac:spMkLst>
            <pc:docMk/>
            <pc:sldMk cId="3514508068" sldId="272"/>
            <ac:spMk id="3" creationId="{A12CE1ED-A84F-488C-BB3C-A8FD3773A224}"/>
          </ac:spMkLst>
        </pc:spChg>
      </pc:sldChg>
      <pc:sldChg chg="modSp new">
        <pc:chgData name="samuel barthelemy" userId="17dd9d392918d2e8" providerId="Windows Live" clId="Web-{A350633A-2346-48FE-A7EA-9DCCE9A2C555}" dt="2020-06-04T15:43:27.769" v="2182" actId="20577"/>
        <pc:sldMkLst>
          <pc:docMk/>
          <pc:sldMk cId="4128497684" sldId="273"/>
        </pc:sldMkLst>
        <pc:spChg chg="mod">
          <ac:chgData name="samuel barthelemy" userId="17dd9d392918d2e8" providerId="Windows Live" clId="Web-{A350633A-2346-48FE-A7EA-9DCCE9A2C555}" dt="2020-06-04T15:38:35.946" v="1309" actId="20577"/>
          <ac:spMkLst>
            <pc:docMk/>
            <pc:sldMk cId="4128497684" sldId="273"/>
            <ac:spMk id="2" creationId="{CDDC23B2-5180-4143-A324-7C8FCEBA708D}"/>
          </ac:spMkLst>
        </pc:spChg>
        <pc:spChg chg="mod">
          <ac:chgData name="samuel barthelemy" userId="17dd9d392918d2e8" providerId="Windows Live" clId="Web-{A350633A-2346-48FE-A7EA-9DCCE9A2C555}" dt="2020-06-04T15:43:27.769" v="2182" actId="20577"/>
          <ac:spMkLst>
            <pc:docMk/>
            <pc:sldMk cId="4128497684" sldId="273"/>
            <ac:spMk id="3" creationId="{63468089-8D29-48DA-901D-141435346B45}"/>
          </ac:spMkLst>
        </pc:spChg>
      </pc:sldChg>
      <pc:sldChg chg="modSp new">
        <pc:chgData name="samuel barthelemy" userId="17dd9d392918d2e8" providerId="Windows Live" clId="Web-{A350633A-2346-48FE-A7EA-9DCCE9A2C555}" dt="2020-06-04T15:52:34.708" v="3290" actId="20577"/>
        <pc:sldMkLst>
          <pc:docMk/>
          <pc:sldMk cId="1284654803" sldId="274"/>
        </pc:sldMkLst>
        <pc:spChg chg="mod">
          <ac:chgData name="samuel barthelemy" userId="17dd9d392918d2e8" providerId="Windows Live" clId="Web-{A350633A-2346-48FE-A7EA-9DCCE9A2C555}" dt="2020-06-04T15:44:11.223" v="2195" actId="20577"/>
          <ac:spMkLst>
            <pc:docMk/>
            <pc:sldMk cId="1284654803" sldId="274"/>
            <ac:spMk id="2" creationId="{A0DBF8DB-8D71-45AF-B361-CB36482E1E4C}"/>
          </ac:spMkLst>
        </pc:spChg>
        <pc:spChg chg="mod">
          <ac:chgData name="samuel barthelemy" userId="17dd9d392918d2e8" providerId="Windows Live" clId="Web-{A350633A-2346-48FE-A7EA-9DCCE9A2C555}" dt="2020-06-04T15:52:34.708" v="3290" actId="20577"/>
          <ac:spMkLst>
            <pc:docMk/>
            <pc:sldMk cId="1284654803" sldId="274"/>
            <ac:spMk id="3" creationId="{39F766F8-AD1A-4721-AEBC-C46637A66090}"/>
          </ac:spMkLst>
        </pc:spChg>
      </pc:sldChg>
      <pc:sldChg chg="modSp new">
        <pc:chgData name="samuel barthelemy" userId="17dd9d392918d2e8" providerId="Windows Live" clId="Web-{A350633A-2346-48FE-A7EA-9DCCE9A2C555}" dt="2020-06-04T15:56:24.419" v="3660" actId="20577"/>
        <pc:sldMkLst>
          <pc:docMk/>
          <pc:sldMk cId="3442982711" sldId="275"/>
        </pc:sldMkLst>
        <pc:spChg chg="mod">
          <ac:chgData name="samuel barthelemy" userId="17dd9d392918d2e8" providerId="Windows Live" clId="Web-{A350633A-2346-48FE-A7EA-9DCCE9A2C555}" dt="2020-06-04T15:53:05.709" v="3297" actId="20577"/>
          <ac:spMkLst>
            <pc:docMk/>
            <pc:sldMk cId="3442982711" sldId="275"/>
            <ac:spMk id="2" creationId="{D886FA59-2D78-453E-A167-56EDA46DFEDA}"/>
          </ac:spMkLst>
        </pc:spChg>
        <pc:spChg chg="mod">
          <ac:chgData name="samuel barthelemy" userId="17dd9d392918d2e8" providerId="Windows Live" clId="Web-{A350633A-2346-48FE-A7EA-9DCCE9A2C555}" dt="2020-06-04T15:56:24.419" v="3660" actId="20577"/>
          <ac:spMkLst>
            <pc:docMk/>
            <pc:sldMk cId="3442982711" sldId="275"/>
            <ac:spMk id="3" creationId="{42C2428D-A4DB-4563-9E40-79825F43351B}"/>
          </ac:spMkLst>
        </pc:spChg>
      </pc:sldChg>
      <pc:sldChg chg="modSp new">
        <pc:chgData name="samuel barthelemy" userId="17dd9d392918d2e8" providerId="Windows Live" clId="Web-{A350633A-2346-48FE-A7EA-9DCCE9A2C555}" dt="2020-06-04T16:32:30.773" v="3775" actId="20577"/>
        <pc:sldMkLst>
          <pc:docMk/>
          <pc:sldMk cId="2850602609" sldId="276"/>
        </pc:sldMkLst>
        <pc:spChg chg="mod">
          <ac:chgData name="samuel barthelemy" userId="17dd9d392918d2e8" providerId="Windows Live" clId="Web-{A350633A-2346-48FE-A7EA-9DCCE9A2C555}" dt="2020-06-04T16:32:05.180" v="3705" actId="20577"/>
          <ac:spMkLst>
            <pc:docMk/>
            <pc:sldMk cId="2850602609" sldId="276"/>
            <ac:spMk id="2" creationId="{3D334039-E286-4D53-8720-D2B0A00FE62F}"/>
          </ac:spMkLst>
        </pc:spChg>
        <pc:spChg chg="mod">
          <ac:chgData name="samuel barthelemy" userId="17dd9d392918d2e8" providerId="Windows Live" clId="Web-{A350633A-2346-48FE-A7EA-9DCCE9A2C555}" dt="2020-06-04T16:32:30.773" v="3775" actId="20577"/>
          <ac:spMkLst>
            <pc:docMk/>
            <pc:sldMk cId="2850602609" sldId="276"/>
            <ac:spMk id="3" creationId="{BB1F060E-9B84-4565-A238-134C52E40142}"/>
          </ac:spMkLst>
        </pc:spChg>
      </pc:sldChg>
      <pc:sldChg chg="modSp new">
        <pc:chgData name="samuel barthelemy" userId="17dd9d392918d2e8" providerId="Windows Live" clId="Web-{A350633A-2346-48FE-A7EA-9DCCE9A2C555}" dt="2020-06-04T18:31:44.676" v="4397" actId="20577"/>
        <pc:sldMkLst>
          <pc:docMk/>
          <pc:sldMk cId="1712567707" sldId="277"/>
        </pc:sldMkLst>
        <pc:spChg chg="mod">
          <ac:chgData name="samuel barthelemy" userId="17dd9d392918d2e8" providerId="Windows Live" clId="Web-{A350633A-2346-48FE-A7EA-9DCCE9A2C555}" dt="2020-06-04T16:34:27.274" v="3789" actId="20577"/>
          <ac:spMkLst>
            <pc:docMk/>
            <pc:sldMk cId="1712567707" sldId="277"/>
            <ac:spMk id="2" creationId="{17E211B3-8952-492A-A87B-9CBC4148FEB5}"/>
          </ac:spMkLst>
        </pc:spChg>
        <pc:spChg chg="mod">
          <ac:chgData name="samuel barthelemy" userId="17dd9d392918d2e8" providerId="Windows Live" clId="Web-{A350633A-2346-48FE-A7EA-9DCCE9A2C555}" dt="2020-06-04T18:31:44.676" v="4397" actId="20577"/>
          <ac:spMkLst>
            <pc:docMk/>
            <pc:sldMk cId="1712567707" sldId="277"/>
            <ac:spMk id="3" creationId="{952028E3-6083-4D0A-8CDF-E4501B239706}"/>
          </ac:spMkLst>
        </pc:spChg>
      </pc:sldChg>
      <pc:sldChg chg="modSp new">
        <pc:chgData name="samuel barthelemy" userId="17dd9d392918d2e8" providerId="Windows Live" clId="Web-{A350633A-2346-48FE-A7EA-9DCCE9A2C555}" dt="2020-06-05T13:43:55.119" v="4876" actId="20577"/>
        <pc:sldMkLst>
          <pc:docMk/>
          <pc:sldMk cId="2766864752" sldId="278"/>
        </pc:sldMkLst>
        <pc:spChg chg="mod">
          <ac:chgData name="samuel barthelemy" userId="17dd9d392918d2e8" providerId="Windows Live" clId="Web-{A350633A-2346-48FE-A7EA-9DCCE9A2C555}" dt="2020-06-05T13:08:39.120" v="4427" actId="20577"/>
          <ac:spMkLst>
            <pc:docMk/>
            <pc:sldMk cId="2766864752" sldId="278"/>
            <ac:spMk id="2" creationId="{64DB418E-4D3B-4793-896B-D41D3F5136F1}"/>
          </ac:spMkLst>
        </pc:spChg>
        <pc:spChg chg="mod">
          <ac:chgData name="samuel barthelemy" userId="17dd9d392918d2e8" providerId="Windows Live" clId="Web-{A350633A-2346-48FE-A7EA-9DCCE9A2C555}" dt="2020-06-05T13:43:55.119" v="4876" actId="20577"/>
          <ac:spMkLst>
            <pc:docMk/>
            <pc:sldMk cId="2766864752" sldId="278"/>
            <ac:spMk id="3" creationId="{525CFF22-AA58-4A47-B444-110B27EB1FD4}"/>
          </ac:spMkLst>
        </pc:spChg>
      </pc:sldChg>
      <pc:sldChg chg="modSp new">
        <pc:chgData name="samuel barthelemy" userId="17dd9d392918d2e8" providerId="Windows Live" clId="Web-{A350633A-2346-48FE-A7EA-9DCCE9A2C555}" dt="2020-06-05T14:29:39.574" v="6446" actId="20577"/>
        <pc:sldMkLst>
          <pc:docMk/>
          <pc:sldMk cId="3869571705" sldId="279"/>
        </pc:sldMkLst>
        <pc:spChg chg="mod">
          <ac:chgData name="samuel barthelemy" userId="17dd9d392918d2e8" providerId="Windows Live" clId="Web-{A350633A-2346-48FE-A7EA-9DCCE9A2C555}" dt="2020-06-05T13:08:51.432" v="4432" actId="20577"/>
          <ac:spMkLst>
            <pc:docMk/>
            <pc:sldMk cId="3869571705" sldId="279"/>
            <ac:spMk id="2" creationId="{B429E7A2-D55E-4D36-B996-8D69EB7527C1}"/>
          </ac:spMkLst>
        </pc:spChg>
        <pc:spChg chg="mod">
          <ac:chgData name="samuel barthelemy" userId="17dd9d392918d2e8" providerId="Windows Live" clId="Web-{A350633A-2346-48FE-A7EA-9DCCE9A2C555}" dt="2020-06-05T14:29:39.574" v="6446" actId="20577"/>
          <ac:spMkLst>
            <pc:docMk/>
            <pc:sldMk cId="3869571705" sldId="279"/>
            <ac:spMk id="3" creationId="{8BF03C3F-36CE-4DDD-808B-53AF628A374F}"/>
          </ac:spMkLst>
        </pc:spChg>
      </pc:sldChg>
      <pc:sldChg chg="modSp new">
        <pc:chgData name="samuel barthelemy" userId="17dd9d392918d2e8" providerId="Windows Live" clId="Web-{A350633A-2346-48FE-A7EA-9DCCE9A2C555}" dt="2020-06-05T14:34:05.543" v="6838" actId="20577"/>
        <pc:sldMkLst>
          <pc:docMk/>
          <pc:sldMk cId="4046178641" sldId="280"/>
        </pc:sldMkLst>
        <pc:spChg chg="mod">
          <ac:chgData name="samuel barthelemy" userId="17dd9d392918d2e8" providerId="Windows Live" clId="Web-{A350633A-2346-48FE-A7EA-9DCCE9A2C555}" dt="2020-06-05T13:09:00.979" v="4442" actId="20577"/>
          <ac:spMkLst>
            <pc:docMk/>
            <pc:sldMk cId="4046178641" sldId="280"/>
            <ac:spMk id="2" creationId="{25106C8F-E2BD-420F-97D9-DD62B37036E6}"/>
          </ac:spMkLst>
        </pc:spChg>
        <pc:spChg chg="mod">
          <ac:chgData name="samuel barthelemy" userId="17dd9d392918d2e8" providerId="Windows Live" clId="Web-{A350633A-2346-48FE-A7EA-9DCCE9A2C555}" dt="2020-06-05T14:34:05.543" v="6838" actId="20577"/>
          <ac:spMkLst>
            <pc:docMk/>
            <pc:sldMk cId="4046178641" sldId="280"/>
            <ac:spMk id="3" creationId="{77C3C70C-8252-4FFB-A5F5-2414F1F81724}"/>
          </ac:spMkLst>
        </pc:spChg>
      </pc:sldChg>
    </pc:docChg>
  </pc:docChgLst>
  <pc:docChgLst>
    <pc:chgData name="samuel barthelemy" userId="17dd9d392918d2e8" providerId="Windows Live" clId="Web-{92AAED8D-0CF3-417A-A427-43825A639103}"/>
    <pc:docChg chg="addSld delSld modSld sldOrd">
      <pc:chgData name="samuel barthelemy" userId="17dd9d392918d2e8" providerId="Windows Live" clId="Web-{92AAED8D-0CF3-417A-A427-43825A639103}" dt="2020-06-10T15:14:52.039" v="12581" actId="20577"/>
      <pc:docMkLst>
        <pc:docMk/>
      </pc:docMkLst>
      <pc:sldChg chg="modSp">
        <pc:chgData name="samuel barthelemy" userId="17dd9d392918d2e8" providerId="Windows Live" clId="Web-{92AAED8D-0CF3-417A-A427-43825A639103}" dt="2020-06-08T16:19:22.158" v="3301" actId="20577"/>
        <pc:sldMkLst>
          <pc:docMk/>
          <pc:sldMk cId="734868715" sldId="258"/>
        </pc:sldMkLst>
        <pc:spChg chg="mod">
          <ac:chgData name="samuel barthelemy" userId="17dd9d392918d2e8" providerId="Windows Live" clId="Web-{92AAED8D-0CF3-417A-A427-43825A639103}" dt="2020-06-08T16:19:22.158" v="3301" actId="20577"/>
          <ac:spMkLst>
            <pc:docMk/>
            <pc:sldMk cId="734868715" sldId="258"/>
            <ac:spMk id="3" creationId="{A503483B-E74A-4D78-AC26-C5C60E6EA85A}"/>
          </ac:spMkLst>
        </pc:spChg>
      </pc:sldChg>
      <pc:sldChg chg="modSp">
        <pc:chgData name="samuel barthelemy" userId="17dd9d392918d2e8" providerId="Windows Live" clId="Web-{92AAED8D-0CF3-417A-A427-43825A639103}" dt="2020-06-08T16:19:51.862" v="3327" actId="20577"/>
        <pc:sldMkLst>
          <pc:docMk/>
          <pc:sldMk cId="2850602609" sldId="276"/>
        </pc:sldMkLst>
        <pc:spChg chg="mod">
          <ac:chgData name="samuel barthelemy" userId="17dd9d392918d2e8" providerId="Windows Live" clId="Web-{92AAED8D-0CF3-417A-A427-43825A639103}" dt="2020-06-08T16:19:41.845" v="3322" actId="20577"/>
          <ac:spMkLst>
            <pc:docMk/>
            <pc:sldMk cId="2850602609" sldId="276"/>
            <ac:spMk id="2" creationId="{3D334039-E286-4D53-8720-D2B0A00FE62F}"/>
          </ac:spMkLst>
        </pc:spChg>
        <pc:spChg chg="mod">
          <ac:chgData name="samuel barthelemy" userId="17dd9d392918d2e8" providerId="Windows Live" clId="Web-{92AAED8D-0CF3-417A-A427-43825A639103}" dt="2020-06-08T16:19:51.862" v="3327" actId="20577"/>
          <ac:spMkLst>
            <pc:docMk/>
            <pc:sldMk cId="2850602609" sldId="276"/>
            <ac:spMk id="3" creationId="{BB1F060E-9B84-4565-A238-134C52E40142}"/>
          </ac:spMkLst>
        </pc:spChg>
      </pc:sldChg>
      <pc:sldChg chg="modSp">
        <pc:chgData name="samuel barthelemy" userId="17dd9d392918d2e8" providerId="Windows Live" clId="Web-{92AAED8D-0CF3-417A-A427-43825A639103}" dt="2020-06-08T17:26:23.831" v="9183" actId="20577"/>
        <pc:sldMkLst>
          <pc:docMk/>
          <pc:sldMk cId="1712567707" sldId="277"/>
        </pc:sldMkLst>
        <pc:spChg chg="mod">
          <ac:chgData name="samuel barthelemy" userId="17dd9d392918d2e8" providerId="Windows Live" clId="Web-{92AAED8D-0CF3-417A-A427-43825A639103}" dt="2020-06-08T17:26:23.831" v="9183" actId="20577"/>
          <ac:spMkLst>
            <pc:docMk/>
            <pc:sldMk cId="1712567707" sldId="277"/>
            <ac:spMk id="3" creationId="{952028E3-6083-4D0A-8CDF-E4501B239706}"/>
          </ac:spMkLst>
        </pc:spChg>
      </pc:sldChg>
      <pc:sldChg chg="modSp">
        <pc:chgData name="samuel barthelemy" userId="17dd9d392918d2e8" providerId="Windows Live" clId="Web-{92AAED8D-0CF3-417A-A427-43825A639103}" dt="2020-06-08T17:26:33.909" v="9191" actId="20577"/>
        <pc:sldMkLst>
          <pc:docMk/>
          <pc:sldMk cId="3869571705" sldId="279"/>
        </pc:sldMkLst>
        <pc:spChg chg="mod">
          <ac:chgData name="samuel barthelemy" userId="17dd9d392918d2e8" providerId="Windows Live" clId="Web-{92AAED8D-0CF3-417A-A427-43825A639103}" dt="2020-06-08T17:26:33.909" v="9191" actId="20577"/>
          <ac:spMkLst>
            <pc:docMk/>
            <pc:sldMk cId="3869571705" sldId="279"/>
            <ac:spMk id="3" creationId="{8BF03C3F-36CE-4DDD-808B-53AF628A374F}"/>
          </ac:spMkLst>
        </pc:spChg>
      </pc:sldChg>
      <pc:sldChg chg="modSp new">
        <pc:chgData name="samuel barthelemy" userId="17dd9d392918d2e8" providerId="Windows Live" clId="Web-{92AAED8D-0CF3-417A-A427-43825A639103}" dt="2020-06-08T15:53:12.698" v="40" actId="20577"/>
        <pc:sldMkLst>
          <pc:docMk/>
          <pc:sldMk cId="1476111655" sldId="281"/>
        </pc:sldMkLst>
        <pc:spChg chg="mod">
          <ac:chgData name="samuel barthelemy" userId="17dd9d392918d2e8" providerId="Windows Live" clId="Web-{92AAED8D-0CF3-417A-A427-43825A639103}" dt="2020-06-08T15:53:12.698" v="40" actId="20577"/>
          <ac:spMkLst>
            <pc:docMk/>
            <pc:sldMk cId="1476111655" sldId="281"/>
            <ac:spMk id="2" creationId="{BD692A3F-EA90-43C0-8D8F-11E0F278D358}"/>
          </ac:spMkLst>
        </pc:spChg>
        <pc:spChg chg="mod">
          <ac:chgData name="samuel barthelemy" userId="17dd9d392918d2e8" providerId="Windows Live" clId="Web-{92AAED8D-0CF3-417A-A427-43825A639103}" dt="2020-06-08T15:52:41.479" v="32" actId="20577"/>
          <ac:spMkLst>
            <pc:docMk/>
            <pc:sldMk cId="1476111655" sldId="281"/>
            <ac:spMk id="3" creationId="{D3406371-1AA5-46D0-A317-27D52A7A73C9}"/>
          </ac:spMkLst>
        </pc:spChg>
      </pc:sldChg>
      <pc:sldChg chg="modSp add replId">
        <pc:chgData name="samuel barthelemy" userId="17dd9d392918d2e8" providerId="Windows Live" clId="Web-{92AAED8D-0CF3-417A-A427-43825A639103}" dt="2020-06-08T15:56:14.886" v="622" actId="20577"/>
        <pc:sldMkLst>
          <pc:docMk/>
          <pc:sldMk cId="1660700426" sldId="282"/>
        </pc:sldMkLst>
        <pc:spChg chg="mod">
          <ac:chgData name="samuel barthelemy" userId="17dd9d392918d2e8" providerId="Windows Live" clId="Web-{92AAED8D-0CF3-417A-A427-43825A639103}" dt="2020-06-08T15:56:14.886" v="622" actId="20577"/>
          <ac:spMkLst>
            <pc:docMk/>
            <pc:sldMk cId="1660700426" sldId="282"/>
            <ac:spMk id="3" creationId="{D3406371-1AA5-46D0-A317-27D52A7A73C9}"/>
          </ac:spMkLst>
        </pc:spChg>
      </pc:sldChg>
      <pc:sldChg chg="modSp add replId">
        <pc:chgData name="samuel barthelemy" userId="17dd9d392918d2e8" providerId="Windows Live" clId="Web-{92AAED8D-0CF3-417A-A427-43825A639103}" dt="2020-06-08T16:04:37.904" v="1806" actId="20577"/>
        <pc:sldMkLst>
          <pc:docMk/>
          <pc:sldMk cId="1693792200" sldId="283"/>
        </pc:sldMkLst>
        <pc:spChg chg="mod">
          <ac:chgData name="samuel barthelemy" userId="17dd9d392918d2e8" providerId="Windows Live" clId="Web-{92AAED8D-0CF3-417A-A427-43825A639103}" dt="2020-06-08T15:56:25.121" v="635" actId="20577"/>
          <ac:spMkLst>
            <pc:docMk/>
            <pc:sldMk cId="1693792200" sldId="283"/>
            <ac:spMk id="2" creationId="{BD692A3F-EA90-43C0-8D8F-11E0F278D358}"/>
          </ac:spMkLst>
        </pc:spChg>
        <pc:spChg chg="mod">
          <ac:chgData name="samuel barthelemy" userId="17dd9d392918d2e8" providerId="Windows Live" clId="Web-{92AAED8D-0CF3-417A-A427-43825A639103}" dt="2020-06-08T16:04:37.904" v="1806" actId="20577"/>
          <ac:spMkLst>
            <pc:docMk/>
            <pc:sldMk cId="1693792200" sldId="283"/>
            <ac:spMk id="3" creationId="{D3406371-1AA5-46D0-A317-27D52A7A73C9}"/>
          </ac:spMkLst>
        </pc:spChg>
      </pc:sldChg>
      <pc:sldChg chg="modSp add replId">
        <pc:chgData name="samuel barthelemy" userId="17dd9d392918d2e8" providerId="Windows Live" clId="Web-{92AAED8D-0CF3-417A-A427-43825A639103}" dt="2020-06-08T16:12:35.406" v="2877" actId="20577"/>
        <pc:sldMkLst>
          <pc:docMk/>
          <pc:sldMk cId="2705286442" sldId="284"/>
        </pc:sldMkLst>
        <pc:spChg chg="mod">
          <ac:chgData name="samuel barthelemy" userId="17dd9d392918d2e8" providerId="Windows Live" clId="Web-{92AAED8D-0CF3-417A-A427-43825A639103}" dt="2020-06-08T16:04:46.435" v="1814" actId="20577"/>
          <ac:spMkLst>
            <pc:docMk/>
            <pc:sldMk cId="2705286442" sldId="284"/>
            <ac:spMk id="2" creationId="{BD692A3F-EA90-43C0-8D8F-11E0F278D358}"/>
          </ac:spMkLst>
        </pc:spChg>
        <pc:spChg chg="mod">
          <ac:chgData name="samuel barthelemy" userId="17dd9d392918d2e8" providerId="Windows Live" clId="Web-{92AAED8D-0CF3-417A-A427-43825A639103}" dt="2020-06-08T16:12:35.406" v="2877" actId="20577"/>
          <ac:spMkLst>
            <pc:docMk/>
            <pc:sldMk cId="2705286442" sldId="284"/>
            <ac:spMk id="3" creationId="{D3406371-1AA5-46D0-A317-27D52A7A73C9}"/>
          </ac:spMkLst>
        </pc:spChg>
      </pc:sldChg>
      <pc:sldChg chg="modSp add replId">
        <pc:chgData name="samuel barthelemy" userId="17dd9d392918d2e8" providerId="Windows Live" clId="Web-{92AAED8D-0CF3-417A-A427-43825A639103}" dt="2020-06-08T16:18:22.829" v="3247" actId="20577"/>
        <pc:sldMkLst>
          <pc:docMk/>
          <pc:sldMk cId="3849448839" sldId="285"/>
        </pc:sldMkLst>
        <pc:spChg chg="mod">
          <ac:chgData name="samuel barthelemy" userId="17dd9d392918d2e8" providerId="Windows Live" clId="Web-{92AAED8D-0CF3-417A-A427-43825A639103}" dt="2020-06-08T16:12:40.937" v="2889" actId="20577"/>
          <ac:spMkLst>
            <pc:docMk/>
            <pc:sldMk cId="3849448839" sldId="285"/>
            <ac:spMk id="2" creationId="{BD692A3F-EA90-43C0-8D8F-11E0F278D358}"/>
          </ac:spMkLst>
        </pc:spChg>
        <pc:spChg chg="mod">
          <ac:chgData name="samuel barthelemy" userId="17dd9d392918d2e8" providerId="Windows Live" clId="Web-{92AAED8D-0CF3-417A-A427-43825A639103}" dt="2020-06-08T16:18:22.829" v="3247" actId="20577"/>
          <ac:spMkLst>
            <pc:docMk/>
            <pc:sldMk cId="3849448839" sldId="285"/>
            <ac:spMk id="3" creationId="{D3406371-1AA5-46D0-A317-27D52A7A73C9}"/>
          </ac:spMkLst>
        </pc:spChg>
      </pc:sldChg>
      <pc:sldChg chg="modSp add replId">
        <pc:chgData name="samuel barthelemy" userId="17dd9d392918d2e8" providerId="Windows Live" clId="Web-{92AAED8D-0CF3-417A-A427-43825A639103}" dt="2020-06-08T16:21:19.580" v="3377" actId="20577"/>
        <pc:sldMkLst>
          <pc:docMk/>
          <pc:sldMk cId="2429771735" sldId="286"/>
        </pc:sldMkLst>
        <pc:spChg chg="mod">
          <ac:chgData name="samuel barthelemy" userId="17dd9d392918d2e8" providerId="Windows Live" clId="Web-{92AAED8D-0CF3-417A-A427-43825A639103}" dt="2020-06-08T16:21:19.580" v="3377" actId="20577"/>
          <ac:spMkLst>
            <pc:docMk/>
            <pc:sldMk cId="2429771735" sldId="286"/>
            <ac:spMk id="3" creationId="{BB1F060E-9B84-4565-A238-134C52E40142}"/>
          </ac:spMkLst>
        </pc:spChg>
      </pc:sldChg>
      <pc:sldChg chg="modSp add replId">
        <pc:chgData name="samuel barthelemy" userId="17dd9d392918d2e8" providerId="Windows Live" clId="Web-{92AAED8D-0CF3-417A-A427-43825A639103}" dt="2020-06-08T16:36:01.381" v="5101" actId="20577"/>
        <pc:sldMkLst>
          <pc:docMk/>
          <pc:sldMk cId="1483105524" sldId="287"/>
        </pc:sldMkLst>
        <pc:spChg chg="mod">
          <ac:chgData name="samuel barthelemy" userId="17dd9d392918d2e8" providerId="Windows Live" clId="Web-{92AAED8D-0CF3-417A-A427-43825A639103}" dt="2020-06-08T16:20:44.846" v="3370" actId="20577"/>
          <ac:spMkLst>
            <pc:docMk/>
            <pc:sldMk cId="1483105524" sldId="287"/>
            <ac:spMk id="2" creationId="{3D334039-E286-4D53-8720-D2B0A00FE62F}"/>
          </ac:spMkLst>
        </pc:spChg>
        <pc:spChg chg="mod">
          <ac:chgData name="samuel barthelemy" userId="17dd9d392918d2e8" providerId="Windows Live" clId="Web-{92AAED8D-0CF3-417A-A427-43825A639103}" dt="2020-06-08T16:36:01.381" v="5101" actId="20577"/>
          <ac:spMkLst>
            <pc:docMk/>
            <pc:sldMk cId="1483105524" sldId="287"/>
            <ac:spMk id="3" creationId="{BB1F060E-9B84-4565-A238-134C52E40142}"/>
          </ac:spMkLst>
        </pc:spChg>
      </pc:sldChg>
      <pc:sldChg chg="new del">
        <pc:chgData name="samuel barthelemy" userId="17dd9d392918d2e8" providerId="Windows Live" clId="Web-{92AAED8D-0CF3-417A-A427-43825A639103}" dt="2020-06-08T16:19:56.220" v="3330"/>
        <pc:sldMkLst>
          <pc:docMk/>
          <pc:sldMk cId="3387029734" sldId="287"/>
        </pc:sldMkLst>
      </pc:sldChg>
      <pc:sldChg chg="modSp add replId">
        <pc:chgData name="samuel barthelemy" userId="17dd9d392918d2e8" providerId="Windows Live" clId="Web-{92AAED8D-0CF3-417A-A427-43825A639103}" dt="2020-06-08T16:34:45.661" v="4955" actId="20577"/>
        <pc:sldMkLst>
          <pc:docMk/>
          <pc:sldMk cId="2466668669" sldId="288"/>
        </pc:sldMkLst>
        <pc:spChg chg="mod">
          <ac:chgData name="samuel barthelemy" userId="17dd9d392918d2e8" providerId="Windows Live" clId="Web-{92AAED8D-0CF3-417A-A427-43825A639103}" dt="2020-06-08T16:20:38.158" v="3365" actId="20577"/>
          <ac:spMkLst>
            <pc:docMk/>
            <pc:sldMk cId="2466668669" sldId="288"/>
            <ac:spMk id="2" creationId="{3D334039-E286-4D53-8720-D2B0A00FE62F}"/>
          </ac:spMkLst>
        </pc:spChg>
        <pc:spChg chg="mod">
          <ac:chgData name="samuel barthelemy" userId="17dd9d392918d2e8" providerId="Windows Live" clId="Web-{92AAED8D-0CF3-417A-A427-43825A639103}" dt="2020-06-08T16:34:45.661" v="4955" actId="20577"/>
          <ac:spMkLst>
            <pc:docMk/>
            <pc:sldMk cId="2466668669" sldId="288"/>
            <ac:spMk id="3" creationId="{BB1F060E-9B84-4565-A238-134C52E40142}"/>
          </ac:spMkLst>
        </pc:spChg>
      </pc:sldChg>
      <pc:sldChg chg="modSp add replId">
        <pc:chgData name="samuel barthelemy" userId="17dd9d392918d2e8" providerId="Windows Live" clId="Web-{92AAED8D-0CF3-417A-A427-43825A639103}" dt="2020-06-08T16:30:16.145" v="4163" actId="20577"/>
        <pc:sldMkLst>
          <pc:docMk/>
          <pc:sldMk cId="2452177028" sldId="289"/>
        </pc:sldMkLst>
        <pc:spChg chg="mod">
          <ac:chgData name="samuel barthelemy" userId="17dd9d392918d2e8" providerId="Windows Live" clId="Web-{92AAED8D-0CF3-417A-A427-43825A639103}" dt="2020-06-08T16:20:32.455" v="3360" actId="20577"/>
          <ac:spMkLst>
            <pc:docMk/>
            <pc:sldMk cId="2452177028" sldId="289"/>
            <ac:spMk id="2" creationId="{3D334039-E286-4D53-8720-D2B0A00FE62F}"/>
          </ac:spMkLst>
        </pc:spChg>
        <pc:spChg chg="mod">
          <ac:chgData name="samuel barthelemy" userId="17dd9d392918d2e8" providerId="Windows Live" clId="Web-{92AAED8D-0CF3-417A-A427-43825A639103}" dt="2020-06-08T16:30:16.145" v="4163" actId="20577"/>
          <ac:spMkLst>
            <pc:docMk/>
            <pc:sldMk cId="2452177028" sldId="289"/>
            <ac:spMk id="3" creationId="{BB1F060E-9B84-4565-A238-134C52E40142}"/>
          </ac:spMkLst>
        </pc:spChg>
      </pc:sldChg>
      <pc:sldChg chg="modSp add replId">
        <pc:chgData name="samuel barthelemy" userId="17dd9d392918d2e8" providerId="Windows Live" clId="Web-{92AAED8D-0CF3-417A-A427-43825A639103}" dt="2020-06-08T16:26:43.581" v="3564" actId="20577"/>
        <pc:sldMkLst>
          <pc:docMk/>
          <pc:sldMk cId="616610356" sldId="290"/>
        </pc:sldMkLst>
        <pc:spChg chg="mod">
          <ac:chgData name="samuel barthelemy" userId="17dd9d392918d2e8" providerId="Windows Live" clId="Web-{92AAED8D-0CF3-417A-A427-43825A639103}" dt="2020-06-08T16:20:20.361" v="3349" actId="20577"/>
          <ac:spMkLst>
            <pc:docMk/>
            <pc:sldMk cId="616610356" sldId="290"/>
            <ac:spMk id="2" creationId="{3D334039-E286-4D53-8720-D2B0A00FE62F}"/>
          </ac:spMkLst>
        </pc:spChg>
        <pc:spChg chg="mod">
          <ac:chgData name="samuel barthelemy" userId="17dd9d392918d2e8" providerId="Windows Live" clId="Web-{92AAED8D-0CF3-417A-A427-43825A639103}" dt="2020-06-08T16:26:43.581" v="3564" actId="20577"/>
          <ac:spMkLst>
            <pc:docMk/>
            <pc:sldMk cId="616610356" sldId="290"/>
            <ac:spMk id="3" creationId="{BB1F060E-9B84-4565-A238-134C52E40142}"/>
          </ac:spMkLst>
        </pc:spChg>
      </pc:sldChg>
      <pc:sldChg chg="modSp add ord replId">
        <pc:chgData name="samuel barthelemy" userId="17dd9d392918d2e8" providerId="Windows Live" clId="Web-{92AAED8D-0CF3-417A-A427-43825A639103}" dt="2020-06-08T16:41:26.179" v="5122" actId="20577"/>
        <pc:sldMkLst>
          <pc:docMk/>
          <pc:sldMk cId="868860208" sldId="291"/>
        </pc:sldMkLst>
        <pc:spChg chg="mod">
          <ac:chgData name="samuel barthelemy" userId="17dd9d392918d2e8" providerId="Windows Live" clId="Web-{92AAED8D-0CF3-417A-A427-43825A639103}" dt="2020-06-08T16:41:22.226" v="5109" actId="20577"/>
          <ac:spMkLst>
            <pc:docMk/>
            <pc:sldMk cId="868860208" sldId="291"/>
            <ac:spMk id="2" creationId="{BD692A3F-EA90-43C0-8D8F-11E0F278D358}"/>
          </ac:spMkLst>
        </pc:spChg>
        <pc:spChg chg="mod">
          <ac:chgData name="samuel barthelemy" userId="17dd9d392918d2e8" providerId="Windows Live" clId="Web-{92AAED8D-0CF3-417A-A427-43825A639103}" dt="2020-06-08T16:41:26.179" v="5122" actId="20577"/>
          <ac:spMkLst>
            <pc:docMk/>
            <pc:sldMk cId="868860208" sldId="291"/>
            <ac:spMk id="3" creationId="{D3406371-1AA5-46D0-A317-27D52A7A73C9}"/>
          </ac:spMkLst>
        </pc:spChg>
      </pc:sldChg>
      <pc:sldChg chg="new del">
        <pc:chgData name="samuel barthelemy" userId="17dd9d392918d2e8" providerId="Windows Live" clId="Web-{92AAED8D-0CF3-417A-A427-43825A639103}" dt="2020-06-08T16:41:38.991" v="5126"/>
        <pc:sldMkLst>
          <pc:docMk/>
          <pc:sldMk cId="1366124317" sldId="292"/>
        </pc:sldMkLst>
      </pc:sldChg>
      <pc:sldChg chg="modSp add replId">
        <pc:chgData name="samuel barthelemy" userId="17dd9d392918d2e8" providerId="Windows Live" clId="Web-{92AAED8D-0CF3-417A-A427-43825A639103}" dt="2020-06-08T16:49:50.087" v="6445" actId="20577"/>
        <pc:sldMkLst>
          <pc:docMk/>
          <pc:sldMk cId="4046590331" sldId="292"/>
        </pc:sldMkLst>
        <pc:spChg chg="mod">
          <ac:chgData name="samuel barthelemy" userId="17dd9d392918d2e8" providerId="Windows Live" clId="Web-{92AAED8D-0CF3-417A-A427-43825A639103}" dt="2020-06-08T16:41:50.007" v="5152" actId="20577"/>
          <ac:spMkLst>
            <pc:docMk/>
            <pc:sldMk cId="4046590331" sldId="292"/>
            <ac:spMk id="2" creationId="{BD692A3F-EA90-43C0-8D8F-11E0F278D358}"/>
          </ac:spMkLst>
        </pc:spChg>
        <pc:spChg chg="mod">
          <ac:chgData name="samuel barthelemy" userId="17dd9d392918d2e8" providerId="Windows Live" clId="Web-{92AAED8D-0CF3-417A-A427-43825A639103}" dt="2020-06-08T16:49:50.087" v="6445" actId="20577"/>
          <ac:spMkLst>
            <pc:docMk/>
            <pc:sldMk cId="4046590331" sldId="292"/>
            <ac:spMk id="3" creationId="{D3406371-1AA5-46D0-A317-27D52A7A73C9}"/>
          </ac:spMkLst>
        </pc:spChg>
      </pc:sldChg>
      <pc:sldChg chg="modSp add replId">
        <pc:chgData name="samuel barthelemy" userId="17dd9d392918d2e8" providerId="Windows Live" clId="Web-{92AAED8D-0CF3-417A-A427-43825A639103}" dt="2020-06-08T17:00:04.918" v="8204" actId="20577"/>
        <pc:sldMkLst>
          <pc:docMk/>
          <pc:sldMk cId="3003849687" sldId="293"/>
        </pc:sldMkLst>
        <pc:spChg chg="mod">
          <ac:chgData name="samuel barthelemy" userId="17dd9d392918d2e8" providerId="Windows Live" clId="Web-{92AAED8D-0CF3-417A-A427-43825A639103}" dt="2020-06-08T16:42:26.023" v="5178" actId="20577"/>
          <ac:spMkLst>
            <pc:docMk/>
            <pc:sldMk cId="3003849687" sldId="293"/>
            <ac:spMk id="2" creationId="{BD692A3F-EA90-43C0-8D8F-11E0F278D358}"/>
          </ac:spMkLst>
        </pc:spChg>
        <pc:spChg chg="mod">
          <ac:chgData name="samuel barthelemy" userId="17dd9d392918d2e8" providerId="Windows Live" clId="Web-{92AAED8D-0CF3-417A-A427-43825A639103}" dt="2020-06-08T17:00:04.918" v="8204" actId="20577"/>
          <ac:spMkLst>
            <pc:docMk/>
            <pc:sldMk cId="3003849687" sldId="293"/>
            <ac:spMk id="3" creationId="{D3406371-1AA5-46D0-A317-27D52A7A73C9}"/>
          </ac:spMkLst>
        </pc:spChg>
      </pc:sldChg>
      <pc:sldChg chg="modSp add replId">
        <pc:chgData name="samuel barthelemy" userId="17dd9d392918d2e8" providerId="Windows Live" clId="Web-{92AAED8D-0CF3-417A-A427-43825A639103}" dt="2020-06-08T17:03:07.887" v="8573" actId="20577"/>
        <pc:sldMkLst>
          <pc:docMk/>
          <pc:sldMk cId="1341089232" sldId="294"/>
        </pc:sldMkLst>
        <pc:spChg chg="mod">
          <ac:chgData name="samuel barthelemy" userId="17dd9d392918d2e8" providerId="Windows Live" clId="Web-{92AAED8D-0CF3-417A-A427-43825A639103}" dt="2020-06-08T16:42:31.273" v="5181" actId="20577"/>
          <ac:spMkLst>
            <pc:docMk/>
            <pc:sldMk cId="1341089232" sldId="294"/>
            <ac:spMk id="2" creationId="{BD692A3F-EA90-43C0-8D8F-11E0F278D358}"/>
          </ac:spMkLst>
        </pc:spChg>
        <pc:spChg chg="mod">
          <ac:chgData name="samuel barthelemy" userId="17dd9d392918d2e8" providerId="Windows Live" clId="Web-{92AAED8D-0CF3-417A-A427-43825A639103}" dt="2020-06-08T17:03:07.887" v="8573" actId="20577"/>
          <ac:spMkLst>
            <pc:docMk/>
            <pc:sldMk cId="1341089232" sldId="294"/>
            <ac:spMk id="3" creationId="{D3406371-1AA5-46D0-A317-27D52A7A73C9}"/>
          </ac:spMkLst>
        </pc:spChg>
      </pc:sldChg>
      <pc:sldChg chg="modSp add replId">
        <pc:chgData name="samuel barthelemy" userId="17dd9d392918d2e8" providerId="Windows Live" clId="Web-{92AAED8D-0CF3-417A-A427-43825A639103}" dt="2020-06-08T17:26:59.831" v="9197" actId="20577"/>
        <pc:sldMkLst>
          <pc:docMk/>
          <pc:sldMk cId="1630789954" sldId="295"/>
        </pc:sldMkLst>
        <pc:spChg chg="mod">
          <ac:chgData name="samuel barthelemy" userId="17dd9d392918d2e8" providerId="Windows Live" clId="Web-{92AAED8D-0CF3-417A-A427-43825A639103}" dt="2020-06-08T16:42:35.898" v="5192" actId="20577"/>
          <ac:spMkLst>
            <pc:docMk/>
            <pc:sldMk cId="1630789954" sldId="295"/>
            <ac:spMk id="2" creationId="{BD692A3F-EA90-43C0-8D8F-11E0F278D358}"/>
          </ac:spMkLst>
        </pc:spChg>
        <pc:spChg chg="mod">
          <ac:chgData name="samuel barthelemy" userId="17dd9d392918d2e8" providerId="Windows Live" clId="Web-{92AAED8D-0CF3-417A-A427-43825A639103}" dt="2020-06-08T17:26:59.831" v="9197" actId="20577"/>
          <ac:spMkLst>
            <pc:docMk/>
            <pc:sldMk cId="1630789954" sldId="295"/>
            <ac:spMk id="3" creationId="{D3406371-1AA5-46D0-A317-27D52A7A73C9}"/>
          </ac:spMkLst>
        </pc:spChg>
      </pc:sldChg>
      <pc:sldChg chg="modSp new">
        <pc:chgData name="samuel barthelemy" userId="17dd9d392918d2e8" providerId="Windows Live" clId="Web-{92AAED8D-0CF3-417A-A427-43825A639103}" dt="2020-06-10T15:14:32.132" v="12557" actId="20577"/>
        <pc:sldMkLst>
          <pc:docMk/>
          <pc:sldMk cId="3488563682" sldId="296"/>
        </pc:sldMkLst>
        <pc:spChg chg="mod">
          <ac:chgData name="samuel barthelemy" userId="17dd9d392918d2e8" providerId="Windows Live" clId="Web-{92AAED8D-0CF3-417A-A427-43825A639103}" dt="2020-06-08T17:27:38.612" v="9200" actId="20577"/>
          <ac:spMkLst>
            <pc:docMk/>
            <pc:sldMk cId="3488563682" sldId="296"/>
            <ac:spMk id="2" creationId="{A6DB2AB3-24A3-444E-9C44-279AE01D36D5}"/>
          </ac:spMkLst>
        </pc:spChg>
        <pc:spChg chg="mod">
          <ac:chgData name="samuel barthelemy" userId="17dd9d392918d2e8" providerId="Windows Live" clId="Web-{92AAED8D-0CF3-417A-A427-43825A639103}" dt="2020-06-10T15:14:32.132" v="12557" actId="20577"/>
          <ac:spMkLst>
            <pc:docMk/>
            <pc:sldMk cId="3488563682" sldId="296"/>
            <ac:spMk id="3" creationId="{C23A66AE-BAB2-4D9F-8F36-CB7C121BF2D7}"/>
          </ac:spMkLst>
        </pc:spChg>
      </pc:sldChg>
      <pc:sldChg chg="modSp new">
        <pc:chgData name="samuel barthelemy" userId="17dd9d392918d2e8" providerId="Windows Live" clId="Web-{92AAED8D-0CF3-417A-A427-43825A639103}" dt="2020-06-08T17:39:16.099" v="10470" actId="20577"/>
        <pc:sldMkLst>
          <pc:docMk/>
          <pc:sldMk cId="4025474799" sldId="297"/>
        </pc:sldMkLst>
        <pc:spChg chg="mod">
          <ac:chgData name="samuel barthelemy" userId="17dd9d392918d2e8" providerId="Windows Live" clId="Web-{92AAED8D-0CF3-417A-A427-43825A639103}" dt="2020-06-08T17:30:09.707" v="9527" actId="20577"/>
          <ac:spMkLst>
            <pc:docMk/>
            <pc:sldMk cId="4025474799" sldId="297"/>
            <ac:spMk id="2" creationId="{5B5BFE18-DC51-44F8-8994-B09B6309FF01}"/>
          </ac:spMkLst>
        </pc:spChg>
        <pc:spChg chg="mod">
          <ac:chgData name="samuel barthelemy" userId="17dd9d392918d2e8" providerId="Windows Live" clId="Web-{92AAED8D-0CF3-417A-A427-43825A639103}" dt="2020-06-08T17:39:16.099" v="10470" actId="20577"/>
          <ac:spMkLst>
            <pc:docMk/>
            <pc:sldMk cId="4025474799" sldId="297"/>
            <ac:spMk id="3" creationId="{07F01FC7-7036-474A-9388-BB179C319FA3}"/>
          </ac:spMkLst>
        </pc:spChg>
      </pc:sldChg>
      <pc:sldChg chg="modSp new">
        <pc:chgData name="samuel barthelemy" userId="17dd9d392918d2e8" providerId="Windows Live" clId="Web-{92AAED8D-0CF3-417A-A427-43825A639103}" dt="2020-06-08T17:47:20.476" v="11759" actId="20577"/>
        <pc:sldMkLst>
          <pc:docMk/>
          <pc:sldMk cId="1669467333" sldId="298"/>
        </pc:sldMkLst>
        <pc:spChg chg="mod">
          <ac:chgData name="samuel barthelemy" userId="17dd9d392918d2e8" providerId="Windows Live" clId="Web-{92AAED8D-0CF3-417A-A427-43825A639103}" dt="2020-06-08T17:39:36.053" v="10477" actId="20577"/>
          <ac:spMkLst>
            <pc:docMk/>
            <pc:sldMk cId="1669467333" sldId="298"/>
            <ac:spMk id="2" creationId="{C4AD3BBA-69A7-41DB-A5F3-053309039C63}"/>
          </ac:spMkLst>
        </pc:spChg>
        <pc:spChg chg="mod">
          <ac:chgData name="samuel barthelemy" userId="17dd9d392918d2e8" providerId="Windows Live" clId="Web-{92AAED8D-0CF3-417A-A427-43825A639103}" dt="2020-06-08T17:47:20.476" v="11759" actId="20577"/>
          <ac:spMkLst>
            <pc:docMk/>
            <pc:sldMk cId="1669467333" sldId="298"/>
            <ac:spMk id="3" creationId="{BC5B8E62-ABAC-4313-BD17-7D21ABFD1F01}"/>
          </ac:spMkLst>
        </pc:spChg>
      </pc:sldChg>
      <pc:sldChg chg="modSp new">
        <pc:chgData name="samuel barthelemy" userId="17dd9d392918d2e8" providerId="Windows Live" clId="Web-{92AAED8D-0CF3-417A-A427-43825A639103}" dt="2020-06-09T14:16:20.247" v="12437" actId="20577"/>
        <pc:sldMkLst>
          <pc:docMk/>
          <pc:sldMk cId="3441125890" sldId="299"/>
        </pc:sldMkLst>
        <pc:spChg chg="mod">
          <ac:chgData name="samuel barthelemy" userId="17dd9d392918d2e8" providerId="Windows Live" clId="Web-{92AAED8D-0CF3-417A-A427-43825A639103}" dt="2020-06-09T14:16:20.247" v="12437" actId="20577"/>
          <ac:spMkLst>
            <pc:docMk/>
            <pc:sldMk cId="3441125890" sldId="299"/>
            <ac:spMk id="2" creationId="{0B3CBCF8-125B-4658-911F-69BE017F8EF6}"/>
          </ac:spMkLst>
        </pc:spChg>
        <pc:spChg chg="mod">
          <ac:chgData name="samuel barthelemy" userId="17dd9d392918d2e8" providerId="Windows Live" clId="Web-{92AAED8D-0CF3-417A-A427-43825A639103}" dt="2020-06-09T11:01:03.703" v="12409" actId="20577"/>
          <ac:spMkLst>
            <pc:docMk/>
            <pc:sldMk cId="3441125890" sldId="299"/>
            <ac:spMk id="3" creationId="{40AF3402-8920-457D-9462-F3B16E0DA554}"/>
          </ac:spMkLst>
        </pc:spChg>
      </pc:sldChg>
      <pc:sldChg chg="modSp new">
        <pc:chgData name="samuel barthelemy" userId="17dd9d392918d2e8" providerId="Windows Live" clId="Web-{92AAED8D-0CF3-417A-A427-43825A639103}" dt="2020-06-10T15:14:52.023" v="12580" actId="20577"/>
        <pc:sldMkLst>
          <pc:docMk/>
          <pc:sldMk cId="4136604052" sldId="300"/>
        </pc:sldMkLst>
        <pc:spChg chg="mod">
          <ac:chgData name="samuel barthelemy" userId="17dd9d392918d2e8" providerId="Windows Live" clId="Web-{92AAED8D-0CF3-417A-A427-43825A639103}" dt="2020-06-10T15:14:52.023" v="12580" actId="20577"/>
          <ac:spMkLst>
            <pc:docMk/>
            <pc:sldMk cId="4136604052" sldId="300"/>
            <ac:spMk id="2" creationId="{5572C9B7-688E-46CD-ABB5-9CAC4FE7BB66}"/>
          </ac:spMkLst>
        </pc:spChg>
        <pc:spChg chg="mod">
          <ac:chgData name="samuel barthelemy" userId="17dd9d392918d2e8" providerId="Windows Live" clId="Web-{92AAED8D-0CF3-417A-A427-43825A639103}" dt="2020-06-10T12:56:52.569" v="12526" actId="20577"/>
          <ac:spMkLst>
            <pc:docMk/>
            <pc:sldMk cId="4136604052" sldId="300"/>
            <ac:spMk id="3" creationId="{E51A6653-9B0A-48AD-B6B0-8AB7C6D61195}"/>
          </ac:spMkLst>
        </pc:spChg>
      </pc:sldChg>
    </pc:docChg>
  </pc:docChgLst>
  <pc:docChgLst>
    <pc:chgData name="samuel barthelemy" userId="17dd9d392918d2e8" providerId="Windows Live" clId="Web-{0EF1F527-CABC-4649-96F0-570669BC6787}"/>
    <pc:docChg chg="addSld modSld">
      <pc:chgData name="samuel barthelemy" userId="17dd9d392918d2e8" providerId="Windows Live" clId="Web-{0EF1F527-CABC-4649-96F0-570669BC6787}" dt="2020-06-04T14:08:53.285" v="12492" actId="20577"/>
      <pc:docMkLst>
        <pc:docMk/>
      </pc:docMkLst>
      <pc:sldChg chg="modSp">
        <pc:chgData name="samuel barthelemy" userId="17dd9d392918d2e8" providerId="Windows Live" clId="Web-{0EF1F527-CABC-4649-96F0-570669BC6787}" dt="2020-06-03T14:51:30.718" v="131" actId="20577"/>
        <pc:sldMkLst>
          <pc:docMk/>
          <pc:sldMk cId="109857222" sldId="256"/>
        </pc:sldMkLst>
        <pc:spChg chg="mod">
          <ac:chgData name="samuel barthelemy" userId="17dd9d392918d2e8" providerId="Windows Live" clId="Web-{0EF1F527-CABC-4649-96F0-570669BC6787}" dt="2020-06-03T14:51:30.718" v="131" actId="20577"/>
          <ac:spMkLst>
            <pc:docMk/>
            <pc:sldMk cId="109857222" sldId="256"/>
            <ac:spMk id="2" creationId="{00000000-0000-0000-0000-000000000000}"/>
          </ac:spMkLst>
        </pc:spChg>
        <pc:spChg chg="mod">
          <ac:chgData name="samuel barthelemy" userId="17dd9d392918d2e8" providerId="Windows Live" clId="Web-{0EF1F527-CABC-4649-96F0-570669BC6787}" dt="2020-06-03T14:50:51.390" v="78" actId="20577"/>
          <ac:spMkLst>
            <pc:docMk/>
            <pc:sldMk cId="109857222" sldId="256"/>
            <ac:spMk id="3" creationId="{00000000-0000-0000-0000-000000000000}"/>
          </ac:spMkLst>
        </pc:spChg>
      </pc:sldChg>
      <pc:sldChg chg="modSp new">
        <pc:chgData name="samuel barthelemy" userId="17dd9d392918d2e8" providerId="Windows Live" clId="Web-{0EF1F527-CABC-4649-96F0-570669BC6787}" dt="2020-06-03T14:53:50.016" v="266" actId="20577"/>
        <pc:sldMkLst>
          <pc:docMk/>
          <pc:sldMk cId="1905552763" sldId="257"/>
        </pc:sldMkLst>
        <pc:spChg chg="mod">
          <ac:chgData name="samuel barthelemy" userId="17dd9d392918d2e8" providerId="Windows Live" clId="Web-{0EF1F527-CABC-4649-96F0-570669BC6787}" dt="2020-06-03T14:52:08.031" v="179" actId="20577"/>
          <ac:spMkLst>
            <pc:docMk/>
            <pc:sldMk cId="1905552763" sldId="257"/>
            <ac:spMk id="2" creationId="{25017C9D-8562-4D2F-ABC8-136B01882534}"/>
          </ac:spMkLst>
        </pc:spChg>
        <pc:spChg chg="mod">
          <ac:chgData name="samuel barthelemy" userId="17dd9d392918d2e8" providerId="Windows Live" clId="Web-{0EF1F527-CABC-4649-96F0-570669BC6787}" dt="2020-06-03T14:53:50.016" v="266" actId="20577"/>
          <ac:spMkLst>
            <pc:docMk/>
            <pc:sldMk cId="1905552763" sldId="257"/>
            <ac:spMk id="3" creationId="{38DE9BE0-E3B0-4442-BF7A-0E43DC5E5C15}"/>
          </ac:spMkLst>
        </pc:spChg>
      </pc:sldChg>
      <pc:sldChg chg="modSp new">
        <pc:chgData name="samuel barthelemy" userId="17dd9d392918d2e8" providerId="Windows Live" clId="Web-{0EF1F527-CABC-4649-96F0-570669BC6787}" dt="2020-06-03T15:00:10.503" v="640" actId="20577"/>
        <pc:sldMkLst>
          <pc:docMk/>
          <pc:sldMk cId="734868715" sldId="258"/>
        </pc:sldMkLst>
        <pc:spChg chg="mod">
          <ac:chgData name="samuel barthelemy" userId="17dd9d392918d2e8" providerId="Windows Live" clId="Web-{0EF1F527-CABC-4649-96F0-570669BC6787}" dt="2020-06-03T14:54:18.235" v="320" actId="20577"/>
          <ac:spMkLst>
            <pc:docMk/>
            <pc:sldMk cId="734868715" sldId="258"/>
            <ac:spMk id="2" creationId="{4203F039-F771-4643-8E78-3A4C23C9838E}"/>
          </ac:spMkLst>
        </pc:spChg>
        <pc:spChg chg="mod">
          <ac:chgData name="samuel barthelemy" userId="17dd9d392918d2e8" providerId="Windows Live" clId="Web-{0EF1F527-CABC-4649-96F0-570669BC6787}" dt="2020-06-03T15:00:10.503" v="640" actId="20577"/>
          <ac:spMkLst>
            <pc:docMk/>
            <pc:sldMk cId="734868715" sldId="258"/>
            <ac:spMk id="3" creationId="{A503483B-E74A-4D78-AC26-C5C60E6EA85A}"/>
          </ac:spMkLst>
        </pc:spChg>
      </pc:sldChg>
      <pc:sldChg chg="modSp new">
        <pc:chgData name="samuel barthelemy" userId="17dd9d392918d2e8" providerId="Windows Live" clId="Web-{0EF1F527-CABC-4649-96F0-570669BC6787}" dt="2020-06-04T13:31:40.812" v="8287" actId="20577"/>
        <pc:sldMkLst>
          <pc:docMk/>
          <pc:sldMk cId="1455944892" sldId="259"/>
        </pc:sldMkLst>
        <pc:spChg chg="mod">
          <ac:chgData name="samuel barthelemy" userId="17dd9d392918d2e8" providerId="Windows Live" clId="Web-{0EF1F527-CABC-4649-96F0-570669BC6787}" dt="2020-06-04T13:31:40.812" v="8287" actId="20577"/>
          <ac:spMkLst>
            <pc:docMk/>
            <pc:sldMk cId="1455944892" sldId="259"/>
            <ac:spMk id="2" creationId="{DC362F12-52F2-4D19-BD5B-4A9C8DDDEA37}"/>
          </ac:spMkLst>
        </pc:spChg>
        <pc:spChg chg="mod">
          <ac:chgData name="samuel barthelemy" userId="17dd9d392918d2e8" providerId="Windows Live" clId="Web-{0EF1F527-CABC-4649-96F0-570669BC6787}" dt="2020-06-03T15:44:30.861" v="5149" actId="20577"/>
          <ac:spMkLst>
            <pc:docMk/>
            <pc:sldMk cId="1455944892" sldId="259"/>
            <ac:spMk id="3" creationId="{C262F50F-9649-451B-86E5-B68FC093029D}"/>
          </ac:spMkLst>
        </pc:spChg>
      </pc:sldChg>
      <pc:sldChg chg="modSp new modNotes">
        <pc:chgData name="samuel barthelemy" userId="17dd9d392918d2e8" providerId="Windows Live" clId="Web-{0EF1F527-CABC-4649-96F0-570669BC6787}" dt="2020-06-03T15:26:20.652" v="3401" actId="20577"/>
        <pc:sldMkLst>
          <pc:docMk/>
          <pc:sldMk cId="1560016900" sldId="260"/>
        </pc:sldMkLst>
        <pc:spChg chg="mod">
          <ac:chgData name="samuel barthelemy" userId="17dd9d392918d2e8" providerId="Windows Live" clId="Web-{0EF1F527-CABC-4649-96F0-570669BC6787}" dt="2020-06-03T15:06:49.036" v="1060" actId="20577"/>
          <ac:spMkLst>
            <pc:docMk/>
            <pc:sldMk cId="1560016900" sldId="260"/>
            <ac:spMk id="2" creationId="{70E52183-C7ED-40EC-864C-F8EFAF8D4892}"/>
          </ac:spMkLst>
        </pc:spChg>
        <pc:spChg chg="mod">
          <ac:chgData name="samuel barthelemy" userId="17dd9d392918d2e8" providerId="Windows Live" clId="Web-{0EF1F527-CABC-4649-96F0-570669BC6787}" dt="2020-06-03T15:26:20.652" v="3401" actId="20577"/>
          <ac:spMkLst>
            <pc:docMk/>
            <pc:sldMk cId="1560016900" sldId="260"/>
            <ac:spMk id="3" creationId="{D36F398C-C611-4423-BEAA-F9F2B7F5D12B}"/>
          </ac:spMkLst>
        </pc:spChg>
      </pc:sldChg>
      <pc:sldChg chg="modSp new">
        <pc:chgData name="samuel barthelemy" userId="17dd9d392918d2e8" providerId="Windows Live" clId="Web-{0EF1F527-CABC-4649-96F0-570669BC6787}" dt="2020-06-03T15:48:20.331" v="5477" actId="20577"/>
        <pc:sldMkLst>
          <pc:docMk/>
          <pc:sldMk cId="3543264624" sldId="261"/>
        </pc:sldMkLst>
        <pc:spChg chg="mod">
          <ac:chgData name="samuel barthelemy" userId="17dd9d392918d2e8" providerId="Windows Live" clId="Web-{0EF1F527-CABC-4649-96F0-570669BC6787}" dt="2020-06-03T15:27:46.590" v="3462" actId="20577"/>
          <ac:spMkLst>
            <pc:docMk/>
            <pc:sldMk cId="3543264624" sldId="261"/>
            <ac:spMk id="2" creationId="{933A1DD4-2988-4AD6-A64C-9065FB9DAC12}"/>
          </ac:spMkLst>
        </pc:spChg>
        <pc:spChg chg="mod">
          <ac:chgData name="samuel barthelemy" userId="17dd9d392918d2e8" providerId="Windows Live" clId="Web-{0EF1F527-CABC-4649-96F0-570669BC6787}" dt="2020-06-03T15:48:20.331" v="5477" actId="20577"/>
          <ac:spMkLst>
            <pc:docMk/>
            <pc:sldMk cId="3543264624" sldId="261"/>
            <ac:spMk id="3" creationId="{2E8C4B99-CCC9-4DB2-951D-5E133973045F}"/>
          </ac:spMkLst>
        </pc:spChg>
      </pc:sldChg>
      <pc:sldChg chg="addSp delSp modSp new">
        <pc:chgData name="samuel barthelemy" userId="17dd9d392918d2e8" providerId="Windows Live" clId="Web-{0EF1F527-CABC-4649-96F0-570669BC6787}" dt="2020-06-04T13:30:54.890" v="8260" actId="20577"/>
        <pc:sldMkLst>
          <pc:docMk/>
          <pc:sldMk cId="1145064302" sldId="262"/>
        </pc:sldMkLst>
        <pc:spChg chg="mod">
          <ac:chgData name="samuel barthelemy" userId="17dd9d392918d2e8" providerId="Windows Live" clId="Web-{0EF1F527-CABC-4649-96F0-570669BC6787}" dt="2020-06-03T15:48:47.253" v="5510" actId="20577"/>
          <ac:spMkLst>
            <pc:docMk/>
            <pc:sldMk cId="1145064302" sldId="262"/>
            <ac:spMk id="2" creationId="{6435E672-3DEE-4C85-86D9-DA82C9B959F2}"/>
          </ac:spMkLst>
        </pc:spChg>
        <pc:spChg chg="mod">
          <ac:chgData name="samuel barthelemy" userId="17dd9d392918d2e8" providerId="Windows Live" clId="Web-{0EF1F527-CABC-4649-96F0-570669BC6787}" dt="2020-06-04T13:30:54.890" v="8260" actId="20577"/>
          <ac:spMkLst>
            <pc:docMk/>
            <pc:sldMk cId="1145064302" sldId="262"/>
            <ac:spMk id="3" creationId="{31D4FE67-5F62-44AC-B7A0-4BF6599A6DA8}"/>
          </ac:spMkLst>
        </pc:spChg>
        <pc:spChg chg="add del mod">
          <ac:chgData name="samuel barthelemy" userId="17dd9d392918d2e8" providerId="Windows Live" clId="Web-{0EF1F527-CABC-4649-96F0-570669BC6787}" dt="2020-06-03T15:48:35.628" v="5487"/>
          <ac:spMkLst>
            <pc:docMk/>
            <pc:sldMk cId="1145064302" sldId="262"/>
            <ac:spMk id="4" creationId="{977B6E34-1D05-4FF2-8603-050A5B8484ED}"/>
          </ac:spMkLst>
        </pc:spChg>
      </pc:sldChg>
      <pc:sldChg chg="modSp new">
        <pc:chgData name="samuel barthelemy" userId="17dd9d392918d2e8" providerId="Windows Live" clId="Web-{0EF1F527-CABC-4649-96F0-570669BC6787}" dt="2020-06-03T15:59:35.428" v="6736" actId="20577"/>
        <pc:sldMkLst>
          <pc:docMk/>
          <pc:sldMk cId="336334652" sldId="263"/>
        </pc:sldMkLst>
        <pc:spChg chg="mod">
          <ac:chgData name="samuel barthelemy" userId="17dd9d392918d2e8" providerId="Windows Live" clId="Web-{0EF1F527-CABC-4649-96F0-570669BC6787}" dt="2020-06-03T15:51:04.535" v="5832" actId="20577"/>
          <ac:spMkLst>
            <pc:docMk/>
            <pc:sldMk cId="336334652" sldId="263"/>
            <ac:spMk id="2" creationId="{87E75E23-D2F9-439F-8EA4-B46ED0BAD5AE}"/>
          </ac:spMkLst>
        </pc:spChg>
        <pc:spChg chg="mod">
          <ac:chgData name="samuel barthelemy" userId="17dd9d392918d2e8" providerId="Windows Live" clId="Web-{0EF1F527-CABC-4649-96F0-570669BC6787}" dt="2020-06-03T15:59:35.428" v="6736" actId="20577"/>
          <ac:spMkLst>
            <pc:docMk/>
            <pc:sldMk cId="336334652" sldId="263"/>
            <ac:spMk id="3" creationId="{DAB2527A-CF0D-4F84-A4A3-7D63C007DD77}"/>
          </ac:spMkLst>
        </pc:spChg>
      </pc:sldChg>
      <pc:sldChg chg="modSp new">
        <pc:chgData name="samuel barthelemy" userId="17dd9d392918d2e8" providerId="Windows Live" clId="Web-{0EF1F527-CABC-4649-96F0-570669BC6787}" dt="2020-06-04T13:29:53.296" v="8233" actId="20577"/>
        <pc:sldMkLst>
          <pc:docMk/>
          <pc:sldMk cId="784731244" sldId="264"/>
        </pc:sldMkLst>
        <pc:spChg chg="mod">
          <ac:chgData name="samuel barthelemy" userId="17dd9d392918d2e8" providerId="Windows Live" clId="Web-{0EF1F527-CABC-4649-96F0-570669BC6787}" dt="2020-06-04T13:21:52.291" v="6767" actId="20577"/>
          <ac:spMkLst>
            <pc:docMk/>
            <pc:sldMk cId="784731244" sldId="264"/>
            <ac:spMk id="2" creationId="{3181B638-D4DB-41D2-9A63-A5C1F0132DF7}"/>
          </ac:spMkLst>
        </pc:spChg>
        <pc:spChg chg="mod">
          <ac:chgData name="samuel barthelemy" userId="17dd9d392918d2e8" providerId="Windows Live" clId="Web-{0EF1F527-CABC-4649-96F0-570669BC6787}" dt="2020-06-04T13:29:53.296" v="8233" actId="20577"/>
          <ac:spMkLst>
            <pc:docMk/>
            <pc:sldMk cId="784731244" sldId="264"/>
            <ac:spMk id="3" creationId="{73CB4B15-241E-491F-BA8B-5AB18F7B04F6}"/>
          </ac:spMkLst>
        </pc:spChg>
      </pc:sldChg>
      <pc:sldChg chg="modSp new">
        <pc:chgData name="samuel barthelemy" userId="17dd9d392918d2e8" providerId="Windows Live" clId="Web-{0EF1F527-CABC-4649-96F0-570669BC6787}" dt="2020-06-04T13:39:10.800" v="8757" actId="20577"/>
        <pc:sldMkLst>
          <pc:docMk/>
          <pc:sldMk cId="2627659125" sldId="265"/>
        </pc:sldMkLst>
        <pc:spChg chg="mod">
          <ac:chgData name="samuel barthelemy" userId="17dd9d392918d2e8" providerId="Windows Live" clId="Web-{0EF1F527-CABC-4649-96F0-570669BC6787}" dt="2020-06-04T13:31:52.314" v="8290" actId="20577"/>
          <ac:spMkLst>
            <pc:docMk/>
            <pc:sldMk cId="2627659125" sldId="265"/>
            <ac:spMk id="2" creationId="{81872BB4-0092-418A-AA38-F2C437B48948}"/>
          </ac:spMkLst>
        </pc:spChg>
        <pc:spChg chg="mod">
          <ac:chgData name="samuel barthelemy" userId="17dd9d392918d2e8" providerId="Windows Live" clId="Web-{0EF1F527-CABC-4649-96F0-570669BC6787}" dt="2020-06-04T13:39:10.800" v="8757" actId="20577"/>
          <ac:spMkLst>
            <pc:docMk/>
            <pc:sldMk cId="2627659125" sldId="265"/>
            <ac:spMk id="3" creationId="{7756C6A6-0514-4A00-BD71-112173ED8F24}"/>
          </ac:spMkLst>
        </pc:spChg>
      </pc:sldChg>
      <pc:sldChg chg="modSp new">
        <pc:chgData name="samuel barthelemy" userId="17dd9d392918d2e8" providerId="Windows Live" clId="Web-{0EF1F527-CABC-4649-96F0-570669BC6787}" dt="2020-06-04T13:42:24.396" v="9249" actId="20577"/>
        <pc:sldMkLst>
          <pc:docMk/>
          <pc:sldMk cId="250086932" sldId="266"/>
        </pc:sldMkLst>
        <pc:spChg chg="mod">
          <ac:chgData name="samuel barthelemy" userId="17dd9d392918d2e8" providerId="Windows Live" clId="Web-{0EF1F527-CABC-4649-96F0-570669BC6787}" dt="2020-06-04T13:39:29.035" v="8784" actId="20577"/>
          <ac:spMkLst>
            <pc:docMk/>
            <pc:sldMk cId="250086932" sldId="266"/>
            <ac:spMk id="2" creationId="{976FDBC4-FE1D-4A5B-8DD0-365CBA3E85A2}"/>
          </ac:spMkLst>
        </pc:spChg>
        <pc:spChg chg="mod">
          <ac:chgData name="samuel barthelemy" userId="17dd9d392918d2e8" providerId="Windows Live" clId="Web-{0EF1F527-CABC-4649-96F0-570669BC6787}" dt="2020-06-04T13:42:24.396" v="9249" actId="20577"/>
          <ac:spMkLst>
            <pc:docMk/>
            <pc:sldMk cId="250086932" sldId="266"/>
            <ac:spMk id="3" creationId="{991520BA-6630-4C46-A750-B277FF486A68}"/>
          </ac:spMkLst>
        </pc:spChg>
      </pc:sldChg>
      <pc:sldChg chg="modSp new modNotes">
        <pc:chgData name="samuel barthelemy" userId="17dd9d392918d2e8" providerId="Windows Live" clId="Web-{0EF1F527-CABC-4649-96F0-570669BC6787}" dt="2020-06-04T13:55:48.887" v="10978" actId="20577"/>
        <pc:sldMkLst>
          <pc:docMk/>
          <pc:sldMk cId="61261596" sldId="267"/>
        </pc:sldMkLst>
        <pc:spChg chg="mod">
          <ac:chgData name="samuel barthelemy" userId="17dd9d392918d2e8" providerId="Windows Live" clId="Web-{0EF1F527-CABC-4649-96F0-570669BC6787}" dt="2020-06-04T13:42:39.177" v="9275" actId="20577"/>
          <ac:spMkLst>
            <pc:docMk/>
            <pc:sldMk cId="61261596" sldId="267"/>
            <ac:spMk id="2" creationId="{22CB2C88-D5E6-4CDE-AA04-D0907DED3284}"/>
          </ac:spMkLst>
        </pc:spChg>
        <pc:spChg chg="mod">
          <ac:chgData name="samuel barthelemy" userId="17dd9d392918d2e8" providerId="Windows Live" clId="Web-{0EF1F527-CABC-4649-96F0-570669BC6787}" dt="2020-06-04T13:55:48.887" v="10978" actId="20577"/>
          <ac:spMkLst>
            <pc:docMk/>
            <pc:sldMk cId="61261596" sldId="267"/>
            <ac:spMk id="3" creationId="{D7057E2E-712C-4E3C-8A98-C8D1B8229A1F}"/>
          </ac:spMkLst>
        </pc:spChg>
      </pc:sldChg>
      <pc:sldChg chg="modSp new">
        <pc:chgData name="samuel barthelemy" userId="17dd9d392918d2e8" providerId="Windows Live" clId="Web-{0EF1F527-CABC-4649-96F0-570669BC6787}" dt="2020-06-04T13:56:05.575" v="10986" actId="20577"/>
        <pc:sldMkLst>
          <pc:docMk/>
          <pc:sldMk cId="4022204016" sldId="268"/>
        </pc:sldMkLst>
        <pc:spChg chg="mod">
          <ac:chgData name="samuel barthelemy" userId="17dd9d392918d2e8" providerId="Windows Live" clId="Web-{0EF1F527-CABC-4649-96F0-570669BC6787}" dt="2020-06-04T13:56:05.575" v="10986" actId="20577"/>
          <ac:spMkLst>
            <pc:docMk/>
            <pc:sldMk cId="4022204016" sldId="268"/>
            <ac:spMk id="2" creationId="{702F26E6-B421-448E-A93B-585B102D5643}"/>
          </ac:spMkLst>
        </pc:spChg>
        <pc:spChg chg="mod">
          <ac:chgData name="samuel barthelemy" userId="17dd9d392918d2e8" providerId="Windows Live" clId="Web-{0EF1F527-CABC-4649-96F0-570669BC6787}" dt="2020-06-04T13:55:52.794" v="10982" actId="20577"/>
          <ac:spMkLst>
            <pc:docMk/>
            <pc:sldMk cId="4022204016" sldId="268"/>
            <ac:spMk id="3" creationId="{316D6D42-263B-4988-83A2-9624F537CB7F}"/>
          </ac:spMkLst>
        </pc:spChg>
      </pc:sldChg>
      <pc:sldChg chg="modSp new">
        <pc:chgData name="samuel barthelemy" userId="17dd9d392918d2e8" providerId="Windows Live" clId="Web-{0EF1F527-CABC-4649-96F0-570669BC6787}" dt="2020-06-04T14:08:53.285" v="12491" actId="20577"/>
        <pc:sldMkLst>
          <pc:docMk/>
          <pc:sldMk cId="2647365364" sldId="269"/>
        </pc:sldMkLst>
        <pc:spChg chg="mod">
          <ac:chgData name="samuel barthelemy" userId="17dd9d392918d2e8" providerId="Windows Live" clId="Web-{0EF1F527-CABC-4649-96F0-570669BC6787}" dt="2020-06-04T13:57:00.466" v="11017" actId="20577"/>
          <ac:spMkLst>
            <pc:docMk/>
            <pc:sldMk cId="2647365364" sldId="269"/>
            <ac:spMk id="2" creationId="{3ED76F8D-7296-41C6-B592-79FAE5CBF7F4}"/>
          </ac:spMkLst>
        </pc:spChg>
        <pc:spChg chg="mod">
          <ac:chgData name="samuel barthelemy" userId="17dd9d392918d2e8" providerId="Windows Live" clId="Web-{0EF1F527-CABC-4649-96F0-570669BC6787}" dt="2020-06-04T14:08:53.285" v="12491" actId="20577"/>
          <ac:spMkLst>
            <pc:docMk/>
            <pc:sldMk cId="2647365364" sldId="269"/>
            <ac:spMk id="3" creationId="{F098A768-D250-4075-B259-552C3E95F4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D7F39-F8BF-4713-82F4-92AA9D637F4A}" type="datetimeFigureOut">
              <a:rPr lang="en-US"/>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E4701-BA33-464F-96DB-E28B7DB07A8A}" type="slidenum">
              <a:rPr lang="en-US"/>
              <a:t>‹#›</a:t>
            </a:fld>
            <a:endParaRPr lang="en-US"/>
          </a:p>
        </p:txBody>
      </p:sp>
    </p:spTree>
    <p:extLst>
      <p:ext uri="{BB962C8B-B14F-4D97-AF65-F5344CB8AC3E}">
        <p14:creationId xmlns:p14="http://schemas.microsoft.com/office/powerpoint/2010/main" val="375030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If you don't identify the purpose of something, you often times end up with either a bloated end product or a product that doesn't accomplish what it needs to.</a:t>
            </a:r>
          </a:p>
          <a:p>
            <a:r>
              <a:rPr lang="en-US" dirty="0">
                <a:cs typeface="Calibri"/>
              </a:rPr>
              <a:t>The car you build will often change depending on the purpose of the vehicle. A car that has the purpose to transport a lot of things, will end up as a semi; while a car that is meant for off-roading might end up illegal to drive on normal roads. This is how bugs start to build up while security breaks down. More features is not always better.</a:t>
            </a:r>
          </a:p>
        </p:txBody>
      </p:sp>
      <p:sp>
        <p:nvSpPr>
          <p:cNvPr id="4" name="Slide Number Placeholder 3"/>
          <p:cNvSpPr>
            <a:spLocks noGrp="1"/>
          </p:cNvSpPr>
          <p:nvPr>
            <p:ph type="sldNum" sz="quarter" idx="5"/>
          </p:nvPr>
        </p:nvSpPr>
        <p:spPr/>
        <p:txBody>
          <a:bodyPr/>
          <a:lstStyle/>
          <a:p>
            <a:fld id="{36DE4701-BA33-464F-96DB-E28B7DB07A8A}" type="slidenum">
              <a:rPr lang="en-US"/>
              <a:t>5</a:t>
            </a:fld>
            <a:endParaRPr lang="en-US"/>
          </a:p>
        </p:txBody>
      </p:sp>
    </p:spTree>
    <p:extLst>
      <p:ext uri="{BB962C8B-B14F-4D97-AF65-F5344CB8AC3E}">
        <p14:creationId xmlns:p14="http://schemas.microsoft.com/office/powerpoint/2010/main" val="375003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 array normally stores additional things as well: The start of the array, the size of the array, the type of the array, are some common stored things that are automatically created properties by the programming language.</a:t>
            </a:r>
          </a:p>
        </p:txBody>
      </p:sp>
      <p:sp>
        <p:nvSpPr>
          <p:cNvPr id="4" name="Slide Number Placeholder 3"/>
          <p:cNvSpPr>
            <a:spLocks noGrp="1"/>
          </p:cNvSpPr>
          <p:nvPr>
            <p:ph type="sldNum" sz="quarter" idx="5"/>
          </p:nvPr>
        </p:nvSpPr>
        <p:spPr/>
        <p:txBody>
          <a:bodyPr/>
          <a:lstStyle/>
          <a:p>
            <a:fld id="{36DE4701-BA33-464F-96DB-E28B7DB07A8A}" type="slidenum">
              <a:rPr lang="en-US"/>
              <a:t>12</a:t>
            </a:fld>
            <a:endParaRPr lang="en-US"/>
          </a:p>
        </p:txBody>
      </p:sp>
    </p:spTree>
    <p:extLst>
      <p:ext uri="{BB962C8B-B14F-4D97-AF65-F5344CB8AC3E}">
        <p14:creationId xmlns:p14="http://schemas.microsoft.com/office/powerpoint/2010/main" val="3549734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DevOps Script Development Course</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a:p>
          <a:p>
            <a:r>
              <a:rPr lang="en-US" dirty="0">
                <a:cs typeface="Calibri"/>
              </a:rPr>
              <a:t>Samuel R Barthelemy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2BB4-0092-418A-AA38-F2C437B48948}"/>
              </a:ext>
            </a:extLst>
          </p:cNvPr>
          <p:cNvSpPr>
            <a:spLocks noGrp="1"/>
          </p:cNvSpPr>
          <p:nvPr>
            <p:ph type="title"/>
          </p:nvPr>
        </p:nvSpPr>
        <p:spPr/>
        <p:txBody>
          <a:bodyPr/>
          <a:lstStyle/>
          <a:p>
            <a:r>
              <a:rPr lang="en-US">
                <a:ea typeface="+mj-lt"/>
                <a:cs typeface="+mj-lt"/>
              </a:rPr>
              <a:t>Programming Primer::Variables</a:t>
            </a:r>
          </a:p>
        </p:txBody>
      </p:sp>
      <p:sp>
        <p:nvSpPr>
          <p:cNvPr id="3" name="Content Placeholder 2">
            <a:extLst>
              <a:ext uri="{FF2B5EF4-FFF2-40B4-BE49-F238E27FC236}">
                <a16:creationId xmlns:a16="http://schemas.microsoft.com/office/drawing/2014/main" id="{7756C6A6-0514-4A00-BD71-112173ED8F24}"/>
              </a:ext>
            </a:extLst>
          </p:cNvPr>
          <p:cNvSpPr>
            <a:spLocks noGrp="1"/>
          </p:cNvSpPr>
          <p:nvPr>
            <p:ph idx="1"/>
          </p:nvPr>
        </p:nvSpPr>
        <p:spPr/>
        <p:txBody>
          <a:bodyPr vert="horz" lIns="91440" tIns="45720" rIns="91440" bIns="45720" rtlCol="0" anchor="t">
            <a:normAutofit/>
          </a:bodyPr>
          <a:lstStyle/>
          <a:p>
            <a:r>
              <a:rPr lang="en-US" dirty="0">
                <a:cs typeface="Calibri"/>
              </a:rPr>
              <a:t>What are variables?</a:t>
            </a:r>
          </a:p>
          <a:p>
            <a:pPr lvl="1"/>
            <a:r>
              <a:rPr lang="en-US" dirty="0">
                <a:cs typeface="Calibri"/>
              </a:rPr>
              <a:t>Introduction</a:t>
            </a:r>
          </a:p>
          <a:p>
            <a:pPr lvl="1"/>
            <a:r>
              <a:rPr lang="en-US" dirty="0">
                <a:cs typeface="Calibri"/>
              </a:rPr>
              <a:t>Terminology</a:t>
            </a:r>
          </a:p>
          <a:p>
            <a:pPr lvl="1"/>
            <a:r>
              <a:rPr lang="en-US" dirty="0">
                <a:cs typeface="Calibri"/>
              </a:rPr>
              <a:t>Types</a:t>
            </a:r>
          </a:p>
          <a:p>
            <a:pPr lvl="1"/>
            <a:r>
              <a:rPr lang="en-US" dirty="0" err="1">
                <a:cs typeface="Calibri"/>
              </a:rPr>
              <a:t>Dymamic</a:t>
            </a:r>
            <a:r>
              <a:rPr lang="en-US" dirty="0">
                <a:cs typeface="Calibri"/>
              </a:rPr>
              <a:t> vs Static declarations</a:t>
            </a:r>
          </a:p>
          <a:p>
            <a:pPr lvl="1"/>
            <a:r>
              <a:rPr lang="en-US" dirty="0">
                <a:cs typeface="Calibri"/>
              </a:rPr>
              <a:t>Python Example</a:t>
            </a:r>
          </a:p>
          <a:p>
            <a:endParaRPr lang="en-US" dirty="0">
              <a:cs typeface="Calibri"/>
            </a:endParaRPr>
          </a:p>
        </p:txBody>
      </p:sp>
    </p:spTree>
    <p:extLst>
      <p:ext uri="{BB962C8B-B14F-4D97-AF65-F5344CB8AC3E}">
        <p14:creationId xmlns:p14="http://schemas.microsoft.com/office/powerpoint/2010/main" val="262765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DBC4-FE1D-4A5B-8DD0-365CBA3E85A2}"/>
              </a:ext>
            </a:extLst>
          </p:cNvPr>
          <p:cNvSpPr>
            <a:spLocks noGrp="1"/>
          </p:cNvSpPr>
          <p:nvPr>
            <p:ph type="title"/>
          </p:nvPr>
        </p:nvSpPr>
        <p:spPr/>
        <p:txBody>
          <a:bodyPr/>
          <a:lstStyle/>
          <a:p>
            <a:r>
              <a:rPr lang="en-US">
                <a:cs typeface="Calibri Light"/>
              </a:rPr>
              <a:t>Programming Primer::Variables-&gt;Introduction</a:t>
            </a:r>
            <a:endParaRPr lang="en-US"/>
          </a:p>
        </p:txBody>
      </p:sp>
      <p:sp>
        <p:nvSpPr>
          <p:cNvPr id="3" name="Content Placeholder 2">
            <a:extLst>
              <a:ext uri="{FF2B5EF4-FFF2-40B4-BE49-F238E27FC236}">
                <a16:creationId xmlns:a16="http://schemas.microsoft.com/office/drawing/2014/main" id="{991520BA-6630-4C46-A750-B277FF486A68}"/>
              </a:ext>
            </a:extLst>
          </p:cNvPr>
          <p:cNvSpPr>
            <a:spLocks noGrp="1"/>
          </p:cNvSpPr>
          <p:nvPr>
            <p:ph idx="1"/>
          </p:nvPr>
        </p:nvSpPr>
        <p:spPr/>
        <p:txBody>
          <a:bodyPr vert="horz" lIns="91440" tIns="45720" rIns="91440" bIns="45720" rtlCol="0" anchor="t">
            <a:normAutofit/>
          </a:bodyPr>
          <a:lstStyle/>
          <a:p>
            <a:r>
              <a:rPr lang="en-US">
                <a:ea typeface="+mn-lt"/>
                <a:cs typeface="+mn-lt"/>
              </a:rPr>
              <a:t>Think of variables as labeled envelopes.</a:t>
            </a:r>
          </a:p>
          <a:p>
            <a:r>
              <a:rPr lang="en-US">
                <a:ea typeface="+mn-lt"/>
                <a:cs typeface="+mn-lt"/>
              </a:rPr>
              <a:t>The variable by itself is just a holder, the data inside it is what makes it useable.</a:t>
            </a:r>
            <a:endParaRPr lang="en-US" dirty="0">
              <a:ea typeface="+mn-lt"/>
              <a:cs typeface="+mn-lt"/>
            </a:endParaRPr>
          </a:p>
          <a:p>
            <a:r>
              <a:rPr lang="en-US">
                <a:ea typeface="+mn-lt"/>
                <a:cs typeface="+mn-lt"/>
              </a:rPr>
              <a:t>Variables provide a way to reference data that your program will need.</a:t>
            </a:r>
          </a:p>
        </p:txBody>
      </p:sp>
    </p:spTree>
    <p:extLst>
      <p:ext uri="{BB962C8B-B14F-4D97-AF65-F5344CB8AC3E}">
        <p14:creationId xmlns:p14="http://schemas.microsoft.com/office/powerpoint/2010/main" val="25008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2C88-D5E6-4CDE-AA04-D0907DED3284}"/>
              </a:ext>
            </a:extLst>
          </p:cNvPr>
          <p:cNvSpPr>
            <a:spLocks noGrp="1"/>
          </p:cNvSpPr>
          <p:nvPr>
            <p:ph type="title"/>
          </p:nvPr>
        </p:nvSpPr>
        <p:spPr/>
        <p:txBody>
          <a:bodyPr/>
          <a:lstStyle/>
          <a:p>
            <a:r>
              <a:rPr lang="en-US">
                <a:ea typeface="+mj-lt"/>
                <a:cs typeface="+mj-lt"/>
              </a:rPr>
              <a:t>Programming Primer::Variables-&gt;Terminology</a:t>
            </a:r>
          </a:p>
        </p:txBody>
      </p:sp>
      <p:sp>
        <p:nvSpPr>
          <p:cNvPr id="3" name="Content Placeholder 2">
            <a:extLst>
              <a:ext uri="{FF2B5EF4-FFF2-40B4-BE49-F238E27FC236}">
                <a16:creationId xmlns:a16="http://schemas.microsoft.com/office/drawing/2014/main" id="{D7057E2E-712C-4E3C-8A98-C8D1B8229A1F}"/>
              </a:ext>
            </a:extLst>
          </p:cNvPr>
          <p:cNvSpPr>
            <a:spLocks noGrp="1"/>
          </p:cNvSpPr>
          <p:nvPr>
            <p:ph idx="1"/>
          </p:nvPr>
        </p:nvSpPr>
        <p:spPr/>
        <p:txBody>
          <a:bodyPr vert="horz" lIns="91440" tIns="45720" rIns="91440" bIns="45720" rtlCol="0" anchor="t">
            <a:normAutofit/>
          </a:bodyPr>
          <a:lstStyle/>
          <a:p>
            <a:r>
              <a:rPr lang="en-US" dirty="0">
                <a:cs typeface="Calibri"/>
              </a:rPr>
              <a:t>The data that is being referenced is often referred to as a "literal".</a:t>
            </a:r>
            <a:endParaRPr lang="en-US" dirty="0">
              <a:ea typeface="+mn-lt"/>
              <a:cs typeface="+mn-lt"/>
            </a:endParaRPr>
          </a:p>
          <a:p>
            <a:r>
              <a:rPr lang="en-US" dirty="0">
                <a:cs typeface="Calibri"/>
              </a:rPr>
              <a:t>The variable is </a:t>
            </a:r>
            <a:r>
              <a:rPr lang="en-US">
                <a:cs typeface="Calibri"/>
              </a:rPr>
              <a:t>literally</a:t>
            </a:r>
            <a:r>
              <a:rPr lang="en-US" dirty="0">
                <a:cs typeface="Calibri"/>
              </a:rPr>
              <a:t> referencing the underlying data.</a:t>
            </a:r>
          </a:p>
          <a:p>
            <a:r>
              <a:rPr lang="en-US" dirty="0">
                <a:cs typeface="Calibri"/>
              </a:rPr>
              <a:t>Variables can be different "types" of data.</a:t>
            </a:r>
          </a:p>
          <a:p>
            <a:r>
              <a:rPr lang="en-US">
                <a:cs typeface="Calibri"/>
              </a:rPr>
              <a:t>A programming language's most basic types are often called </a:t>
            </a:r>
            <a:r>
              <a:rPr lang="en-US" dirty="0">
                <a:cs typeface="Calibri"/>
              </a:rPr>
              <a:t>"primitives". </a:t>
            </a:r>
          </a:p>
        </p:txBody>
      </p:sp>
    </p:spTree>
    <p:extLst>
      <p:ext uri="{BB962C8B-B14F-4D97-AF65-F5344CB8AC3E}">
        <p14:creationId xmlns:p14="http://schemas.microsoft.com/office/powerpoint/2010/main" val="6126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26E6-B421-448E-A93B-585B102D5643}"/>
              </a:ext>
            </a:extLst>
          </p:cNvPr>
          <p:cNvSpPr>
            <a:spLocks noGrp="1"/>
          </p:cNvSpPr>
          <p:nvPr>
            <p:ph type="title"/>
          </p:nvPr>
        </p:nvSpPr>
        <p:spPr/>
        <p:txBody>
          <a:bodyPr/>
          <a:lstStyle/>
          <a:p>
            <a:r>
              <a:rPr lang="en-US">
                <a:cs typeface="Calibri Light"/>
              </a:rPr>
              <a:t>Programming Primer::Variables-&gt;Types</a:t>
            </a:r>
            <a:endParaRPr lang="en-US"/>
          </a:p>
        </p:txBody>
      </p:sp>
      <p:sp>
        <p:nvSpPr>
          <p:cNvPr id="3" name="Content Placeholder 2">
            <a:extLst>
              <a:ext uri="{FF2B5EF4-FFF2-40B4-BE49-F238E27FC236}">
                <a16:creationId xmlns:a16="http://schemas.microsoft.com/office/drawing/2014/main" id="{316D6D42-263B-4988-83A2-9624F537CB7F}"/>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Common primitives include:</a:t>
            </a:r>
          </a:p>
          <a:p>
            <a:pPr lvl="1"/>
            <a:r>
              <a:rPr lang="en-US">
                <a:ea typeface="+mn-lt"/>
                <a:cs typeface="+mn-lt"/>
              </a:rPr>
              <a:t>Numbers, aka integers, floats, doubles, etc...</a:t>
            </a:r>
          </a:p>
          <a:p>
            <a:pPr lvl="1"/>
            <a:r>
              <a:rPr lang="en-US">
                <a:ea typeface="+mn-lt"/>
                <a:cs typeface="+mn-lt"/>
              </a:rPr>
              <a:t>Letters, aka chars.</a:t>
            </a:r>
          </a:p>
          <a:p>
            <a:pPr lvl="1"/>
            <a:r>
              <a:rPr lang="en-US">
                <a:ea typeface="+mn-lt"/>
                <a:cs typeface="+mn-lt"/>
              </a:rPr>
              <a:t>True/False, aka bools.</a:t>
            </a:r>
          </a:p>
          <a:p>
            <a:r>
              <a:rPr lang="en-US">
                <a:ea typeface="+mn-lt"/>
                <a:cs typeface="+mn-lt"/>
              </a:rPr>
              <a:t>Surprisingly strings and other types that are available are really just these primitive types with additional functionality.</a:t>
            </a:r>
          </a:p>
          <a:p>
            <a:pPr lvl="1"/>
            <a:r>
              <a:rPr lang="en-US">
                <a:ea typeface="+mn-lt"/>
                <a:cs typeface="+mn-lt"/>
              </a:rPr>
              <a:t>A string is normally just multiple letters, that are stored next to each other in memory.</a:t>
            </a:r>
          </a:p>
          <a:p>
            <a:pPr lvl="1"/>
            <a:r>
              <a:rPr lang="en-US">
                <a:ea typeface="+mn-lt"/>
                <a:cs typeface="+mn-lt"/>
              </a:rPr>
              <a:t>A data structure called an "array" provides a catalog with a lookup to each letter in the string.</a:t>
            </a:r>
          </a:p>
          <a:p>
            <a:pPr lvl="1"/>
            <a:r>
              <a:rPr lang="en-US">
                <a:ea typeface="+mn-lt"/>
                <a:cs typeface="+mn-lt"/>
              </a:rPr>
              <a:t>Ex. "hello" -&gt; Array[0] = h, Array[1]=e, Array[2]=l, Array[3]=l, Array[4]=o</a:t>
            </a:r>
            <a:endParaRPr lang="en-US"/>
          </a:p>
        </p:txBody>
      </p:sp>
    </p:spTree>
    <p:extLst>
      <p:ext uri="{BB962C8B-B14F-4D97-AF65-F5344CB8AC3E}">
        <p14:creationId xmlns:p14="http://schemas.microsoft.com/office/powerpoint/2010/main" val="402220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F8D-7296-41C6-B592-79FAE5CBF7F4}"/>
              </a:ext>
            </a:extLst>
          </p:cNvPr>
          <p:cNvSpPr>
            <a:spLocks noGrp="1"/>
          </p:cNvSpPr>
          <p:nvPr>
            <p:ph type="title"/>
          </p:nvPr>
        </p:nvSpPr>
        <p:spPr/>
        <p:txBody>
          <a:bodyPr>
            <a:normAutofit/>
          </a:bodyPr>
          <a:lstStyle/>
          <a:p>
            <a:r>
              <a:rPr lang="en-US" sz="4000">
                <a:cs typeface="Calibri Light"/>
              </a:rPr>
              <a:t>Programming Primer::Variables-&gt;DynamicVSStatic</a:t>
            </a:r>
            <a:endParaRPr lang="en-US" sz="3600">
              <a:cs typeface="Calibri Light" panose="020F0302020204030204"/>
            </a:endParaRPr>
          </a:p>
        </p:txBody>
      </p:sp>
      <p:sp>
        <p:nvSpPr>
          <p:cNvPr id="3" name="Content Placeholder 2">
            <a:extLst>
              <a:ext uri="{FF2B5EF4-FFF2-40B4-BE49-F238E27FC236}">
                <a16:creationId xmlns:a16="http://schemas.microsoft.com/office/drawing/2014/main" id="{F098A768-D250-4075-B259-552C3E95F4E6}"/>
              </a:ext>
            </a:extLst>
          </p:cNvPr>
          <p:cNvSpPr>
            <a:spLocks noGrp="1"/>
          </p:cNvSpPr>
          <p:nvPr>
            <p:ph idx="1"/>
          </p:nvPr>
        </p:nvSpPr>
        <p:spPr/>
        <p:txBody>
          <a:bodyPr vert="horz" lIns="91440" tIns="45720" rIns="91440" bIns="45720" rtlCol="0" anchor="t">
            <a:normAutofit fontScale="85000" lnSpcReduction="20000"/>
          </a:bodyPr>
          <a:lstStyle/>
          <a:p>
            <a:r>
              <a:rPr lang="en-US">
                <a:cs typeface="Calibri"/>
              </a:rPr>
              <a:t>Programming languages have different features. A common feature difference in languages is often whether the variable type system is dynamic or static.</a:t>
            </a:r>
            <a:endParaRPr lang="en-US" dirty="0">
              <a:cs typeface="Calibri"/>
            </a:endParaRPr>
          </a:p>
          <a:p>
            <a:r>
              <a:rPr lang="en-US">
                <a:cs typeface="Calibri"/>
              </a:rPr>
              <a:t>There are benefits and cons to each of them.</a:t>
            </a:r>
          </a:p>
          <a:p>
            <a:r>
              <a:rPr lang="en-US">
                <a:cs typeface="Calibri"/>
              </a:rPr>
              <a:t>Dynamic:</a:t>
            </a:r>
            <a:endParaRPr lang="en-US" dirty="0">
              <a:cs typeface="Calibri"/>
            </a:endParaRPr>
          </a:p>
          <a:p>
            <a:pPr lvl="1"/>
            <a:r>
              <a:rPr lang="en-US">
                <a:cs typeface="Calibri"/>
              </a:rPr>
              <a:t>The compiler will attempt to find out what type of variable you have.</a:t>
            </a:r>
          </a:p>
          <a:p>
            <a:pPr lvl="1"/>
            <a:r>
              <a:rPr lang="en-US">
                <a:cs typeface="Calibri"/>
              </a:rPr>
              <a:t>name = "Sam"</a:t>
            </a:r>
            <a:endParaRPr lang="en-US" dirty="0">
              <a:cs typeface="Calibri"/>
            </a:endParaRPr>
          </a:p>
          <a:p>
            <a:r>
              <a:rPr lang="en-US">
                <a:cs typeface="Calibri"/>
              </a:rPr>
              <a:t>Static:</a:t>
            </a:r>
          </a:p>
          <a:p>
            <a:pPr lvl="1"/>
            <a:r>
              <a:rPr lang="en-US">
                <a:cs typeface="Calibri"/>
              </a:rPr>
              <a:t>You must tell the compiler what type of variable you have.</a:t>
            </a:r>
          </a:p>
          <a:p>
            <a:pPr lvl="1"/>
            <a:r>
              <a:rPr lang="en-US">
                <a:cs typeface="Calibri"/>
              </a:rPr>
              <a:t>str</a:t>
            </a:r>
            <a:r>
              <a:rPr lang="en-US" dirty="0">
                <a:cs typeface="Calibri"/>
              </a:rPr>
              <a:t> </a:t>
            </a:r>
            <a:r>
              <a:rPr lang="en-US">
                <a:cs typeface="Calibri"/>
              </a:rPr>
              <a:t>name = "Sam"</a:t>
            </a:r>
          </a:p>
          <a:p>
            <a:r>
              <a:rPr lang="en-US">
                <a:cs typeface="Calibri"/>
              </a:rPr>
              <a:t>In dynamic the compiler (or interpreter) will see that name is "Sam" and label the variable as a string.</a:t>
            </a:r>
          </a:p>
          <a:p>
            <a:r>
              <a:rPr lang="en-US">
                <a:cs typeface="Calibri"/>
              </a:rPr>
              <a:t>In static the compiler reads the</a:t>
            </a:r>
            <a:r>
              <a:rPr lang="en-US" dirty="0">
                <a:cs typeface="Calibri"/>
              </a:rPr>
              <a:t> </a:t>
            </a:r>
            <a:r>
              <a:rPr lang="en-US">
                <a:cs typeface="Calibri"/>
              </a:rPr>
              <a:t>str and knows that the name "Sam" is supposed to be a string.</a:t>
            </a:r>
          </a:p>
        </p:txBody>
      </p:sp>
    </p:spTree>
    <p:extLst>
      <p:ext uri="{BB962C8B-B14F-4D97-AF65-F5344CB8AC3E}">
        <p14:creationId xmlns:p14="http://schemas.microsoft.com/office/powerpoint/2010/main" val="264736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922E-291B-41F3-BECF-3A4CC020FA46}"/>
              </a:ext>
            </a:extLst>
          </p:cNvPr>
          <p:cNvSpPr>
            <a:spLocks noGrp="1"/>
          </p:cNvSpPr>
          <p:nvPr>
            <p:ph type="title"/>
          </p:nvPr>
        </p:nvSpPr>
        <p:spPr/>
        <p:txBody>
          <a:bodyPr/>
          <a:lstStyle/>
          <a:p>
            <a:r>
              <a:rPr lang="en-US" dirty="0">
                <a:ea typeface="+mj-lt"/>
                <a:cs typeface="+mj-lt"/>
              </a:rPr>
              <a:t>Programming Primer::Variables-&gt;Python</a:t>
            </a:r>
            <a:endParaRPr lang="en-US" dirty="0"/>
          </a:p>
        </p:txBody>
      </p:sp>
      <p:sp>
        <p:nvSpPr>
          <p:cNvPr id="3" name="Content Placeholder 2">
            <a:extLst>
              <a:ext uri="{FF2B5EF4-FFF2-40B4-BE49-F238E27FC236}">
                <a16:creationId xmlns:a16="http://schemas.microsoft.com/office/drawing/2014/main" id="{B0DF3053-0F0C-4375-BD42-A366B02E0A4D}"/>
              </a:ext>
            </a:extLst>
          </p:cNvPr>
          <p:cNvSpPr>
            <a:spLocks noGrp="1"/>
          </p:cNvSpPr>
          <p:nvPr>
            <p:ph idx="1"/>
          </p:nvPr>
        </p:nvSpPr>
        <p:spPr/>
        <p:txBody>
          <a:bodyPr vert="horz" lIns="91440" tIns="45720" rIns="91440" bIns="45720" rtlCol="0" anchor="t">
            <a:normAutofit lnSpcReduction="10000"/>
          </a:bodyPr>
          <a:lstStyle/>
          <a:p>
            <a:r>
              <a:rPr lang="en-US" dirty="0">
                <a:cs typeface="Calibri"/>
              </a:rPr>
              <a:t>Python is an interpreted language and provides dynamic variable creation.</a:t>
            </a:r>
          </a:p>
          <a:p>
            <a:endParaRPr lang="en-US" dirty="0">
              <a:cs typeface="Calibri"/>
            </a:endParaRPr>
          </a:p>
          <a:p>
            <a:r>
              <a:rPr lang="en-US" dirty="0">
                <a:cs typeface="Calibri"/>
              </a:rPr>
              <a:t>name = "Sam" </a:t>
            </a:r>
          </a:p>
          <a:p>
            <a:r>
              <a:rPr lang="en-US" dirty="0">
                <a:cs typeface="Calibri"/>
              </a:rPr>
              <a:t>age = 31</a:t>
            </a:r>
          </a:p>
          <a:p>
            <a:r>
              <a:rPr lang="en-US" dirty="0" err="1">
                <a:cs typeface="Calibri"/>
              </a:rPr>
              <a:t>is_male</a:t>
            </a:r>
            <a:r>
              <a:rPr lang="en-US" dirty="0">
                <a:cs typeface="Calibri"/>
              </a:rPr>
              <a:t> = True</a:t>
            </a:r>
          </a:p>
          <a:p>
            <a:endParaRPr lang="en-US" dirty="0">
              <a:cs typeface="Calibri"/>
            </a:endParaRPr>
          </a:p>
          <a:p>
            <a:r>
              <a:rPr lang="en-US" dirty="0">
                <a:cs typeface="Calibri"/>
              </a:rPr>
              <a:t>Variables are useful for things like:</a:t>
            </a:r>
          </a:p>
          <a:p>
            <a:r>
              <a:rPr lang="en-US" dirty="0">
                <a:cs typeface="Calibri"/>
              </a:rPr>
              <a:t>print("My name is {}. I am {}".format(name, age))</a:t>
            </a:r>
          </a:p>
        </p:txBody>
      </p:sp>
    </p:spTree>
    <p:extLst>
      <p:ext uri="{BB962C8B-B14F-4D97-AF65-F5344CB8AC3E}">
        <p14:creationId xmlns:p14="http://schemas.microsoft.com/office/powerpoint/2010/main" val="53899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FF5F-ACE0-448C-BD7E-202760E9FCED}"/>
              </a:ext>
            </a:extLst>
          </p:cNvPr>
          <p:cNvSpPr>
            <a:spLocks noGrp="1"/>
          </p:cNvSpPr>
          <p:nvPr>
            <p:ph type="title"/>
          </p:nvPr>
        </p:nvSpPr>
        <p:spPr/>
        <p:txBody>
          <a:bodyPr/>
          <a:lstStyle/>
          <a:p>
            <a:r>
              <a:rPr lang="en-US" dirty="0">
                <a:cs typeface="Calibri Light"/>
              </a:rPr>
              <a:t>Programming Primer::Operators</a:t>
            </a:r>
            <a:endParaRPr lang="en-US" dirty="0"/>
          </a:p>
        </p:txBody>
      </p:sp>
      <p:sp>
        <p:nvSpPr>
          <p:cNvPr id="3" name="Content Placeholder 2">
            <a:extLst>
              <a:ext uri="{FF2B5EF4-FFF2-40B4-BE49-F238E27FC236}">
                <a16:creationId xmlns:a16="http://schemas.microsoft.com/office/drawing/2014/main" id="{01DA94B5-7D2F-4FC5-9627-13B2CF61C78F}"/>
              </a:ext>
            </a:extLst>
          </p:cNvPr>
          <p:cNvSpPr>
            <a:spLocks noGrp="1"/>
          </p:cNvSpPr>
          <p:nvPr>
            <p:ph idx="1"/>
          </p:nvPr>
        </p:nvSpPr>
        <p:spPr/>
        <p:txBody>
          <a:bodyPr vert="horz" lIns="91440" tIns="45720" rIns="91440" bIns="45720" rtlCol="0" anchor="t">
            <a:normAutofit/>
          </a:bodyPr>
          <a:lstStyle/>
          <a:p>
            <a:r>
              <a:rPr lang="en-US" dirty="0">
                <a:cs typeface="Calibri"/>
              </a:rPr>
              <a:t>What are operators?</a:t>
            </a:r>
          </a:p>
          <a:p>
            <a:pPr lvl="1"/>
            <a:r>
              <a:rPr lang="en-US" dirty="0">
                <a:cs typeface="Calibri"/>
              </a:rPr>
              <a:t>Introduction</a:t>
            </a:r>
          </a:p>
          <a:p>
            <a:pPr lvl="1"/>
            <a:r>
              <a:rPr lang="en-US" dirty="0">
                <a:cs typeface="Calibri"/>
              </a:rPr>
              <a:t>Terminology</a:t>
            </a:r>
          </a:p>
          <a:p>
            <a:pPr lvl="1"/>
            <a:r>
              <a:rPr lang="en-US" dirty="0">
                <a:cs typeface="Calibri"/>
              </a:rPr>
              <a:t>Types</a:t>
            </a:r>
          </a:p>
          <a:p>
            <a:pPr lvl="1"/>
            <a:r>
              <a:rPr lang="en-US" dirty="0">
                <a:cs typeface="Calibri"/>
              </a:rPr>
              <a:t>Python Example</a:t>
            </a: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223170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8F37-F74B-45EA-895A-3A27732512F1}"/>
              </a:ext>
            </a:extLst>
          </p:cNvPr>
          <p:cNvSpPr>
            <a:spLocks noGrp="1"/>
          </p:cNvSpPr>
          <p:nvPr>
            <p:ph type="title"/>
          </p:nvPr>
        </p:nvSpPr>
        <p:spPr/>
        <p:txBody>
          <a:bodyPr>
            <a:normAutofit/>
          </a:bodyPr>
          <a:lstStyle/>
          <a:p>
            <a:r>
              <a:rPr lang="en-US" sz="4000" dirty="0">
                <a:cs typeface="Calibri Light"/>
              </a:rPr>
              <a:t>Programming Primer::Operators-&gt;Introduction</a:t>
            </a:r>
            <a:endParaRPr lang="en-US" sz="4000" dirty="0"/>
          </a:p>
        </p:txBody>
      </p:sp>
      <p:sp>
        <p:nvSpPr>
          <p:cNvPr id="3" name="Content Placeholder 2">
            <a:extLst>
              <a:ext uri="{FF2B5EF4-FFF2-40B4-BE49-F238E27FC236}">
                <a16:creationId xmlns:a16="http://schemas.microsoft.com/office/drawing/2014/main" id="{A12CE1ED-A84F-488C-BB3C-A8FD3773A224}"/>
              </a:ext>
            </a:extLst>
          </p:cNvPr>
          <p:cNvSpPr>
            <a:spLocks noGrp="1"/>
          </p:cNvSpPr>
          <p:nvPr>
            <p:ph idx="1"/>
          </p:nvPr>
        </p:nvSpPr>
        <p:spPr/>
        <p:txBody>
          <a:bodyPr vert="horz" lIns="91440" tIns="45720" rIns="91440" bIns="45720" rtlCol="0" anchor="t">
            <a:normAutofit/>
          </a:bodyPr>
          <a:lstStyle/>
          <a:p>
            <a:r>
              <a:rPr lang="en-US" dirty="0">
                <a:cs typeface="Calibri"/>
              </a:rPr>
              <a:t>Operators are special characters in a programming language that allow additional functionality between variables or literals.</a:t>
            </a:r>
          </a:p>
          <a:p>
            <a:r>
              <a:rPr lang="en-US" dirty="0">
                <a:cs typeface="Calibri"/>
              </a:rPr>
              <a:t>In math, the " + " is an operator.</a:t>
            </a:r>
          </a:p>
          <a:p>
            <a:r>
              <a:rPr lang="en-US" dirty="0">
                <a:cs typeface="Calibri"/>
              </a:rPr>
              <a:t>In English, the " ' " is an operator. </a:t>
            </a:r>
          </a:p>
          <a:p>
            <a:r>
              <a:rPr lang="en-US" dirty="0">
                <a:cs typeface="Calibri"/>
              </a:rPr>
              <a:t>An operator can sometimes take a single value or multiple values.</a:t>
            </a:r>
          </a:p>
        </p:txBody>
      </p:sp>
    </p:spTree>
    <p:extLst>
      <p:ext uri="{BB962C8B-B14F-4D97-AF65-F5344CB8AC3E}">
        <p14:creationId xmlns:p14="http://schemas.microsoft.com/office/powerpoint/2010/main" val="351450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C23B2-5180-4143-A324-7C8FCEBA708D}"/>
              </a:ext>
            </a:extLst>
          </p:cNvPr>
          <p:cNvSpPr>
            <a:spLocks noGrp="1"/>
          </p:cNvSpPr>
          <p:nvPr>
            <p:ph type="title"/>
          </p:nvPr>
        </p:nvSpPr>
        <p:spPr/>
        <p:txBody>
          <a:bodyPr>
            <a:normAutofit/>
          </a:bodyPr>
          <a:lstStyle/>
          <a:p>
            <a:r>
              <a:rPr lang="en-US" sz="4000" dirty="0">
                <a:ea typeface="+mj-lt"/>
                <a:cs typeface="+mj-lt"/>
              </a:rPr>
              <a:t>Programming Primer::Operators-&gt;Terminology</a:t>
            </a:r>
            <a:endParaRPr lang="en-US" sz="4000" dirty="0"/>
          </a:p>
        </p:txBody>
      </p:sp>
      <p:sp>
        <p:nvSpPr>
          <p:cNvPr id="3" name="Content Placeholder 2">
            <a:extLst>
              <a:ext uri="{FF2B5EF4-FFF2-40B4-BE49-F238E27FC236}">
                <a16:creationId xmlns:a16="http://schemas.microsoft.com/office/drawing/2014/main" id="{63468089-8D29-48DA-901D-141435346B45}"/>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 The + takes two values a left-hand-side (</a:t>
            </a:r>
            <a:r>
              <a:rPr lang="en-US" dirty="0" err="1">
                <a:ea typeface="+mn-lt"/>
                <a:cs typeface="+mn-lt"/>
              </a:rPr>
              <a:t>lhs</a:t>
            </a:r>
            <a:r>
              <a:rPr lang="en-US" dirty="0">
                <a:ea typeface="+mn-lt"/>
                <a:cs typeface="+mn-lt"/>
              </a:rPr>
              <a:t>) and a right-hand-side (</a:t>
            </a:r>
            <a:r>
              <a:rPr lang="en-US" dirty="0" err="1">
                <a:ea typeface="+mn-lt"/>
                <a:cs typeface="+mn-lt"/>
              </a:rPr>
              <a:t>rhs</a:t>
            </a:r>
            <a:r>
              <a:rPr lang="en-US" dirty="0">
                <a:ea typeface="+mn-lt"/>
                <a:cs typeface="+mn-lt"/>
              </a:rPr>
              <a:t>). </a:t>
            </a:r>
          </a:p>
          <a:p>
            <a:pPr lvl="1"/>
            <a:r>
              <a:rPr lang="en-US" dirty="0">
                <a:ea typeface="+mn-lt"/>
                <a:cs typeface="+mn-lt"/>
              </a:rPr>
              <a:t>5 + 10</a:t>
            </a:r>
          </a:p>
          <a:p>
            <a:pPr lvl="2"/>
            <a:r>
              <a:rPr lang="en-US" dirty="0" err="1">
                <a:ea typeface="+mn-lt"/>
                <a:cs typeface="+mn-lt"/>
              </a:rPr>
              <a:t>lhs</a:t>
            </a:r>
            <a:r>
              <a:rPr lang="en-US" dirty="0">
                <a:ea typeface="+mn-lt"/>
                <a:cs typeface="+mn-lt"/>
              </a:rPr>
              <a:t>=5 </a:t>
            </a:r>
          </a:p>
          <a:p>
            <a:pPr lvl="2"/>
            <a:r>
              <a:rPr lang="en-US" dirty="0" err="1">
                <a:ea typeface="+mn-lt"/>
                <a:cs typeface="+mn-lt"/>
              </a:rPr>
              <a:t>rhs</a:t>
            </a:r>
            <a:r>
              <a:rPr lang="en-US" dirty="0">
                <a:ea typeface="+mn-lt"/>
                <a:cs typeface="+mn-lt"/>
              </a:rPr>
              <a:t>=10.</a:t>
            </a:r>
          </a:p>
          <a:p>
            <a:pPr lvl="1"/>
            <a:r>
              <a:rPr lang="en-US" dirty="0">
                <a:ea typeface="+mn-lt"/>
                <a:cs typeface="+mn-lt"/>
              </a:rPr>
              <a:t>"Hello" + "Good Bye"</a:t>
            </a:r>
          </a:p>
          <a:p>
            <a:pPr lvl="2"/>
            <a:r>
              <a:rPr lang="en-US" dirty="0" err="1">
                <a:ea typeface="+mn-lt"/>
                <a:cs typeface="+mn-lt"/>
              </a:rPr>
              <a:t>lhs</a:t>
            </a:r>
            <a:r>
              <a:rPr lang="en-US" dirty="0">
                <a:ea typeface="+mn-lt"/>
                <a:cs typeface="+mn-lt"/>
              </a:rPr>
              <a:t>="Hello"</a:t>
            </a:r>
          </a:p>
          <a:p>
            <a:pPr lvl="2"/>
            <a:r>
              <a:rPr lang="en-US" dirty="0" err="1">
                <a:ea typeface="+mn-lt"/>
                <a:cs typeface="+mn-lt"/>
              </a:rPr>
              <a:t>rhs</a:t>
            </a:r>
            <a:r>
              <a:rPr lang="en-US" dirty="0">
                <a:ea typeface="+mn-lt"/>
                <a:cs typeface="+mn-lt"/>
              </a:rPr>
              <a:t>="Good Bye"</a:t>
            </a:r>
          </a:p>
          <a:p>
            <a:r>
              <a:rPr lang="en-US" dirty="0">
                <a:ea typeface="+mn-lt"/>
                <a:cs typeface="+mn-lt"/>
              </a:rPr>
              <a:t>Some operators only take a </a:t>
            </a:r>
            <a:r>
              <a:rPr lang="en-US" dirty="0" err="1">
                <a:ea typeface="+mn-lt"/>
                <a:cs typeface="+mn-lt"/>
              </a:rPr>
              <a:t>lhs</a:t>
            </a:r>
            <a:r>
              <a:rPr lang="en-US" dirty="0">
                <a:ea typeface="+mn-lt"/>
                <a:cs typeface="+mn-lt"/>
              </a:rPr>
              <a:t> or a </a:t>
            </a:r>
            <a:r>
              <a:rPr lang="en-US" dirty="0" err="1">
                <a:ea typeface="+mn-lt"/>
                <a:cs typeface="+mn-lt"/>
              </a:rPr>
              <a:t>rhs</a:t>
            </a:r>
            <a:r>
              <a:rPr lang="en-US" dirty="0">
                <a:ea typeface="+mn-lt"/>
                <a:cs typeface="+mn-lt"/>
              </a:rPr>
              <a:t>.</a:t>
            </a:r>
          </a:p>
          <a:p>
            <a:pPr lvl="1"/>
            <a:r>
              <a:rPr lang="en-US" dirty="0">
                <a:ea typeface="+mn-lt"/>
                <a:cs typeface="+mn-lt"/>
              </a:rPr>
              <a:t>x++ -&gt; take x then increment</a:t>
            </a:r>
          </a:p>
          <a:p>
            <a:pPr lvl="1"/>
            <a:r>
              <a:rPr lang="en-US" dirty="0">
                <a:ea typeface="+mn-lt"/>
                <a:cs typeface="+mn-lt"/>
              </a:rPr>
              <a:t>++x -&gt; increment then take x</a:t>
            </a:r>
          </a:p>
          <a:p>
            <a:pPr lvl="1"/>
            <a:r>
              <a:rPr lang="en-US" dirty="0">
                <a:cs typeface="Calibri" panose="020F0502020204030204"/>
              </a:rPr>
              <a:t>In a case like this, depending on the language architecture the logic underneath might view the middle plus sign as the operator and the last plus sign as a </a:t>
            </a:r>
            <a:r>
              <a:rPr lang="en-US" dirty="0" err="1">
                <a:cs typeface="Calibri" panose="020F0502020204030204"/>
              </a:rPr>
              <a:t>rhs</a:t>
            </a:r>
            <a:r>
              <a:rPr lang="en-US" dirty="0">
                <a:cs typeface="Calibri" panose="020F0502020204030204"/>
              </a:rPr>
              <a:t>.</a:t>
            </a:r>
          </a:p>
          <a:p>
            <a:pPr lvl="1"/>
            <a:r>
              <a:rPr lang="en-US" dirty="0">
                <a:cs typeface="Calibri" panose="020F0502020204030204"/>
              </a:rPr>
              <a:t>In other cases the language might view ++ as a completely separate operator compared to a single +.</a:t>
            </a:r>
          </a:p>
        </p:txBody>
      </p:sp>
    </p:spTree>
    <p:extLst>
      <p:ext uri="{BB962C8B-B14F-4D97-AF65-F5344CB8AC3E}">
        <p14:creationId xmlns:p14="http://schemas.microsoft.com/office/powerpoint/2010/main" val="4128497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F8DB-8D71-45AF-B361-CB36482E1E4C}"/>
              </a:ext>
            </a:extLst>
          </p:cNvPr>
          <p:cNvSpPr>
            <a:spLocks noGrp="1"/>
          </p:cNvSpPr>
          <p:nvPr>
            <p:ph type="title"/>
          </p:nvPr>
        </p:nvSpPr>
        <p:spPr/>
        <p:txBody>
          <a:bodyPr/>
          <a:lstStyle/>
          <a:p>
            <a:r>
              <a:rPr lang="en-US" dirty="0">
                <a:cs typeface="Calibri Light"/>
              </a:rPr>
              <a:t>Programming Primer::Operators-&gt;Types</a:t>
            </a:r>
            <a:endParaRPr lang="en-US" dirty="0"/>
          </a:p>
        </p:txBody>
      </p:sp>
      <p:sp>
        <p:nvSpPr>
          <p:cNvPr id="3" name="Content Placeholder 2">
            <a:extLst>
              <a:ext uri="{FF2B5EF4-FFF2-40B4-BE49-F238E27FC236}">
                <a16:creationId xmlns:a16="http://schemas.microsoft.com/office/drawing/2014/main" id="{39F766F8-AD1A-4721-AEBC-C46637A66090}"/>
              </a:ext>
            </a:extLst>
          </p:cNvPr>
          <p:cNvSpPr>
            <a:spLocks noGrp="1"/>
          </p:cNvSpPr>
          <p:nvPr>
            <p:ph idx="1"/>
          </p:nvPr>
        </p:nvSpPr>
        <p:spPr/>
        <p:txBody>
          <a:bodyPr vert="horz" lIns="91440" tIns="45720" rIns="91440" bIns="45720" rtlCol="0" anchor="t">
            <a:normAutofit lnSpcReduction="10000"/>
          </a:bodyPr>
          <a:lstStyle/>
          <a:p>
            <a:r>
              <a:rPr lang="en-US" dirty="0">
                <a:cs typeface="Calibri"/>
              </a:rPr>
              <a:t>Operators can be of different types. A numerical operator only works on numbers while a string operator only works on strings.</a:t>
            </a:r>
          </a:p>
          <a:p>
            <a:pPr lvl="1"/>
            <a:r>
              <a:rPr lang="en-US" dirty="0">
                <a:cs typeface="Calibri"/>
              </a:rPr>
              <a:t>Most languages use generics for dealing with operators. Generics is just a fancy word that means the operators can deal with multiple types.</a:t>
            </a:r>
          </a:p>
          <a:p>
            <a:r>
              <a:rPr lang="en-US" dirty="0">
                <a:cs typeface="Calibri"/>
              </a:rPr>
              <a:t>There are also Boolean operators that tell you (return) if something is true or false.</a:t>
            </a:r>
          </a:p>
          <a:p>
            <a:pPr lvl="1"/>
            <a:r>
              <a:rPr lang="en-US" dirty="0">
                <a:cs typeface="Calibri"/>
              </a:rPr>
              <a:t>5 &gt; 10 &lt;= this would return false.</a:t>
            </a:r>
          </a:p>
          <a:p>
            <a:r>
              <a:rPr lang="en-US" dirty="0">
                <a:cs typeface="Calibri"/>
              </a:rPr>
              <a:t>Some languages let you define your own operators, making something like this (</a:t>
            </a:r>
            <a:r>
              <a:rPr lang="en-US" dirty="0" err="1">
                <a:cs typeface="Calibri"/>
              </a:rPr>
              <a:t>v#d</a:t>
            </a:r>
            <a:r>
              <a:rPr lang="en-US" dirty="0">
                <a:cs typeface="Calibri"/>
              </a:rPr>
              <a:t>) valid.</a:t>
            </a:r>
          </a:p>
          <a:p>
            <a:pPr lvl="1"/>
            <a:r>
              <a:rPr lang="en-US" dirty="0">
                <a:cs typeface="Calibri"/>
              </a:rPr>
              <a:t>This works because essentially an operator is just a function call (which we will learn more about later).</a:t>
            </a:r>
          </a:p>
        </p:txBody>
      </p:sp>
    </p:spTree>
    <p:extLst>
      <p:ext uri="{BB962C8B-B14F-4D97-AF65-F5344CB8AC3E}">
        <p14:creationId xmlns:p14="http://schemas.microsoft.com/office/powerpoint/2010/main" val="128465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7C9D-8562-4D2F-ABC8-136B01882534}"/>
              </a:ext>
            </a:extLst>
          </p:cNvPr>
          <p:cNvSpPr>
            <a:spLocks noGrp="1"/>
          </p:cNvSpPr>
          <p:nvPr>
            <p:ph type="title"/>
          </p:nvPr>
        </p:nvSpPr>
        <p:spPr/>
        <p:txBody>
          <a:bodyPr/>
          <a:lstStyle/>
          <a:p>
            <a:r>
              <a:rPr lang="en-US" dirty="0">
                <a:cs typeface="Calibri Light"/>
              </a:rPr>
              <a:t>Course Outline/Topics Overview</a:t>
            </a:r>
            <a:endParaRPr lang="en-US" dirty="0"/>
          </a:p>
        </p:txBody>
      </p:sp>
      <p:sp>
        <p:nvSpPr>
          <p:cNvPr id="3" name="Content Placeholder 2">
            <a:extLst>
              <a:ext uri="{FF2B5EF4-FFF2-40B4-BE49-F238E27FC236}">
                <a16:creationId xmlns:a16="http://schemas.microsoft.com/office/drawing/2014/main" id="{38DE9BE0-E3B0-4442-BF7A-0E43DC5E5C15}"/>
              </a:ext>
            </a:extLst>
          </p:cNvPr>
          <p:cNvSpPr>
            <a:spLocks noGrp="1"/>
          </p:cNvSpPr>
          <p:nvPr>
            <p:ph idx="1"/>
          </p:nvPr>
        </p:nvSpPr>
        <p:spPr/>
        <p:txBody>
          <a:bodyPr vert="horz" lIns="91440" tIns="45720" rIns="91440" bIns="45720" rtlCol="0" anchor="t">
            <a:normAutofit/>
          </a:bodyPr>
          <a:lstStyle/>
          <a:p>
            <a:r>
              <a:rPr lang="en-US" dirty="0">
                <a:cs typeface="Calibri"/>
              </a:rPr>
              <a:t>Programming Primer</a:t>
            </a:r>
          </a:p>
          <a:p>
            <a:endParaRPr lang="en-US" dirty="0">
              <a:cs typeface="Calibri"/>
            </a:endParaRPr>
          </a:p>
          <a:p>
            <a:r>
              <a:rPr lang="en-US" dirty="0">
                <a:cs typeface="Calibri"/>
              </a:rPr>
              <a:t>Version Control</a:t>
            </a:r>
            <a:endParaRPr lang="en-US" dirty="0"/>
          </a:p>
          <a:p>
            <a:endParaRPr lang="en-US" dirty="0">
              <a:cs typeface="Calibri"/>
            </a:endParaRPr>
          </a:p>
          <a:p>
            <a:r>
              <a:rPr lang="en-US" dirty="0">
                <a:cs typeface="Calibri"/>
              </a:rPr>
              <a:t>Docker</a:t>
            </a:r>
          </a:p>
          <a:p>
            <a:endParaRPr lang="en-US" dirty="0">
              <a:cs typeface="Calibri"/>
            </a:endParaRPr>
          </a:p>
          <a:p>
            <a:r>
              <a:rPr lang="en-US" dirty="0">
                <a:cs typeface="Calibri"/>
              </a:rPr>
              <a:t>DevOps</a:t>
            </a:r>
          </a:p>
          <a:p>
            <a:endParaRPr lang="en-US" dirty="0">
              <a:cs typeface="Calibri"/>
            </a:endParaRPr>
          </a:p>
        </p:txBody>
      </p:sp>
    </p:spTree>
    <p:extLst>
      <p:ext uri="{BB962C8B-B14F-4D97-AF65-F5344CB8AC3E}">
        <p14:creationId xmlns:p14="http://schemas.microsoft.com/office/powerpoint/2010/main" val="1905552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FA59-2D78-453E-A167-56EDA46DFEDA}"/>
              </a:ext>
            </a:extLst>
          </p:cNvPr>
          <p:cNvSpPr>
            <a:spLocks noGrp="1"/>
          </p:cNvSpPr>
          <p:nvPr>
            <p:ph type="title"/>
          </p:nvPr>
        </p:nvSpPr>
        <p:spPr/>
        <p:txBody>
          <a:bodyPr/>
          <a:lstStyle/>
          <a:p>
            <a:r>
              <a:rPr lang="en-US" dirty="0">
                <a:ea typeface="+mj-lt"/>
                <a:cs typeface="+mj-lt"/>
              </a:rPr>
              <a:t>Programming Primer::Operators-&gt;Python</a:t>
            </a:r>
            <a:endParaRPr lang="en-US" dirty="0"/>
          </a:p>
        </p:txBody>
      </p:sp>
      <p:sp>
        <p:nvSpPr>
          <p:cNvPr id="3" name="Content Placeholder 2">
            <a:extLst>
              <a:ext uri="{FF2B5EF4-FFF2-40B4-BE49-F238E27FC236}">
                <a16:creationId xmlns:a16="http://schemas.microsoft.com/office/drawing/2014/main" id="{42C2428D-A4DB-4563-9E40-79825F43351B}"/>
              </a:ext>
            </a:extLst>
          </p:cNvPr>
          <p:cNvSpPr>
            <a:spLocks noGrp="1"/>
          </p:cNvSpPr>
          <p:nvPr>
            <p:ph idx="1"/>
          </p:nvPr>
        </p:nvSpPr>
        <p:spPr/>
        <p:txBody>
          <a:bodyPr vert="horz" lIns="91440" tIns="45720" rIns="91440" bIns="45720" rtlCol="0" anchor="t">
            <a:normAutofit/>
          </a:bodyPr>
          <a:lstStyle/>
          <a:p>
            <a:r>
              <a:rPr lang="en-US" dirty="0">
                <a:cs typeface="Calibri"/>
              </a:rPr>
              <a:t>Python uses the common operators which include mostly all arithmetic symbols.</a:t>
            </a:r>
          </a:p>
          <a:p>
            <a:endParaRPr lang="en-US" dirty="0">
              <a:cs typeface="Calibri"/>
            </a:endParaRPr>
          </a:p>
          <a:p>
            <a:r>
              <a:rPr lang="en-US" dirty="0">
                <a:cs typeface="Calibri"/>
              </a:rPr>
              <a:t>5 + 5</a:t>
            </a:r>
          </a:p>
          <a:p>
            <a:r>
              <a:rPr lang="en-US">
                <a:cs typeface="Calibri"/>
              </a:rPr>
              <a:t>10 * 10</a:t>
            </a:r>
          </a:p>
          <a:p>
            <a:endParaRPr lang="en-US" dirty="0">
              <a:cs typeface="Calibri"/>
            </a:endParaRPr>
          </a:p>
          <a:p>
            <a:r>
              <a:rPr lang="en-US" dirty="0">
                <a:cs typeface="Calibri"/>
              </a:rPr>
              <a:t>Python is actually one of the few languages that does not allow you to use the &amp;&amp; or || operators when testing logic, it reserves the keywords "and" "or" for </a:t>
            </a:r>
            <a:r>
              <a:rPr lang="en-US">
                <a:cs typeface="Calibri"/>
              </a:rPr>
              <a:t>this purpose.</a:t>
            </a:r>
            <a:endParaRPr lang="en-US" dirty="0">
              <a:cs typeface="Calibri"/>
            </a:endParaRPr>
          </a:p>
        </p:txBody>
      </p:sp>
    </p:spTree>
    <p:extLst>
      <p:ext uri="{BB962C8B-B14F-4D97-AF65-F5344CB8AC3E}">
        <p14:creationId xmlns:p14="http://schemas.microsoft.com/office/powerpoint/2010/main" val="344298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lstStyle/>
          <a:p>
            <a:r>
              <a:rPr lang="en-US" dirty="0">
                <a:cs typeface="Calibri Light"/>
              </a:rPr>
              <a:t>Programming Primer::Conditions</a:t>
            </a:r>
            <a:endParaRPr lang="en-US" dirty="0"/>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a:bodyPr>
          <a:lstStyle/>
          <a:p>
            <a:r>
              <a:rPr lang="en-US" dirty="0">
                <a:cs typeface="Calibri"/>
              </a:rPr>
              <a:t>What are Conditions?</a:t>
            </a:r>
          </a:p>
          <a:p>
            <a:pPr lvl="1"/>
            <a:r>
              <a:rPr lang="en-US" dirty="0">
                <a:cs typeface="Calibri"/>
              </a:rPr>
              <a:t>Introduction</a:t>
            </a:r>
          </a:p>
          <a:p>
            <a:pPr lvl="1"/>
            <a:r>
              <a:rPr lang="en-US" dirty="0">
                <a:cs typeface="Calibri"/>
              </a:rPr>
              <a:t>Terminology</a:t>
            </a:r>
          </a:p>
          <a:p>
            <a:pPr lvl="1"/>
            <a:r>
              <a:rPr lang="en-US" dirty="0">
                <a:cs typeface="Calibri"/>
              </a:rPr>
              <a:t>Types</a:t>
            </a:r>
          </a:p>
          <a:p>
            <a:pPr lvl="1"/>
            <a:r>
              <a:rPr lang="en-US" dirty="0">
                <a:cs typeface="Calibri"/>
              </a:rPr>
              <a:t>Python Example</a:t>
            </a:r>
          </a:p>
        </p:txBody>
      </p:sp>
    </p:spTree>
    <p:extLst>
      <p:ext uri="{BB962C8B-B14F-4D97-AF65-F5344CB8AC3E}">
        <p14:creationId xmlns:p14="http://schemas.microsoft.com/office/powerpoint/2010/main" val="2850602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normAutofit/>
          </a:bodyPr>
          <a:lstStyle/>
          <a:p>
            <a:r>
              <a:rPr lang="en-US" sz="4000" dirty="0">
                <a:cs typeface="Calibri Light"/>
              </a:rPr>
              <a:t>Programming Primer::Conditions-&gt;Introduction</a:t>
            </a:r>
            <a:endParaRPr lang="en-US" sz="4000" dirty="0"/>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a:bodyPr>
          <a:lstStyle/>
          <a:p>
            <a:r>
              <a:rPr lang="en-US" dirty="0">
                <a:cs typeface="Calibri"/>
              </a:rPr>
              <a:t>Conditions allow you to check before you continue.</a:t>
            </a:r>
          </a:p>
          <a:p>
            <a:r>
              <a:rPr lang="en-US" dirty="0">
                <a:cs typeface="Calibri"/>
              </a:rPr>
              <a:t>Is the car yellow?</a:t>
            </a:r>
          </a:p>
          <a:p>
            <a:r>
              <a:rPr lang="en-US" dirty="0">
                <a:cs typeface="Calibri"/>
              </a:rPr>
              <a:t>has the website loaded?</a:t>
            </a:r>
          </a:p>
          <a:p>
            <a:r>
              <a:rPr lang="en-US" dirty="0">
                <a:cs typeface="Calibri"/>
              </a:rPr>
              <a:t>Is the user logging in from the same geographic area?</a:t>
            </a:r>
          </a:p>
        </p:txBody>
      </p:sp>
    </p:spTree>
    <p:extLst>
      <p:ext uri="{BB962C8B-B14F-4D97-AF65-F5344CB8AC3E}">
        <p14:creationId xmlns:p14="http://schemas.microsoft.com/office/powerpoint/2010/main" val="616610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normAutofit/>
          </a:bodyPr>
          <a:lstStyle/>
          <a:p>
            <a:r>
              <a:rPr lang="en-US" sz="4000" dirty="0">
                <a:cs typeface="Calibri Light"/>
              </a:rPr>
              <a:t>Programming Primer::Conditions-&gt;Terminology</a:t>
            </a:r>
            <a:endParaRPr lang="en-US" sz="4000" dirty="0"/>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a:bodyPr>
          <a:lstStyle/>
          <a:p>
            <a:r>
              <a:rPr lang="en-US" dirty="0">
                <a:cs typeface="Calibri"/>
              </a:rPr>
              <a:t>Most conditions can be checked with an if statement. Python is one of the languages that only uses if statements.</a:t>
            </a:r>
          </a:p>
          <a:p>
            <a:r>
              <a:rPr lang="en-US" dirty="0">
                <a:cs typeface="Calibri"/>
              </a:rPr>
              <a:t>Other languages often include the switch statement, which is similar to multiple if statements.</a:t>
            </a:r>
          </a:p>
          <a:p>
            <a:r>
              <a:rPr lang="en-US" dirty="0">
                <a:cs typeface="Calibri"/>
              </a:rPr>
              <a:t>Python uses </a:t>
            </a:r>
          </a:p>
          <a:p>
            <a:pPr lvl="1"/>
            <a:r>
              <a:rPr lang="en-US" dirty="0">
                <a:cs typeface="Calibri"/>
              </a:rPr>
              <a:t>if</a:t>
            </a:r>
          </a:p>
          <a:p>
            <a:pPr lvl="1"/>
            <a:r>
              <a:rPr lang="en-US" dirty="0" err="1">
                <a:cs typeface="Calibri"/>
              </a:rPr>
              <a:t>elif</a:t>
            </a:r>
            <a:endParaRPr lang="en-US" dirty="0">
              <a:cs typeface="Calibri"/>
            </a:endParaRPr>
          </a:p>
          <a:p>
            <a:pPr lvl="1"/>
            <a:r>
              <a:rPr lang="en-US" dirty="0">
                <a:cs typeface="Calibri"/>
              </a:rPr>
              <a:t>else</a:t>
            </a:r>
          </a:p>
          <a:p>
            <a:pPr lvl="1"/>
            <a:r>
              <a:rPr lang="en-US" dirty="0">
                <a:cs typeface="Calibri"/>
              </a:rPr>
              <a:t>It also has a ternary operator, which is pretty much an if statement on one line.</a:t>
            </a:r>
          </a:p>
        </p:txBody>
      </p:sp>
    </p:spTree>
    <p:extLst>
      <p:ext uri="{BB962C8B-B14F-4D97-AF65-F5344CB8AC3E}">
        <p14:creationId xmlns:p14="http://schemas.microsoft.com/office/powerpoint/2010/main" val="2452177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lstStyle/>
          <a:p>
            <a:r>
              <a:rPr lang="en-US" dirty="0">
                <a:cs typeface="Calibri Light"/>
              </a:rPr>
              <a:t>Programming Primer::Conditions-&gt;Types</a:t>
            </a:r>
            <a:endParaRPr lang="en-US" dirty="0"/>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lnSpcReduction="10000"/>
          </a:bodyPr>
          <a:lstStyle/>
          <a:p>
            <a:r>
              <a:rPr lang="en-US" dirty="0">
                <a:cs typeface="Calibri"/>
              </a:rPr>
              <a:t>The if statement is the simplest check:</a:t>
            </a:r>
          </a:p>
          <a:p>
            <a:pPr lvl="1">
              <a:spcBef>
                <a:spcPts val="1000"/>
              </a:spcBef>
            </a:pPr>
            <a:r>
              <a:rPr lang="en-US" dirty="0">
                <a:cs typeface="Calibri"/>
              </a:rPr>
              <a:t>if a == b then do something.</a:t>
            </a:r>
          </a:p>
          <a:p>
            <a:r>
              <a:rPr lang="en-US" dirty="0">
                <a:cs typeface="Calibri"/>
              </a:rPr>
              <a:t>The </a:t>
            </a:r>
            <a:r>
              <a:rPr lang="en-US" dirty="0" err="1">
                <a:cs typeface="Calibri"/>
              </a:rPr>
              <a:t>elif</a:t>
            </a:r>
            <a:r>
              <a:rPr lang="en-US" dirty="0">
                <a:cs typeface="Calibri"/>
              </a:rPr>
              <a:t> statement only runs if the prior statement failed.</a:t>
            </a:r>
          </a:p>
          <a:p>
            <a:pPr lvl="1"/>
            <a:r>
              <a:rPr lang="en-US" dirty="0">
                <a:cs typeface="Calibri"/>
              </a:rPr>
              <a:t>if a == b</a:t>
            </a:r>
          </a:p>
          <a:p>
            <a:pPr lvl="1"/>
            <a:r>
              <a:rPr lang="en-US" dirty="0" err="1">
                <a:cs typeface="Calibri"/>
              </a:rPr>
              <a:t>elif</a:t>
            </a:r>
            <a:r>
              <a:rPr lang="en-US" dirty="0">
                <a:cs typeface="Calibri"/>
              </a:rPr>
              <a:t> a == c</a:t>
            </a:r>
          </a:p>
          <a:p>
            <a:pPr lvl="1"/>
            <a:r>
              <a:rPr lang="en-US" dirty="0" err="1">
                <a:cs typeface="Calibri"/>
              </a:rPr>
              <a:t>elif</a:t>
            </a:r>
            <a:r>
              <a:rPr lang="en-US" dirty="0">
                <a:cs typeface="Calibri"/>
              </a:rPr>
              <a:t> a == d</a:t>
            </a:r>
          </a:p>
          <a:p>
            <a:pPr lvl="1"/>
            <a:r>
              <a:rPr lang="en-US" dirty="0">
                <a:cs typeface="Calibri"/>
              </a:rPr>
              <a:t>C will only be checked if b fails. D will only be checked if c fails.</a:t>
            </a:r>
          </a:p>
          <a:p>
            <a:r>
              <a:rPr lang="en-US" dirty="0">
                <a:cs typeface="Calibri"/>
              </a:rPr>
              <a:t>The else statement is a catch all.</a:t>
            </a:r>
          </a:p>
          <a:p>
            <a:pPr lvl="1"/>
            <a:r>
              <a:rPr lang="en-US" dirty="0">
                <a:cs typeface="Calibri"/>
              </a:rPr>
              <a:t>if a == b do this</a:t>
            </a:r>
          </a:p>
          <a:p>
            <a:pPr lvl="1"/>
            <a:r>
              <a:rPr lang="en-US" dirty="0" err="1">
                <a:cs typeface="Calibri"/>
              </a:rPr>
              <a:t>elif</a:t>
            </a:r>
            <a:r>
              <a:rPr lang="en-US" dirty="0">
                <a:cs typeface="Calibri"/>
              </a:rPr>
              <a:t> a == c do this other thing</a:t>
            </a:r>
          </a:p>
          <a:p>
            <a:pPr lvl="1"/>
            <a:r>
              <a:rPr lang="en-US" dirty="0">
                <a:cs typeface="Calibri"/>
              </a:rPr>
              <a:t>else do this final thing</a:t>
            </a:r>
          </a:p>
        </p:txBody>
      </p:sp>
    </p:spTree>
    <p:extLst>
      <p:ext uri="{BB962C8B-B14F-4D97-AF65-F5344CB8AC3E}">
        <p14:creationId xmlns:p14="http://schemas.microsoft.com/office/powerpoint/2010/main" val="2466668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lstStyle/>
          <a:p>
            <a:r>
              <a:rPr lang="en-US" dirty="0">
                <a:cs typeface="Calibri Light"/>
              </a:rPr>
              <a:t>Programming Primer::Conditions-&gt;Python</a:t>
            </a:r>
            <a:endParaRPr lang="en-US" dirty="0"/>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a:bodyPr>
          <a:lstStyle/>
          <a:p>
            <a:r>
              <a:rPr lang="en-US" dirty="0">
                <a:cs typeface="Calibri"/>
              </a:rPr>
              <a:t>if a == b:</a:t>
            </a:r>
          </a:p>
          <a:p>
            <a:pPr lvl="1"/>
            <a:r>
              <a:rPr lang="en-US" dirty="0">
                <a:cs typeface="Calibri"/>
              </a:rPr>
              <a:t>print("A equals B")</a:t>
            </a:r>
          </a:p>
          <a:p>
            <a:r>
              <a:rPr lang="en-US" dirty="0" err="1">
                <a:cs typeface="Calibri"/>
              </a:rPr>
              <a:t>elif</a:t>
            </a:r>
            <a:r>
              <a:rPr lang="en-US" dirty="0">
                <a:cs typeface="Calibri"/>
              </a:rPr>
              <a:t> a == c:</a:t>
            </a:r>
          </a:p>
          <a:p>
            <a:pPr lvl="1"/>
            <a:r>
              <a:rPr lang="en-US" dirty="0">
                <a:cs typeface="Calibri"/>
              </a:rPr>
              <a:t>print("A equals C")</a:t>
            </a:r>
          </a:p>
          <a:p>
            <a:r>
              <a:rPr lang="en-US" dirty="0">
                <a:cs typeface="Calibri"/>
              </a:rPr>
              <a:t>else:</a:t>
            </a:r>
          </a:p>
          <a:p>
            <a:pPr lvl="1"/>
            <a:r>
              <a:rPr lang="en-US" dirty="0">
                <a:cs typeface="Calibri"/>
              </a:rPr>
              <a:t>print("A equals nothing")</a:t>
            </a:r>
          </a:p>
        </p:txBody>
      </p:sp>
    </p:spTree>
    <p:extLst>
      <p:ext uri="{BB962C8B-B14F-4D97-AF65-F5344CB8AC3E}">
        <p14:creationId xmlns:p14="http://schemas.microsoft.com/office/powerpoint/2010/main" val="1483105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4039-E286-4D53-8720-D2B0A00FE62F}"/>
              </a:ext>
            </a:extLst>
          </p:cNvPr>
          <p:cNvSpPr>
            <a:spLocks noGrp="1"/>
          </p:cNvSpPr>
          <p:nvPr>
            <p:ph type="title"/>
          </p:nvPr>
        </p:nvSpPr>
        <p:spPr/>
        <p:txBody>
          <a:bodyPr/>
          <a:lstStyle/>
          <a:p>
            <a:r>
              <a:rPr lang="en-US">
                <a:cs typeface="Calibri Light"/>
              </a:rPr>
              <a:t>Programming Primer::Functions</a:t>
            </a:r>
            <a:endParaRPr lang="en-US"/>
          </a:p>
        </p:txBody>
      </p:sp>
      <p:sp>
        <p:nvSpPr>
          <p:cNvPr id="3" name="Content Placeholder 2">
            <a:extLst>
              <a:ext uri="{FF2B5EF4-FFF2-40B4-BE49-F238E27FC236}">
                <a16:creationId xmlns:a16="http://schemas.microsoft.com/office/drawing/2014/main" id="{BB1F060E-9B84-4565-A238-134C52E40142}"/>
              </a:ext>
            </a:extLst>
          </p:cNvPr>
          <p:cNvSpPr>
            <a:spLocks noGrp="1"/>
          </p:cNvSpPr>
          <p:nvPr>
            <p:ph idx="1"/>
          </p:nvPr>
        </p:nvSpPr>
        <p:spPr/>
        <p:txBody>
          <a:bodyPr vert="horz" lIns="91440" tIns="45720" rIns="91440" bIns="45720" rtlCol="0" anchor="t">
            <a:normAutofit/>
          </a:bodyPr>
          <a:lstStyle/>
          <a:p>
            <a:r>
              <a:rPr lang="en-US" dirty="0">
                <a:cs typeface="Calibri"/>
              </a:rPr>
              <a:t>What are Functions?</a:t>
            </a:r>
          </a:p>
          <a:p>
            <a:pPr lvl="1"/>
            <a:r>
              <a:rPr lang="en-US" dirty="0">
                <a:cs typeface="Calibri"/>
              </a:rPr>
              <a:t>Introduction</a:t>
            </a:r>
          </a:p>
          <a:p>
            <a:pPr lvl="1"/>
            <a:r>
              <a:rPr lang="en-US" dirty="0">
                <a:cs typeface="Calibri"/>
              </a:rPr>
              <a:t>Terminology</a:t>
            </a:r>
          </a:p>
          <a:p>
            <a:pPr lvl="1"/>
            <a:r>
              <a:rPr lang="en-US" dirty="0">
                <a:cs typeface="Calibri"/>
              </a:rPr>
              <a:t>Types</a:t>
            </a:r>
          </a:p>
          <a:p>
            <a:pPr lvl="1"/>
            <a:r>
              <a:rPr lang="en-US" dirty="0">
                <a:cs typeface="Calibri"/>
              </a:rPr>
              <a:t>Python Example</a:t>
            </a:r>
          </a:p>
        </p:txBody>
      </p:sp>
    </p:spTree>
    <p:extLst>
      <p:ext uri="{BB962C8B-B14F-4D97-AF65-F5344CB8AC3E}">
        <p14:creationId xmlns:p14="http://schemas.microsoft.com/office/powerpoint/2010/main" val="2429771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11B3-8952-492A-A87B-9CBC4148FEB5}"/>
              </a:ext>
            </a:extLst>
          </p:cNvPr>
          <p:cNvSpPr>
            <a:spLocks noGrp="1"/>
          </p:cNvSpPr>
          <p:nvPr>
            <p:ph type="title"/>
          </p:nvPr>
        </p:nvSpPr>
        <p:spPr/>
        <p:txBody>
          <a:bodyPr>
            <a:normAutofit/>
          </a:bodyPr>
          <a:lstStyle/>
          <a:p>
            <a:r>
              <a:rPr lang="en-US" sz="4000">
                <a:ea typeface="+mj-lt"/>
                <a:cs typeface="+mj-lt"/>
              </a:rPr>
              <a:t>Programming Primer::Functions-&gt;Introduction</a:t>
            </a:r>
          </a:p>
        </p:txBody>
      </p:sp>
      <p:sp>
        <p:nvSpPr>
          <p:cNvPr id="3" name="Content Placeholder 2">
            <a:extLst>
              <a:ext uri="{FF2B5EF4-FFF2-40B4-BE49-F238E27FC236}">
                <a16:creationId xmlns:a16="http://schemas.microsoft.com/office/drawing/2014/main" id="{952028E3-6083-4D0A-8CDF-E4501B239706}"/>
              </a:ext>
            </a:extLst>
          </p:cNvPr>
          <p:cNvSpPr>
            <a:spLocks noGrp="1"/>
          </p:cNvSpPr>
          <p:nvPr>
            <p:ph idx="1"/>
          </p:nvPr>
        </p:nvSpPr>
        <p:spPr/>
        <p:txBody>
          <a:bodyPr vert="horz" lIns="91440" tIns="45720" rIns="91440" bIns="45720" rtlCol="0" anchor="t">
            <a:normAutofit/>
          </a:bodyPr>
          <a:lstStyle/>
          <a:p>
            <a:r>
              <a:rPr lang="en-US" dirty="0">
                <a:cs typeface="Calibri"/>
              </a:rPr>
              <a:t>Let's start with an example: I want to say hi to everyone who walks into my house.</a:t>
            </a:r>
          </a:p>
          <a:p>
            <a:r>
              <a:rPr lang="en-US" dirty="0">
                <a:cs typeface="Calibri"/>
              </a:rPr>
              <a:t>I could type each line:</a:t>
            </a:r>
          </a:p>
          <a:p>
            <a:pPr lvl="1"/>
            <a:r>
              <a:rPr lang="en-US" dirty="0">
                <a:cs typeface="Calibri"/>
              </a:rPr>
              <a:t>Print("Hello Sam")</a:t>
            </a:r>
          </a:p>
          <a:p>
            <a:pPr lvl="1"/>
            <a:r>
              <a:rPr lang="en-US" dirty="0">
                <a:cs typeface="Calibri"/>
              </a:rPr>
              <a:t>Print("Hello John")</a:t>
            </a:r>
          </a:p>
          <a:p>
            <a:pPr lvl="1"/>
            <a:r>
              <a:rPr lang="en-US" dirty="0">
                <a:cs typeface="Calibri"/>
              </a:rPr>
              <a:t>Print("Hello Zack")</a:t>
            </a:r>
          </a:p>
          <a:p>
            <a:r>
              <a:rPr lang="en-US" dirty="0">
                <a:cs typeface="Calibri"/>
              </a:rPr>
              <a:t>If you need to repeat "most" of something, then you probably need a function.</a:t>
            </a:r>
          </a:p>
          <a:p>
            <a:r>
              <a:rPr lang="en-US" dirty="0">
                <a:cs typeface="Calibri"/>
              </a:rPr>
              <a:t>hi("Sam") &lt;- can do the same thing as print("Hello Sam") and it's shorter.</a:t>
            </a:r>
          </a:p>
        </p:txBody>
      </p:sp>
    </p:spTree>
    <p:extLst>
      <p:ext uri="{BB962C8B-B14F-4D97-AF65-F5344CB8AC3E}">
        <p14:creationId xmlns:p14="http://schemas.microsoft.com/office/powerpoint/2010/main" val="1712567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418E-4D3B-4793-896B-D41D3F5136F1}"/>
              </a:ext>
            </a:extLst>
          </p:cNvPr>
          <p:cNvSpPr>
            <a:spLocks noGrp="1"/>
          </p:cNvSpPr>
          <p:nvPr>
            <p:ph type="title"/>
          </p:nvPr>
        </p:nvSpPr>
        <p:spPr/>
        <p:txBody>
          <a:bodyPr>
            <a:normAutofit/>
          </a:bodyPr>
          <a:lstStyle/>
          <a:p>
            <a:r>
              <a:rPr lang="en-US">
                <a:cs typeface="Calibri Light"/>
              </a:rPr>
              <a:t>Programming Primer::Functions-&gt;Terminology</a:t>
            </a:r>
          </a:p>
        </p:txBody>
      </p:sp>
      <p:sp>
        <p:nvSpPr>
          <p:cNvPr id="3" name="Content Placeholder 2">
            <a:extLst>
              <a:ext uri="{FF2B5EF4-FFF2-40B4-BE49-F238E27FC236}">
                <a16:creationId xmlns:a16="http://schemas.microsoft.com/office/drawing/2014/main" id="{525CFF22-AA58-4A47-B444-110B27EB1FD4}"/>
              </a:ext>
            </a:extLst>
          </p:cNvPr>
          <p:cNvSpPr>
            <a:spLocks noGrp="1"/>
          </p:cNvSpPr>
          <p:nvPr>
            <p:ph idx="1"/>
          </p:nvPr>
        </p:nvSpPr>
        <p:spPr/>
        <p:txBody>
          <a:bodyPr vert="horz" lIns="91440" tIns="45720" rIns="91440" bIns="45720" rtlCol="0" anchor="t">
            <a:normAutofit/>
          </a:bodyPr>
          <a:lstStyle/>
          <a:p>
            <a:r>
              <a:rPr lang="en-US">
                <a:cs typeface="Calibri"/>
              </a:rPr>
              <a:t>Functions go by a few different names. The different names can be a little confusing at times, but essentially they are "mostly" the same.</a:t>
            </a:r>
          </a:p>
          <a:p>
            <a:r>
              <a:rPr lang="en-US">
                <a:cs typeface="Calibri"/>
              </a:rPr>
              <a:t>Names:</a:t>
            </a:r>
            <a:endParaRPr lang="en-US" dirty="0">
              <a:cs typeface="Calibri"/>
            </a:endParaRPr>
          </a:p>
          <a:p>
            <a:pPr lvl="1"/>
            <a:r>
              <a:rPr lang="en-US">
                <a:cs typeface="Calibri"/>
              </a:rPr>
              <a:t>Function</a:t>
            </a:r>
            <a:endParaRPr lang="en-US" dirty="0">
              <a:cs typeface="Calibri"/>
            </a:endParaRPr>
          </a:p>
          <a:p>
            <a:pPr lvl="1"/>
            <a:r>
              <a:rPr lang="en-US">
                <a:cs typeface="Calibri"/>
              </a:rPr>
              <a:t>Method</a:t>
            </a:r>
          </a:p>
          <a:p>
            <a:pPr lvl="1"/>
            <a:r>
              <a:rPr lang="en-US">
                <a:cs typeface="Calibri"/>
              </a:rPr>
              <a:t>Closure</a:t>
            </a:r>
          </a:p>
          <a:p>
            <a:pPr lvl="1"/>
            <a:r>
              <a:rPr lang="en-US">
                <a:cs typeface="Calibri"/>
              </a:rPr>
              <a:t>Lambda</a:t>
            </a:r>
          </a:p>
          <a:p>
            <a:r>
              <a:rPr lang="en-US">
                <a:cs typeface="Calibri"/>
              </a:rPr>
              <a:t>These all do roughly the same thing, but they how they do it is different.</a:t>
            </a:r>
            <a:endParaRPr lang="en-US" dirty="0">
              <a:cs typeface="Calibri"/>
            </a:endParaRPr>
          </a:p>
        </p:txBody>
      </p:sp>
    </p:spTree>
    <p:extLst>
      <p:ext uri="{BB962C8B-B14F-4D97-AF65-F5344CB8AC3E}">
        <p14:creationId xmlns:p14="http://schemas.microsoft.com/office/powerpoint/2010/main" val="2766864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E7A2-D55E-4D36-B996-8D69EB7527C1}"/>
              </a:ext>
            </a:extLst>
          </p:cNvPr>
          <p:cNvSpPr>
            <a:spLocks noGrp="1"/>
          </p:cNvSpPr>
          <p:nvPr>
            <p:ph type="title"/>
          </p:nvPr>
        </p:nvSpPr>
        <p:spPr/>
        <p:txBody>
          <a:bodyPr/>
          <a:lstStyle/>
          <a:p>
            <a:r>
              <a:rPr lang="en-US">
                <a:cs typeface="Calibri Light"/>
              </a:rPr>
              <a:t>Programming Primer::Functions-&gt;Types</a:t>
            </a:r>
            <a:endParaRPr lang="en-US"/>
          </a:p>
        </p:txBody>
      </p:sp>
      <p:sp>
        <p:nvSpPr>
          <p:cNvPr id="3" name="Content Placeholder 2">
            <a:extLst>
              <a:ext uri="{FF2B5EF4-FFF2-40B4-BE49-F238E27FC236}">
                <a16:creationId xmlns:a16="http://schemas.microsoft.com/office/drawing/2014/main" id="{8BF03C3F-36CE-4DDD-808B-53AF628A374F}"/>
              </a:ext>
            </a:extLst>
          </p:cNvPr>
          <p:cNvSpPr>
            <a:spLocks noGrp="1"/>
          </p:cNvSpPr>
          <p:nvPr>
            <p:ph idx="1"/>
          </p:nvPr>
        </p:nvSpPr>
        <p:spPr/>
        <p:txBody>
          <a:bodyPr vert="horz" lIns="91440" tIns="45720" rIns="91440" bIns="45720" rtlCol="0" anchor="t">
            <a:normAutofit fontScale="70000" lnSpcReduction="20000"/>
          </a:bodyPr>
          <a:lstStyle/>
          <a:p>
            <a:r>
              <a:rPr lang="en-US" dirty="0">
                <a:cs typeface="Calibri"/>
              </a:rPr>
              <a:t>Function:</a:t>
            </a:r>
          </a:p>
          <a:p>
            <a:pPr lvl="1"/>
            <a:r>
              <a:rPr lang="en-US" dirty="0">
                <a:cs typeface="Calibri"/>
              </a:rPr>
              <a:t>Functions can be called from pretty much anywhere. They are often designed to operate on arguments that are passed into them. Like the "name" argument from our previous example.</a:t>
            </a:r>
          </a:p>
          <a:p>
            <a:r>
              <a:rPr lang="en-US" dirty="0">
                <a:cs typeface="Calibri"/>
              </a:rPr>
              <a:t>Method:</a:t>
            </a:r>
          </a:p>
          <a:p>
            <a:pPr lvl="1"/>
            <a:r>
              <a:rPr lang="en-US" dirty="0">
                <a:cs typeface="Calibri"/>
              </a:rPr>
              <a:t>Methods are similar, but they tend to be invoked on something that is already created. Let's say I wrote a method for a string. Instead of a function that would be called like:</a:t>
            </a:r>
          </a:p>
          <a:p>
            <a:pPr lvl="2"/>
            <a:r>
              <a:rPr lang="en-US" dirty="0">
                <a:cs typeface="Calibri"/>
              </a:rPr>
              <a:t>Hi("</a:t>
            </a:r>
            <a:r>
              <a:rPr lang="en-US" dirty="0" err="1">
                <a:cs typeface="Calibri"/>
              </a:rPr>
              <a:t>sam</a:t>
            </a:r>
            <a:r>
              <a:rPr lang="en-US" dirty="0">
                <a:cs typeface="Calibri"/>
              </a:rPr>
              <a:t>")</a:t>
            </a:r>
          </a:p>
          <a:p>
            <a:pPr lvl="1"/>
            <a:r>
              <a:rPr lang="en-US" dirty="0">
                <a:cs typeface="Calibri"/>
              </a:rPr>
              <a:t>You can invoke a method like this </a:t>
            </a:r>
          </a:p>
          <a:p>
            <a:pPr lvl="2"/>
            <a:r>
              <a:rPr lang="en-US" dirty="0">
                <a:cs typeface="Calibri"/>
              </a:rPr>
              <a:t>"</a:t>
            </a:r>
            <a:r>
              <a:rPr lang="en-US" dirty="0" err="1">
                <a:cs typeface="Calibri"/>
              </a:rPr>
              <a:t>sam</a:t>
            </a:r>
            <a:r>
              <a:rPr lang="en-US" dirty="0">
                <a:cs typeface="Calibri"/>
              </a:rPr>
              <a:t>".hi()</a:t>
            </a:r>
          </a:p>
          <a:p>
            <a:pPr lvl="1"/>
            <a:r>
              <a:rPr lang="en-US" dirty="0">
                <a:cs typeface="Calibri"/>
              </a:rPr>
              <a:t>Both do the same thing, just how they are invoked changes.</a:t>
            </a:r>
          </a:p>
          <a:p>
            <a:r>
              <a:rPr lang="en-US" dirty="0">
                <a:cs typeface="Calibri"/>
              </a:rPr>
              <a:t>Closure:</a:t>
            </a:r>
          </a:p>
          <a:p>
            <a:pPr lvl="1"/>
            <a:r>
              <a:rPr lang="en-US" dirty="0">
                <a:cs typeface="Calibri"/>
              </a:rPr>
              <a:t>A closure is sometimes called an "inline function" instead of defining a separate function, you might need to change an argument inline, without swapping scopes.</a:t>
            </a:r>
          </a:p>
          <a:p>
            <a:pPr lvl="1"/>
            <a:r>
              <a:rPr lang="en-US" dirty="0">
                <a:cs typeface="Calibri"/>
              </a:rPr>
              <a:t>Typically when a function is called, the only things that exist inside of it, is the arguments you passed in.</a:t>
            </a:r>
          </a:p>
          <a:p>
            <a:pPr lvl="1"/>
            <a:r>
              <a:rPr lang="en-US" dirty="0">
                <a:cs typeface="Calibri"/>
              </a:rPr>
              <a:t>A closure can allow you to use other things declared in the current scope of the program.</a:t>
            </a:r>
          </a:p>
          <a:p>
            <a:r>
              <a:rPr lang="en-US" dirty="0">
                <a:cs typeface="Calibri"/>
              </a:rPr>
              <a:t>Lambda:</a:t>
            </a:r>
          </a:p>
          <a:p>
            <a:pPr lvl="1"/>
            <a:r>
              <a:rPr lang="en-US" dirty="0">
                <a:cs typeface="Calibri"/>
              </a:rPr>
              <a:t>This is the same thing as a closure, these are often used in interpreted languages like python and ruby.</a:t>
            </a:r>
          </a:p>
        </p:txBody>
      </p:sp>
    </p:spTree>
    <p:extLst>
      <p:ext uri="{BB962C8B-B14F-4D97-AF65-F5344CB8AC3E}">
        <p14:creationId xmlns:p14="http://schemas.microsoft.com/office/powerpoint/2010/main" val="386957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F039-F771-4643-8E78-3A4C23C9838E}"/>
              </a:ext>
            </a:extLst>
          </p:cNvPr>
          <p:cNvSpPr>
            <a:spLocks noGrp="1"/>
          </p:cNvSpPr>
          <p:nvPr>
            <p:ph type="title"/>
          </p:nvPr>
        </p:nvSpPr>
        <p:spPr/>
        <p:txBody>
          <a:bodyPr/>
          <a:lstStyle/>
          <a:p>
            <a:r>
              <a:rPr lang="en-US" dirty="0">
                <a:cs typeface="Calibri Light"/>
              </a:rPr>
              <a:t>Section: Programming Primer Details</a:t>
            </a:r>
            <a:endParaRPr lang="en-US" dirty="0"/>
          </a:p>
        </p:txBody>
      </p:sp>
      <p:sp>
        <p:nvSpPr>
          <p:cNvPr id="3" name="Content Placeholder 2">
            <a:extLst>
              <a:ext uri="{FF2B5EF4-FFF2-40B4-BE49-F238E27FC236}">
                <a16:creationId xmlns:a16="http://schemas.microsoft.com/office/drawing/2014/main" id="{A503483B-E74A-4D78-AC26-C5C60E6EA85A}"/>
              </a:ext>
            </a:extLst>
          </p:cNvPr>
          <p:cNvSpPr>
            <a:spLocks noGrp="1"/>
          </p:cNvSpPr>
          <p:nvPr>
            <p:ph idx="1"/>
          </p:nvPr>
        </p:nvSpPr>
        <p:spPr/>
        <p:txBody>
          <a:bodyPr vert="horz" lIns="91440" tIns="45720" rIns="91440" bIns="45720" rtlCol="0" anchor="t">
            <a:normAutofit/>
          </a:bodyPr>
          <a:lstStyle/>
          <a:p>
            <a:r>
              <a:rPr lang="en-US" dirty="0">
                <a:cs typeface="Calibri"/>
              </a:rPr>
              <a:t>Introduction</a:t>
            </a:r>
          </a:p>
          <a:p>
            <a:r>
              <a:rPr lang="en-US" dirty="0">
                <a:cs typeface="Calibri"/>
              </a:rPr>
              <a:t>Storing Things (Variables)</a:t>
            </a:r>
          </a:p>
          <a:p>
            <a:r>
              <a:rPr lang="en-US" dirty="0">
                <a:ea typeface="+mn-lt"/>
                <a:cs typeface="+mn-lt"/>
              </a:rPr>
              <a:t>Operating on Things (Operators)</a:t>
            </a:r>
          </a:p>
          <a:p>
            <a:r>
              <a:rPr lang="en-US" dirty="0">
                <a:ea typeface="+mn-lt"/>
                <a:cs typeface="+mn-lt"/>
              </a:rPr>
              <a:t>Checking Things (Conditions)</a:t>
            </a:r>
          </a:p>
          <a:p>
            <a:r>
              <a:rPr lang="en-US" dirty="0">
                <a:ea typeface="+mn-lt"/>
                <a:cs typeface="+mn-lt"/>
              </a:rPr>
              <a:t>Organizing Things (Functions)</a:t>
            </a:r>
            <a:endParaRPr lang="en-US"/>
          </a:p>
          <a:p>
            <a:r>
              <a:rPr lang="en-US" dirty="0">
                <a:cs typeface="Calibri"/>
              </a:rPr>
              <a:t>Repeating Things (Loops)</a:t>
            </a:r>
          </a:p>
          <a:p>
            <a:r>
              <a:rPr lang="en-US" dirty="0">
                <a:cs typeface="Calibri"/>
              </a:rPr>
              <a:t>Interfacing with other Things (Libraries and APIs)</a:t>
            </a:r>
          </a:p>
        </p:txBody>
      </p:sp>
    </p:spTree>
    <p:extLst>
      <p:ext uri="{BB962C8B-B14F-4D97-AF65-F5344CB8AC3E}">
        <p14:creationId xmlns:p14="http://schemas.microsoft.com/office/powerpoint/2010/main" val="734868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6C8F-E2BD-420F-97D9-DD62B37036E6}"/>
              </a:ext>
            </a:extLst>
          </p:cNvPr>
          <p:cNvSpPr>
            <a:spLocks noGrp="1"/>
          </p:cNvSpPr>
          <p:nvPr>
            <p:ph type="title"/>
          </p:nvPr>
        </p:nvSpPr>
        <p:spPr/>
        <p:txBody>
          <a:bodyPr/>
          <a:lstStyle/>
          <a:p>
            <a:r>
              <a:rPr lang="en-US">
                <a:cs typeface="Calibri Light"/>
              </a:rPr>
              <a:t>Programming Primer::Functions-&gt;Python</a:t>
            </a:r>
            <a:endParaRPr lang="en-US"/>
          </a:p>
        </p:txBody>
      </p:sp>
      <p:sp>
        <p:nvSpPr>
          <p:cNvPr id="3" name="Content Placeholder 2">
            <a:extLst>
              <a:ext uri="{FF2B5EF4-FFF2-40B4-BE49-F238E27FC236}">
                <a16:creationId xmlns:a16="http://schemas.microsoft.com/office/drawing/2014/main" id="{77C3C70C-8252-4FFB-A5F5-2414F1F81724}"/>
              </a:ext>
            </a:extLst>
          </p:cNvPr>
          <p:cNvSpPr>
            <a:spLocks noGrp="1"/>
          </p:cNvSpPr>
          <p:nvPr>
            <p:ph idx="1"/>
          </p:nvPr>
        </p:nvSpPr>
        <p:spPr/>
        <p:txBody>
          <a:bodyPr vert="horz" lIns="91440" tIns="45720" rIns="91440" bIns="45720" rtlCol="0" anchor="t">
            <a:normAutofit lnSpcReduction="10000"/>
          </a:bodyPr>
          <a:lstStyle/>
          <a:p>
            <a:r>
              <a:rPr lang="en-US">
                <a:cs typeface="Calibri"/>
              </a:rPr>
              <a:t>def say_hello(name):</a:t>
            </a:r>
            <a:endParaRPr lang="en-US" dirty="0">
              <a:cs typeface="Calibri"/>
            </a:endParaRPr>
          </a:p>
          <a:p>
            <a:pPr lvl="1"/>
            <a:r>
              <a:rPr lang="en-US">
                <a:cs typeface="Calibri"/>
              </a:rPr>
              <a:t>Print("Hello {}".format(name))</a:t>
            </a:r>
          </a:p>
          <a:p>
            <a:pPr lvl="1"/>
            <a:endParaRPr lang="en-US" dirty="0">
              <a:cs typeface="Calibri"/>
            </a:endParaRPr>
          </a:p>
          <a:p>
            <a:pPr lvl="1"/>
            <a:r>
              <a:rPr lang="en-US">
                <a:cs typeface="Calibri"/>
              </a:rPr>
              <a:t>say_hello("Sam")</a:t>
            </a:r>
            <a:endParaRPr lang="en-US" dirty="0">
              <a:cs typeface="Calibri"/>
            </a:endParaRPr>
          </a:p>
          <a:p>
            <a:endParaRPr lang="en-US" dirty="0">
              <a:cs typeface="Calibri"/>
            </a:endParaRPr>
          </a:p>
          <a:p>
            <a:r>
              <a:rPr lang="en-US">
                <a:cs typeface="Calibri"/>
              </a:rPr>
              <a:t>hi = lambda name: print("Hello {}".format(name))</a:t>
            </a:r>
            <a:endParaRPr lang="en-US"/>
          </a:p>
          <a:p>
            <a:pPr lvl="1"/>
            <a:endParaRPr lang="en-US" dirty="0">
              <a:cs typeface="Calibri"/>
            </a:endParaRPr>
          </a:p>
          <a:p>
            <a:pPr lvl="1"/>
            <a:r>
              <a:rPr lang="en-US">
                <a:cs typeface="Calibri"/>
              </a:rPr>
              <a:t>hi("Sam")</a:t>
            </a:r>
            <a:endParaRPr lang="en-US" dirty="0">
              <a:cs typeface="Calibri"/>
            </a:endParaRPr>
          </a:p>
          <a:p>
            <a:pPr marL="457200" lvl="1" indent="0">
              <a:buNone/>
            </a:pPr>
            <a:endParaRPr lang="en-US" dirty="0">
              <a:cs typeface="Calibri"/>
            </a:endParaRPr>
          </a:p>
          <a:p>
            <a:r>
              <a:rPr lang="en-US">
                <a:cs typeface="Calibri"/>
              </a:rPr>
              <a:t>Both do the same thing. The lambda is a few characters shorter.</a:t>
            </a:r>
          </a:p>
        </p:txBody>
      </p:sp>
    </p:spTree>
    <p:extLst>
      <p:ext uri="{BB962C8B-B14F-4D97-AF65-F5344CB8AC3E}">
        <p14:creationId xmlns:p14="http://schemas.microsoft.com/office/powerpoint/2010/main" val="4046178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Primer::Loops</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What are loops?</a:t>
            </a:r>
          </a:p>
          <a:p>
            <a:pPr lvl="1"/>
            <a:r>
              <a:rPr lang="en-US" sz="2800" dirty="0">
                <a:ea typeface="+mn-lt"/>
                <a:cs typeface="+mn-lt"/>
              </a:rPr>
              <a:t>Introduction</a:t>
            </a:r>
          </a:p>
          <a:p>
            <a:pPr lvl="1"/>
            <a:r>
              <a:rPr lang="en-US" sz="2800" dirty="0">
                <a:ea typeface="+mn-lt"/>
                <a:cs typeface="+mn-lt"/>
              </a:rPr>
              <a:t>Terminology</a:t>
            </a:r>
          </a:p>
          <a:p>
            <a:pPr lvl="1"/>
            <a:r>
              <a:rPr lang="en-US" sz="2800" dirty="0">
                <a:ea typeface="+mn-lt"/>
                <a:cs typeface="+mn-lt"/>
              </a:rPr>
              <a:t>Types</a:t>
            </a:r>
          </a:p>
          <a:p>
            <a:pPr lvl="1"/>
            <a:r>
              <a:rPr lang="en-US" sz="2800" dirty="0">
                <a:ea typeface="+mn-lt"/>
                <a:cs typeface="+mn-lt"/>
              </a:rPr>
              <a:t>Python Example</a:t>
            </a:r>
          </a:p>
        </p:txBody>
      </p:sp>
    </p:spTree>
    <p:extLst>
      <p:ext uri="{BB962C8B-B14F-4D97-AF65-F5344CB8AC3E}">
        <p14:creationId xmlns:p14="http://schemas.microsoft.com/office/powerpoint/2010/main" val="1476111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Primer::Loops-&gt;Introduction</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Loops allow programmers to repeat something a certain amount of times.</a:t>
            </a:r>
          </a:p>
          <a:p>
            <a:r>
              <a:rPr lang="en-US" dirty="0">
                <a:cs typeface="Calibri"/>
              </a:rPr>
              <a:t>Functions can shorten logic as we saw previously, loops also shorten program logic.</a:t>
            </a:r>
          </a:p>
          <a:p>
            <a:r>
              <a:rPr lang="en-US" dirty="0">
                <a:cs typeface="Calibri"/>
              </a:rPr>
              <a:t>There are quite a few types of loops, though all tend to eventually do the same thing. This can be seen in languages like "Go" which only has a for loop construct.</a:t>
            </a:r>
          </a:p>
        </p:txBody>
      </p:sp>
    </p:spTree>
    <p:extLst>
      <p:ext uri="{BB962C8B-B14F-4D97-AF65-F5344CB8AC3E}">
        <p14:creationId xmlns:p14="http://schemas.microsoft.com/office/powerpoint/2010/main" val="1660700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Primer::Loops-&gt;Terminology</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fontScale="77500" lnSpcReduction="20000"/>
          </a:bodyPr>
          <a:lstStyle/>
          <a:p>
            <a:r>
              <a:rPr lang="en-US" dirty="0">
                <a:cs typeface="Calibri"/>
              </a:rPr>
              <a:t>A lot of loops in languages are named quite verbose. </a:t>
            </a:r>
          </a:p>
          <a:p>
            <a:r>
              <a:rPr lang="en-US" dirty="0">
                <a:cs typeface="Calibri"/>
              </a:rPr>
              <a:t>A "do" loop does things while a condition is active/inactive.</a:t>
            </a:r>
          </a:p>
          <a:p>
            <a:r>
              <a:rPr lang="en-US" dirty="0">
                <a:cs typeface="Calibri"/>
              </a:rPr>
              <a:t>"do" loops are often called:</a:t>
            </a:r>
          </a:p>
          <a:p>
            <a:pPr lvl="1"/>
            <a:r>
              <a:rPr lang="en-US" dirty="0">
                <a:cs typeface="Calibri"/>
              </a:rPr>
              <a:t>while loops</a:t>
            </a:r>
          </a:p>
          <a:p>
            <a:pPr lvl="1"/>
            <a:r>
              <a:rPr lang="en-US" dirty="0">
                <a:cs typeface="Calibri"/>
              </a:rPr>
              <a:t>until loops</a:t>
            </a:r>
          </a:p>
          <a:p>
            <a:pPr lvl="1"/>
            <a:r>
              <a:rPr lang="en-US" dirty="0">
                <a:cs typeface="Calibri"/>
              </a:rPr>
              <a:t>They all do roughly the same thing, the difference is mostly when checking the condition occurs.</a:t>
            </a:r>
          </a:p>
          <a:p>
            <a:r>
              <a:rPr lang="en-US" dirty="0">
                <a:cs typeface="Calibri"/>
              </a:rPr>
              <a:t>A "for" loop can check for a value during every iteration.</a:t>
            </a:r>
          </a:p>
          <a:p>
            <a:r>
              <a:rPr lang="en-US" dirty="0">
                <a:cs typeface="Calibri"/>
              </a:rPr>
              <a:t>"for" loops are often called:</a:t>
            </a:r>
          </a:p>
          <a:p>
            <a:pPr lvl="1"/>
            <a:r>
              <a:rPr lang="en-US" dirty="0">
                <a:cs typeface="Calibri"/>
              </a:rPr>
              <a:t>"foreach"</a:t>
            </a:r>
          </a:p>
          <a:p>
            <a:pPr lvl="1"/>
            <a:r>
              <a:rPr lang="en-US" dirty="0">
                <a:cs typeface="Calibri"/>
              </a:rPr>
              <a:t>"iterator"</a:t>
            </a:r>
          </a:p>
          <a:p>
            <a:pPr lvl="1"/>
            <a:r>
              <a:rPr lang="en-US" dirty="0">
                <a:cs typeface="Calibri"/>
              </a:rPr>
              <a:t>"generators"</a:t>
            </a:r>
          </a:p>
          <a:p>
            <a:pPr lvl="1"/>
            <a:r>
              <a:rPr lang="en-US" dirty="0">
                <a:cs typeface="Calibri"/>
              </a:rPr>
              <a:t>"list comprehension" &lt;- python specific</a:t>
            </a:r>
          </a:p>
          <a:p>
            <a:pPr lvl="1"/>
            <a:r>
              <a:rPr lang="en-US" dirty="0">
                <a:cs typeface="Calibri"/>
              </a:rPr>
              <a:t>They have some small differences, though they all pretty much go through changing value every iteration.</a:t>
            </a:r>
          </a:p>
        </p:txBody>
      </p:sp>
    </p:spTree>
    <p:extLst>
      <p:ext uri="{BB962C8B-B14F-4D97-AF65-F5344CB8AC3E}">
        <p14:creationId xmlns:p14="http://schemas.microsoft.com/office/powerpoint/2010/main" val="1693792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Primer::Loops-&gt;Types</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fontScale="70000" lnSpcReduction="20000"/>
          </a:bodyPr>
          <a:lstStyle/>
          <a:p>
            <a:r>
              <a:rPr lang="en-US" dirty="0">
                <a:cs typeface="Calibri"/>
              </a:rPr>
              <a:t>The "do" loop:</a:t>
            </a:r>
            <a:endParaRPr lang="en-US" dirty="0"/>
          </a:p>
          <a:p>
            <a:pPr lvl="1"/>
            <a:r>
              <a:rPr lang="en-US" dirty="0">
                <a:cs typeface="Calibri"/>
              </a:rPr>
              <a:t>Normally will continue until some specified condition is satisfied.</a:t>
            </a:r>
          </a:p>
          <a:p>
            <a:pPr lvl="1"/>
            <a:r>
              <a:rPr lang="en-US" dirty="0">
                <a:cs typeface="Calibri"/>
              </a:rPr>
              <a:t>They are often used when working with user input.</a:t>
            </a:r>
          </a:p>
          <a:p>
            <a:pPr lvl="2"/>
            <a:r>
              <a:rPr lang="en-US" dirty="0">
                <a:cs typeface="Calibri"/>
              </a:rPr>
              <a:t>"do" x until user input is y.</a:t>
            </a:r>
          </a:p>
          <a:p>
            <a:pPr lvl="2"/>
            <a:r>
              <a:rPr lang="en-US" dirty="0">
                <a:cs typeface="Calibri"/>
              </a:rPr>
              <a:t>"while" user input is not x do y.</a:t>
            </a:r>
          </a:p>
          <a:p>
            <a:pPr lvl="2"/>
            <a:r>
              <a:rPr lang="en-US" dirty="0">
                <a:cs typeface="Calibri"/>
              </a:rPr>
              <a:t>"until" x do y.</a:t>
            </a:r>
          </a:p>
          <a:p>
            <a:pPr lvl="1"/>
            <a:r>
              <a:rPr lang="en-US" dirty="0">
                <a:cs typeface="Calibri"/>
              </a:rPr>
              <a:t>They tend to enforce some sort of condition, instead of just check for them.</a:t>
            </a:r>
          </a:p>
          <a:p>
            <a:pPr lvl="2"/>
            <a:r>
              <a:rPr lang="en-US" dirty="0">
                <a:cs typeface="Calibri"/>
              </a:rPr>
              <a:t>While seatbelt is not buckled, play extremely annoying beep.</a:t>
            </a:r>
          </a:p>
          <a:p>
            <a:r>
              <a:rPr lang="en-US" dirty="0">
                <a:cs typeface="Calibri"/>
              </a:rPr>
              <a:t>The "for" loop:</a:t>
            </a:r>
          </a:p>
          <a:p>
            <a:pPr lvl="1"/>
            <a:r>
              <a:rPr lang="en-US" dirty="0">
                <a:cs typeface="Calibri"/>
              </a:rPr>
              <a:t>Normally used for checking multiple values.</a:t>
            </a:r>
          </a:p>
          <a:p>
            <a:pPr lvl="1"/>
            <a:r>
              <a:rPr lang="en-US" dirty="0">
                <a:cs typeface="Calibri"/>
              </a:rPr>
              <a:t>Often used with arrays or a set of objects.</a:t>
            </a:r>
          </a:p>
          <a:p>
            <a:pPr lvl="2"/>
            <a:r>
              <a:rPr lang="en-US" dirty="0">
                <a:cs typeface="Calibri"/>
              </a:rPr>
              <a:t>"for" every number in [1,2,3,4] add 2.</a:t>
            </a:r>
          </a:p>
          <a:p>
            <a:pPr lvl="3"/>
            <a:r>
              <a:rPr lang="en-US" dirty="0">
                <a:cs typeface="Calibri"/>
              </a:rPr>
              <a:t>1 + 2 = 3</a:t>
            </a:r>
          </a:p>
          <a:p>
            <a:pPr lvl="3"/>
            <a:r>
              <a:rPr lang="en-US" dirty="0">
                <a:cs typeface="Calibri"/>
              </a:rPr>
              <a:t>2 + 2 = 4</a:t>
            </a:r>
          </a:p>
          <a:p>
            <a:pPr lvl="3"/>
            <a:r>
              <a:rPr lang="en-US" dirty="0">
                <a:cs typeface="Calibri"/>
              </a:rPr>
              <a:t>3 + 2 = 5</a:t>
            </a:r>
          </a:p>
          <a:p>
            <a:pPr lvl="3"/>
            <a:r>
              <a:rPr lang="en-US" dirty="0">
                <a:cs typeface="Calibri"/>
              </a:rPr>
              <a:t>4 + 2 = 6</a:t>
            </a:r>
          </a:p>
          <a:p>
            <a:pPr lvl="1"/>
            <a:r>
              <a:rPr lang="en-US" dirty="0">
                <a:cs typeface="Calibri"/>
              </a:rPr>
              <a:t>Can be used when a sequence length is unknown.</a:t>
            </a:r>
          </a:p>
          <a:p>
            <a:pPr lvl="2"/>
            <a:r>
              <a:rPr lang="en-US" dirty="0">
                <a:cs typeface="Calibri"/>
              </a:rPr>
              <a:t>"for" each item in unknown length, print each item.</a:t>
            </a:r>
          </a:p>
        </p:txBody>
      </p:sp>
    </p:spTree>
    <p:extLst>
      <p:ext uri="{BB962C8B-B14F-4D97-AF65-F5344CB8AC3E}">
        <p14:creationId xmlns:p14="http://schemas.microsoft.com/office/powerpoint/2010/main" val="2705286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Primer::Loops-&gt;Python</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while </a:t>
            </a:r>
            <a:r>
              <a:rPr lang="en-US" dirty="0" err="1">
                <a:cs typeface="Calibri"/>
              </a:rPr>
              <a:t>user_input</a:t>
            </a:r>
            <a:r>
              <a:rPr lang="en-US" dirty="0">
                <a:cs typeface="Calibri"/>
              </a:rPr>
              <a:t> is not "":</a:t>
            </a:r>
          </a:p>
          <a:p>
            <a:pPr lvl="1"/>
            <a:r>
              <a:rPr lang="en-US" dirty="0">
                <a:cs typeface="Calibri"/>
              </a:rPr>
              <a:t>print(</a:t>
            </a:r>
            <a:r>
              <a:rPr lang="en-US" dirty="0" err="1">
                <a:cs typeface="Calibri"/>
              </a:rPr>
              <a:t>user_input</a:t>
            </a:r>
            <a:r>
              <a:rPr lang="en-US" dirty="0">
                <a:cs typeface="Calibri"/>
              </a:rPr>
              <a:t>)</a:t>
            </a:r>
          </a:p>
          <a:p>
            <a:r>
              <a:rPr lang="en-US" dirty="0">
                <a:cs typeface="Calibri"/>
              </a:rPr>
              <a:t>for x in range(0,10):</a:t>
            </a:r>
            <a:endParaRPr lang="en-US" dirty="0"/>
          </a:p>
          <a:p>
            <a:pPr lvl="1"/>
            <a:r>
              <a:rPr lang="en-US" dirty="0">
                <a:cs typeface="Calibri"/>
              </a:rPr>
              <a:t>print(x)</a:t>
            </a:r>
          </a:p>
          <a:p>
            <a:endParaRPr lang="en-US" dirty="0">
              <a:cs typeface="Calibri"/>
            </a:endParaRPr>
          </a:p>
          <a:p>
            <a:r>
              <a:rPr lang="en-US" dirty="0">
                <a:cs typeface="Calibri"/>
              </a:rPr>
              <a:t>List comprehension is similar:</a:t>
            </a:r>
          </a:p>
          <a:p>
            <a:pPr lvl="1"/>
            <a:r>
              <a:rPr lang="en-US" dirty="0">
                <a:cs typeface="Calibri"/>
              </a:rPr>
              <a:t>[print(x) for x in range(0,10)]</a:t>
            </a:r>
          </a:p>
        </p:txBody>
      </p:sp>
    </p:spTree>
    <p:extLst>
      <p:ext uri="{BB962C8B-B14F-4D97-AF65-F5344CB8AC3E}">
        <p14:creationId xmlns:p14="http://schemas.microsoft.com/office/powerpoint/2010/main" val="384944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Primer::API</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What are APIs?</a:t>
            </a:r>
          </a:p>
          <a:p>
            <a:pPr lvl="1"/>
            <a:r>
              <a:rPr lang="en-US" sz="2800" dirty="0">
                <a:ea typeface="+mn-lt"/>
                <a:cs typeface="+mn-lt"/>
              </a:rPr>
              <a:t>Introduction</a:t>
            </a:r>
          </a:p>
          <a:p>
            <a:pPr lvl="1"/>
            <a:r>
              <a:rPr lang="en-US" sz="2800" dirty="0">
                <a:ea typeface="+mn-lt"/>
                <a:cs typeface="+mn-lt"/>
              </a:rPr>
              <a:t>Terminology</a:t>
            </a:r>
          </a:p>
          <a:p>
            <a:pPr lvl="1"/>
            <a:r>
              <a:rPr lang="en-US" sz="2800" dirty="0">
                <a:ea typeface="+mn-lt"/>
                <a:cs typeface="+mn-lt"/>
              </a:rPr>
              <a:t>Types</a:t>
            </a:r>
          </a:p>
          <a:p>
            <a:pPr lvl="1"/>
            <a:r>
              <a:rPr lang="en-US" sz="2800" dirty="0">
                <a:ea typeface="+mn-lt"/>
                <a:cs typeface="+mn-lt"/>
              </a:rPr>
              <a:t>Python Example</a:t>
            </a:r>
          </a:p>
        </p:txBody>
      </p:sp>
    </p:spTree>
    <p:extLst>
      <p:ext uri="{BB962C8B-B14F-4D97-AF65-F5344CB8AC3E}">
        <p14:creationId xmlns:p14="http://schemas.microsoft.com/office/powerpoint/2010/main" val="868860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Primer::API-&gt;Introduction</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lnSpcReduction="10000"/>
          </a:bodyPr>
          <a:lstStyle/>
          <a:p>
            <a:r>
              <a:rPr lang="en-US" dirty="0">
                <a:cs typeface="Calibri"/>
              </a:rPr>
              <a:t>API stands for application programming interface.</a:t>
            </a:r>
          </a:p>
          <a:p>
            <a:r>
              <a:rPr lang="en-US" dirty="0">
                <a:cs typeface="Calibri"/>
              </a:rPr>
              <a:t>It really just means something can provide additional functionality.</a:t>
            </a:r>
          </a:p>
          <a:p>
            <a:r>
              <a:rPr lang="en-US" dirty="0">
                <a:cs typeface="Calibri"/>
              </a:rPr>
              <a:t>A library contains multiple APIs.</a:t>
            </a:r>
          </a:p>
          <a:p>
            <a:r>
              <a:rPr lang="en-US" dirty="0">
                <a:cs typeface="Calibri"/>
              </a:rPr>
              <a:t>When you hear someone say, "API x allows you to do y" they really just mean "someone wrote that code already".</a:t>
            </a:r>
          </a:p>
          <a:p>
            <a:r>
              <a:rPr lang="en-US" dirty="0">
                <a:cs typeface="Calibri"/>
              </a:rPr>
              <a:t>Python has a huge library with tons of APIs.</a:t>
            </a:r>
          </a:p>
          <a:p>
            <a:r>
              <a:rPr lang="en-US" dirty="0">
                <a:cs typeface="Calibri"/>
              </a:rPr>
              <a:t>APIs can be extremely complicated, since you are bound by the requirements of whoever wrote it.</a:t>
            </a:r>
          </a:p>
          <a:p>
            <a:r>
              <a:rPr lang="en-US" dirty="0">
                <a:cs typeface="Calibri"/>
              </a:rPr>
              <a:t>If want my car to accept gas for anything, I can enforce that it has a certain octane rating, and that it is stored at a specific temperature.</a:t>
            </a:r>
          </a:p>
        </p:txBody>
      </p:sp>
    </p:spTree>
    <p:extLst>
      <p:ext uri="{BB962C8B-B14F-4D97-AF65-F5344CB8AC3E}">
        <p14:creationId xmlns:p14="http://schemas.microsoft.com/office/powerpoint/2010/main" val="4046590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Primer::API-&gt;Terminology</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Websites have APIs to help developers interact with them.</a:t>
            </a:r>
          </a:p>
          <a:p>
            <a:r>
              <a:rPr lang="en-US" dirty="0">
                <a:cs typeface="Calibri"/>
              </a:rPr>
              <a:t>Programs have internal APIs to allow other parts of the program talk to each other.</a:t>
            </a:r>
          </a:p>
          <a:p>
            <a:r>
              <a:rPr lang="en-US" dirty="0">
                <a:cs typeface="Calibri"/>
              </a:rPr>
              <a:t>Operating Systems have APIs to allow programs to request locations of files, or additional memory.</a:t>
            </a:r>
          </a:p>
          <a:p>
            <a:r>
              <a:rPr lang="en-US" dirty="0">
                <a:cs typeface="Calibri"/>
              </a:rPr>
              <a:t>Internal APIs normally means that they offer no functionality to the outside.</a:t>
            </a:r>
          </a:p>
          <a:p>
            <a:r>
              <a:rPr lang="en-US" dirty="0">
                <a:cs typeface="Calibri"/>
              </a:rPr>
              <a:t>External APIs allow outside information requests or submissions.</a:t>
            </a:r>
          </a:p>
        </p:txBody>
      </p:sp>
    </p:spTree>
    <p:extLst>
      <p:ext uri="{BB962C8B-B14F-4D97-AF65-F5344CB8AC3E}">
        <p14:creationId xmlns:p14="http://schemas.microsoft.com/office/powerpoint/2010/main" val="3003849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Primer::API-&gt;Types</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APIs can either take in information or give information.</a:t>
            </a:r>
          </a:p>
          <a:p>
            <a:r>
              <a:rPr lang="en-US" dirty="0">
                <a:ea typeface="+mn-lt"/>
                <a:cs typeface="+mn-lt"/>
              </a:rPr>
              <a:t>APIs can return processed information.</a:t>
            </a:r>
            <a:endParaRPr lang="en-US" sz="2800" dirty="0">
              <a:ea typeface="+mn-lt"/>
              <a:cs typeface="+mn-lt"/>
            </a:endParaRPr>
          </a:p>
          <a:p>
            <a:r>
              <a:rPr lang="en-US" dirty="0">
                <a:ea typeface="+mn-lt"/>
                <a:cs typeface="+mn-lt"/>
              </a:rPr>
              <a:t>An example API that gives information is Facebook's friends API, it "gives" you all the friends of the user.</a:t>
            </a:r>
            <a:endParaRPr lang="en-US" sz="2800" dirty="0">
              <a:ea typeface="+mn-lt"/>
              <a:cs typeface="+mn-lt"/>
            </a:endParaRPr>
          </a:p>
          <a:p>
            <a:r>
              <a:rPr lang="en-US" dirty="0">
                <a:ea typeface="+mn-lt"/>
                <a:cs typeface="+mn-lt"/>
              </a:rPr>
              <a:t>An example API that takes information is Facebook's </a:t>
            </a:r>
            <a:r>
              <a:rPr lang="en-US" dirty="0" err="1">
                <a:ea typeface="+mn-lt"/>
                <a:cs typeface="+mn-lt"/>
              </a:rPr>
              <a:t>isFriend</a:t>
            </a:r>
            <a:r>
              <a:rPr lang="en-US" dirty="0">
                <a:ea typeface="+mn-lt"/>
                <a:cs typeface="+mn-lt"/>
              </a:rPr>
              <a:t> API, you can give it two names and see if they are friends.</a:t>
            </a:r>
            <a:endParaRPr lang="en-US" sz="2800" dirty="0">
              <a:ea typeface="+mn-lt"/>
              <a:cs typeface="+mn-lt"/>
            </a:endParaRPr>
          </a:p>
          <a:p>
            <a:r>
              <a:rPr lang="en-US" dirty="0">
                <a:ea typeface="+mn-lt"/>
                <a:cs typeface="+mn-lt"/>
              </a:rPr>
              <a:t>This same API can return true if the users are friends, or false if the users are not friends.</a:t>
            </a:r>
          </a:p>
          <a:p>
            <a:r>
              <a:rPr lang="en-US" dirty="0">
                <a:cs typeface="Calibri"/>
              </a:rPr>
              <a:t>An internal example API is the print function in python.</a:t>
            </a:r>
          </a:p>
          <a:p>
            <a:r>
              <a:rPr lang="en-US" dirty="0">
                <a:cs typeface="Calibri"/>
              </a:rPr>
              <a:t>Mostly all functions that take in an argument or return some value would be considered an API.</a:t>
            </a:r>
          </a:p>
        </p:txBody>
      </p:sp>
    </p:spTree>
    <p:extLst>
      <p:ext uri="{BB962C8B-B14F-4D97-AF65-F5344CB8AC3E}">
        <p14:creationId xmlns:p14="http://schemas.microsoft.com/office/powerpoint/2010/main" val="134108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2F12-52F2-4D19-BD5B-4A9C8DDDEA37}"/>
              </a:ext>
            </a:extLst>
          </p:cNvPr>
          <p:cNvSpPr>
            <a:spLocks noGrp="1"/>
          </p:cNvSpPr>
          <p:nvPr>
            <p:ph type="title"/>
          </p:nvPr>
        </p:nvSpPr>
        <p:spPr/>
        <p:txBody>
          <a:bodyPr/>
          <a:lstStyle/>
          <a:p>
            <a:r>
              <a:rPr lang="en-US">
                <a:cs typeface="Calibri Light"/>
              </a:rPr>
              <a:t>Programming Primer::Introduction</a:t>
            </a:r>
            <a:endParaRPr lang="en-US"/>
          </a:p>
        </p:txBody>
      </p:sp>
      <p:sp>
        <p:nvSpPr>
          <p:cNvPr id="3" name="Content Placeholder 2">
            <a:extLst>
              <a:ext uri="{FF2B5EF4-FFF2-40B4-BE49-F238E27FC236}">
                <a16:creationId xmlns:a16="http://schemas.microsoft.com/office/drawing/2014/main" id="{C262F50F-9649-451B-86E5-B68FC093029D}"/>
              </a:ext>
            </a:extLst>
          </p:cNvPr>
          <p:cNvSpPr>
            <a:spLocks noGrp="1"/>
          </p:cNvSpPr>
          <p:nvPr>
            <p:ph idx="1"/>
          </p:nvPr>
        </p:nvSpPr>
        <p:spPr/>
        <p:txBody>
          <a:bodyPr vert="horz" lIns="91440" tIns="45720" rIns="91440" bIns="45720" rtlCol="0" anchor="t">
            <a:normAutofit/>
          </a:bodyPr>
          <a:lstStyle/>
          <a:p>
            <a:r>
              <a:rPr lang="en-US" dirty="0">
                <a:cs typeface="Calibri"/>
              </a:rPr>
              <a:t>Too many people jump directly into coding without understanding  "how or why" of programming</a:t>
            </a:r>
            <a:endParaRPr lang="en-US" dirty="0"/>
          </a:p>
          <a:p>
            <a:endParaRPr lang="en-US" dirty="0">
              <a:cs typeface="Calibri"/>
            </a:endParaRPr>
          </a:p>
          <a:p>
            <a:r>
              <a:rPr lang="en-US" dirty="0">
                <a:cs typeface="Calibri"/>
              </a:rPr>
              <a:t>What is programming?</a:t>
            </a:r>
          </a:p>
          <a:p>
            <a:pPr lvl="1"/>
            <a:r>
              <a:rPr lang="en-US" dirty="0">
                <a:cs typeface="Calibri"/>
              </a:rPr>
              <a:t>Identifying</a:t>
            </a:r>
          </a:p>
          <a:p>
            <a:pPr lvl="1"/>
            <a:r>
              <a:rPr lang="en-US" dirty="0">
                <a:cs typeface="Calibri"/>
              </a:rPr>
              <a:t>Deconstructing</a:t>
            </a:r>
          </a:p>
          <a:p>
            <a:pPr lvl="1"/>
            <a:r>
              <a:rPr lang="en-US" dirty="0">
                <a:cs typeface="Calibri"/>
              </a:rPr>
              <a:t>Simplifying</a:t>
            </a:r>
          </a:p>
          <a:p>
            <a:pPr lvl="1"/>
            <a:r>
              <a:rPr lang="en-US" dirty="0">
                <a:ea typeface="+mn-lt"/>
                <a:cs typeface="+mn-lt"/>
              </a:rPr>
              <a:t>Organizing</a:t>
            </a:r>
            <a:endParaRPr lang="en-US" dirty="0">
              <a:cs typeface="Calibri"/>
            </a:endParaRPr>
          </a:p>
          <a:p>
            <a:pPr lvl="1"/>
            <a:r>
              <a:rPr lang="en-US" dirty="0">
                <a:cs typeface="Calibri"/>
              </a:rPr>
              <a:t>Automating</a:t>
            </a:r>
          </a:p>
          <a:p>
            <a:pPr lvl="1"/>
            <a:endParaRPr lang="en-US" dirty="0">
              <a:cs typeface="Calibri"/>
            </a:endParaRPr>
          </a:p>
        </p:txBody>
      </p:sp>
    </p:spTree>
    <p:extLst>
      <p:ext uri="{BB962C8B-B14F-4D97-AF65-F5344CB8AC3E}">
        <p14:creationId xmlns:p14="http://schemas.microsoft.com/office/powerpoint/2010/main" val="1455944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2A3F-EA90-43C0-8D8F-11E0F278D358}"/>
              </a:ext>
            </a:extLst>
          </p:cNvPr>
          <p:cNvSpPr>
            <a:spLocks noGrp="1"/>
          </p:cNvSpPr>
          <p:nvPr>
            <p:ph type="title"/>
          </p:nvPr>
        </p:nvSpPr>
        <p:spPr/>
        <p:txBody>
          <a:bodyPr/>
          <a:lstStyle/>
          <a:p>
            <a:r>
              <a:rPr lang="en-US" dirty="0">
                <a:ea typeface="+mj-lt"/>
                <a:cs typeface="+mj-lt"/>
              </a:rPr>
              <a:t>Programming Primer::API-&gt;Python</a:t>
            </a:r>
            <a:endParaRPr lang="en-US" dirty="0"/>
          </a:p>
        </p:txBody>
      </p:sp>
      <p:sp>
        <p:nvSpPr>
          <p:cNvPr id="3" name="Content Placeholder 2">
            <a:extLst>
              <a:ext uri="{FF2B5EF4-FFF2-40B4-BE49-F238E27FC236}">
                <a16:creationId xmlns:a16="http://schemas.microsoft.com/office/drawing/2014/main" id="{D3406371-1AA5-46D0-A317-27D52A7A73C9}"/>
              </a:ext>
            </a:extLst>
          </p:cNvPr>
          <p:cNvSpPr>
            <a:spLocks noGrp="1"/>
          </p:cNvSpPr>
          <p:nvPr>
            <p:ph idx="1"/>
          </p:nvPr>
        </p:nvSpPr>
        <p:spPr/>
        <p:txBody>
          <a:bodyPr vert="horz" lIns="91440" tIns="45720" rIns="91440" bIns="45720" rtlCol="0" anchor="t">
            <a:normAutofit/>
          </a:bodyPr>
          <a:lstStyle/>
          <a:p>
            <a:r>
              <a:rPr lang="en-US" dirty="0">
                <a:cs typeface="Calibri"/>
              </a:rPr>
              <a:t>import </a:t>
            </a:r>
            <a:r>
              <a:rPr lang="en-US" dirty="0" err="1">
                <a:cs typeface="Calibri"/>
              </a:rPr>
              <a:t>os</a:t>
            </a:r>
          </a:p>
          <a:p>
            <a:r>
              <a:rPr lang="en-US" dirty="0" err="1">
                <a:cs typeface="Calibri"/>
              </a:rPr>
              <a:t>os.popen</a:t>
            </a:r>
            <a:r>
              <a:rPr lang="en-US" dirty="0">
                <a:cs typeface="Calibri"/>
              </a:rPr>
              <a:t>("</a:t>
            </a:r>
            <a:r>
              <a:rPr lang="en-US" dirty="0" err="1">
                <a:cs typeface="Calibri"/>
              </a:rPr>
              <a:t>cmd</a:t>
            </a:r>
            <a:r>
              <a:rPr lang="en-US" dirty="0">
                <a:cs typeface="Calibri"/>
              </a:rPr>
              <a:t>")</a:t>
            </a:r>
          </a:p>
          <a:p>
            <a:endParaRPr lang="en-US" dirty="0">
              <a:cs typeface="Calibri"/>
            </a:endParaRPr>
          </a:p>
          <a:p>
            <a:r>
              <a:rPr lang="en-US" dirty="0">
                <a:cs typeface="Calibri"/>
              </a:rPr>
              <a:t>This command uses an internal python library called "</a:t>
            </a:r>
            <a:r>
              <a:rPr lang="en-US" dirty="0" err="1">
                <a:cs typeface="Calibri"/>
              </a:rPr>
              <a:t>os</a:t>
            </a:r>
            <a:r>
              <a:rPr lang="en-US" dirty="0">
                <a:cs typeface="Calibri"/>
              </a:rPr>
              <a:t>" and is using </a:t>
            </a:r>
            <a:r>
              <a:rPr lang="en-US" dirty="0" err="1">
                <a:cs typeface="Calibri"/>
              </a:rPr>
              <a:t>it's</a:t>
            </a:r>
            <a:r>
              <a:rPr lang="en-US" dirty="0">
                <a:cs typeface="Calibri"/>
              </a:rPr>
              <a:t> </a:t>
            </a:r>
            <a:r>
              <a:rPr lang="en-US" dirty="0" err="1">
                <a:cs typeface="Calibri"/>
              </a:rPr>
              <a:t>popen</a:t>
            </a:r>
            <a:r>
              <a:rPr lang="en-US" dirty="0">
                <a:cs typeface="Calibri"/>
              </a:rPr>
              <a:t> API to tell it you want the Window's command prompt.</a:t>
            </a:r>
          </a:p>
          <a:p>
            <a:r>
              <a:rPr lang="en-US" dirty="0">
                <a:cs typeface="Calibri"/>
              </a:rPr>
              <a:t>The </a:t>
            </a:r>
            <a:r>
              <a:rPr lang="en-US" dirty="0" err="1">
                <a:cs typeface="Calibri"/>
              </a:rPr>
              <a:t>popen</a:t>
            </a:r>
            <a:r>
              <a:rPr lang="en-US" dirty="0">
                <a:cs typeface="Calibri"/>
              </a:rPr>
              <a:t> API then takes the "</a:t>
            </a:r>
            <a:r>
              <a:rPr lang="en-US" dirty="0" err="1">
                <a:cs typeface="Calibri"/>
              </a:rPr>
              <a:t>cmd</a:t>
            </a:r>
            <a:r>
              <a:rPr lang="en-US" dirty="0">
                <a:cs typeface="Calibri"/>
              </a:rPr>
              <a:t>" and uses a Window's Library API to call a </a:t>
            </a:r>
            <a:r>
              <a:rPr lang="en-US" dirty="0" err="1">
                <a:cs typeface="Calibri"/>
              </a:rPr>
              <a:t>CreateProcess</a:t>
            </a:r>
            <a:r>
              <a:rPr lang="en-US" dirty="0">
                <a:cs typeface="Calibri"/>
              </a:rPr>
              <a:t> function with the "</a:t>
            </a:r>
            <a:r>
              <a:rPr lang="en-US" dirty="0" err="1">
                <a:cs typeface="Calibri"/>
              </a:rPr>
              <a:t>cmd</a:t>
            </a:r>
            <a:r>
              <a:rPr lang="en-US" dirty="0">
                <a:cs typeface="Calibri"/>
              </a:rPr>
              <a:t>" you passed in.</a:t>
            </a:r>
          </a:p>
        </p:txBody>
      </p:sp>
    </p:spTree>
    <p:extLst>
      <p:ext uri="{BB962C8B-B14F-4D97-AF65-F5344CB8AC3E}">
        <p14:creationId xmlns:p14="http://schemas.microsoft.com/office/powerpoint/2010/main" val="1630789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2AB3-24A3-444E-9C44-279AE01D36D5}"/>
              </a:ext>
            </a:extLst>
          </p:cNvPr>
          <p:cNvSpPr>
            <a:spLocks noGrp="1"/>
          </p:cNvSpPr>
          <p:nvPr>
            <p:ph type="title"/>
          </p:nvPr>
        </p:nvSpPr>
        <p:spPr/>
        <p:txBody>
          <a:bodyPr/>
          <a:lstStyle/>
          <a:p>
            <a:r>
              <a:rPr lang="en-US" dirty="0">
                <a:ea typeface="+mj-lt"/>
                <a:cs typeface="+mj-lt"/>
              </a:rPr>
              <a:t>Version Control</a:t>
            </a:r>
            <a:endParaRPr lang="en-US" dirty="0"/>
          </a:p>
        </p:txBody>
      </p:sp>
      <p:sp>
        <p:nvSpPr>
          <p:cNvPr id="3" name="Content Placeholder 2">
            <a:extLst>
              <a:ext uri="{FF2B5EF4-FFF2-40B4-BE49-F238E27FC236}">
                <a16:creationId xmlns:a16="http://schemas.microsoft.com/office/drawing/2014/main" id="{C23A66AE-BAB2-4D9F-8F36-CB7C121BF2D7}"/>
              </a:ext>
            </a:extLst>
          </p:cNvPr>
          <p:cNvSpPr>
            <a:spLocks noGrp="1"/>
          </p:cNvSpPr>
          <p:nvPr>
            <p:ph idx="1"/>
          </p:nvPr>
        </p:nvSpPr>
        <p:spPr/>
        <p:txBody>
          <a:bodyPr vert="horz" lIns="91440" tIns="45720" rIns="91440" bIns="45720" rtlCol="0" anchor="t">
            <a:normAutofit/>
          </a:bodyPr>
          <a:lstStyle/>
          <a:p>
            <a:r>
              <a:rPr lang="en-US" dirty="0">
                <a:cs typeface="Calibri"/>
              </a:rPr>
              <a:t>What is Version Control?</a:t>
            </a:r>
          </a:p>
          <a:p>
            <a:r>
              <a:rPr lang="en-US">
                <a:cs typeface="Calibri"/>
              </a:rPr>
              <a:t>What does it have to do with DevOps</a:t>
            </a:r>
          </a:p>
          <a:p>
            <a:r>
              <a:rPr lang="en-US">
                <a:cs typeface="Calibri"/>
              </a:rPr>
              <a:t>What is the difference between git, svn, and mercurial?</a:t>
            </a:r>
          </a:p>
          <a:p>
            <a:r>
              <a:rPr lang="en-US" dirty="0">
                <a:cs typeface="Calibri"/>
              </a:rPr>
              <a:t>What is Gitlab/</a:t>
            </a:r>
            <a:r>
              <a:rPr lang="en-US" dirty="0" err="1">
                <a:cs typeface="Calibri"/>
              </a:rPr>
              <a:t>Github</a:t>
            </a:r>
            <a:r>
              <a:rPr lang="en-US" dirty="0">
                <a:cs typeface="Calibri"/>
              </a:rPr>
              <a:t>?</a:t>
            </a:r>
          </a:p>
        </p:txBody>
      </p:sp>
    </p:spTree>
    <p:extLst>
      <p:ext uri="{BB962C8B-B14F-4D97-AF65-F5344CB8AC3E}">
        <p14:creationId xmlns:p14="http://schemas.microsoft.com/office/powerpoint/2010/main" val="3488563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FE18-DC51-44F8-8994-B09B6309FF01}"/>
              </a:ext>
            </a:extLst>
          </p:cNvPr>
          <p:cNvSpPr>
            <a:spLocks noGrp="1"/>
          </p:cNvSpPr>
          <p:nvPr>
            <p:ph type="title"/>
          </p:nvPr>
        </p:nvSpPr>
        <p:spPr/>
        <p:txBody>
          <a:bodyPr/>
          <a:lstStyle/>
          <a:p>
            <a:r>
              <a:rPr lang="en-US" dirty="0">
                <a:cs typeface="Calibri Light"/>
              </a:rPr>
              <a:t>V1_master:What is Version Control?</a:t>
            </a:r>
            <a:endParaRPr lang="en-US" dirty="0"/>
          </a:p>
        </p:txBody>
      </p:sp>
      <p:sp>
        <p:nvSpPr>
          <p:cNvPr id="3" name="Content Placeholder 2">
            <a:extLst>
              <a:ext uri="{FF2B5EF4-FFF2-40B4-BE49-F238E27FC236}">
                <a16:creationId xmlns:a16="http://schemas.microsoft.com/office/drawing/2014/main" id="{07F01FC7-7036-474A-9388-BB179C319FA3}"/>
              </a:ext>
            </a:extLst>
          </p:cNvPr>
          <p:cNvSpPr>
            <a:spLocks noGrp="1"/>
          </p:cNvSpPr>
          <p:nvPr>
            <p:ph idx="1"/>
          </p:nvPr>
        </p:nvSpPr>
        <p:spPr/>
        <p:txBody>
          <a:bodyPr vert="horz" lIns="91440" tIns="45720" rIns="91440" bIns="45720" rtlCol="0" anchor="t">
            <a:normAutofit/>
          </a:bodyPr>
          <a:lstStyle/>
          <a:p>
            <a:r>
              <a:rPr lang="en-US" dirty="0">
                <a:cs typeface="Calibri"/>
              </a:rPr>
              <a:t>One of the easiest ways to explain version control is to use a few examples where it can fix something you screwed up.</a:t>
            </a:r>
          </a:p>
          <a:p>
            <a:r>
              <a:rPr lang="en-US" dirty="0">
                <a:cs typeface="Calibri"/>
              </a:rPr>
              <a:t>You ever accidentally delete something you ended up needing a couple months later?</a:t>
            </a:r>
          </a:p>
          <a:p>
            <a:r>
              <a:rPr lang="en-US" dirty="0">
                <a:cs typeface="Calibri"/>
              </a:rPr>
              <a:t>You ever do something and instantly wish you could take it back?</a:t>
            </a:r>
          </a:p>
          <a:p>
            <a:r>
              <a:rPr lang="en-US" dirty="0">
                <a:cs typeface="Calibri"/>
              </a:rPr>
              <a:t>You ever watch a movie and wish that you could change the ending?</a:t>
            </a:r>
          </a:p>
          <a:p>
            <a:r>
              <a:rPr lang="en-US" dirty="0">
                <a:cs typeface="Calibri"/>
              </a:rPr>
              <a:t>Well, looks like you need version control.</a:t>
            </a:r>
          </a:p>
        </p:txBody>
      </p:sp>
    </p:spTree>
    <p:extLst>
      <p:ext uri="{BB962C8B-B14F-4D97-AF65-F5344CB8AC3E}">
        <p14:creationId xmlns:p14="http://schemas.microsoft.com/office/powerpoint/2010/main" val="4025474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3BBA-69A7-41DB-A5F3-053309039C63}"/>
              </a:ext>
            </a:extLst>
          </p:cNvPr>
          <p:cNvSpPr>
            <a:spLocks noGrp="1"/>
          </p:cNvSpPr>
          <p:nvPr>
            <p:ph type="title"/>
          </p:nvPr>
        </p:nvSpPr>
        <p:spPr/>
        <p:txBody>
          <a:bodyPr/>
          <a:lstStyle/>
          <a:p>
            <a:r>
              <a:rPr lang="en-US" dirty="0">
                <a:ea typeface="+mj-lt"/>
                <a:cs typeface="+mj-lt"/>
              </a:rPr>
              <a:t>V1.1_master:What is Version Control?</a:t>
            </a:r>
            <a:endParaRPr lang="en-US" dirty="0"/>
          </a:p>
        </p:txBody>
      </p:sp>
      <p:sp>
        <p:nvSpPr>
          <p:cNvPr id="3" name="Content Placeholder 2">
            <a:extLst>
              <a:ext uri="{FF2B5EF4-FFF2-40B4-BE49-F238E27FC236}">
                <a16:creationId xmlns:a16="http://schemas.microsoft.com/office/drawing/2014/main" id="{BC5B8E62-ABAC-4313-BD17-7D21ABFD1F01}"/>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Version control was made to fix a majority of mistakes that programmers would make.</a:t>
            </a:r>
          </a:p>
          <a:p>
            <a:r>
              <a:rPr lang="en-US" dirty="0">
                <a:cs typeface="Calibri"/>
              </a:rPr>
              <a:t>They accidentally deleted a file that caused the entire program to stop working. A simple git reset command can allow you to go back to the most recent working version.</a:t>
            </a:r>
          </a:p>
          <a:p>
            <a:r>
              <a:rPr lang="en-US" dirty="0">
                <a:cs typeface="Calibri"/>
              </a:rPr>
              <a:t>They got confused and pushed out a beta build of a product that had broken features or </a:t>
            </a:r>
            <a:r>
              <a:rPr lang="en-US" dirty="0">
                <a:ea typeface="+mn-lt"/>
                <a:cs typeface="+mn-lt"/>
              </a:rPr>
              <a:t>they needed a separate "opensource" version of the software that lacks all the good features the paid version has. </a:t>
            </a:r>
            <a:r>
              <a:rPr lang="en-US" dirty="0">
                <a:cs typeface="Calibri"/>
              </a:rPr>
              <a:t>Your project can have multiple branches, one for beta builds and one for release builds.</a:t>
            </a:r>
          </a:p>
          <a:p>
            <a:r>
              <a:rPr lang="en-US" dirty="0">
                <a:cs typeface="Calibri"/>
              </a:rPr>
              <a:t>They needed accountability for who added that line of code that downloaded the user's passwords from their machine. Git blame shows who wrote that code.</a:t>
            </a:r>
          </a:p>
          <a:p>
            <a:r>
              <a:rPr lang="en-US" dirty="0">
                <a:cs typeface="Calibri"/>
              </a:rPr>
              <a:t>It has a ton of other features too.</a:t>
            </a:r>
          </a:p>
          <a:p>
            <a:endParaRPr lang="en-US" dirty="0">
              <a:cs typeface="Calibri"/>
            </a:endParaRPr>
          </a:p>
        </p:txBody>
      </p:sp>
    </p:spTree>
    <p:extLst>
      <p:ext uri="{BB962C8B-B14F-4D97-AF65-F5344CB8AC3E}">
        <p14:creationId xmlns:p14="http://schemas.microsoft.com/office/powerpoint/2010/main" val="1669467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BCF8-125B-4658-911F-69BE017F8EF6}"/>
              </a:ext>
            </a:extLst>
          </p:cNvPr>
          <p:cNvSpPr>
            <a:spLocks noGrp="1"/>
          </p:cNvSpPr>
          <p:nvPr>
            <p:ph type="title"/>
          </p:nvPr>
        </p:nvSpPr>
        <p:spPr/>
        <p:txBody>
          <a:bodyPr/>
          <a:lstStyle/>
          <a:p>
            <a:r>
              <a:rPr lang="en-US">
                <a:ea typeface="+mj-lt"/>
                <a:cs typeface="+mj-lt"/>
              </a:rPr>
              <a:t>V1.2_master: What does it have to do with </a:t>
            </a:r>
            <a:r>
              <a:rPr lang="en-US" dirty="0">
                <a:ea typeface="+mj-lt"/>
                <a:cs typeface="+mj-lt"/>
              </a:rPr>
              <a:t>DevOps?</a:t>
            </a:r>
          </a:p>
        </p:txBody>
      </p:sp>
      <p:sp>
        <p:nvSpPr>
          <p:cNvPr id="3" name="Content Placeholder 2">
            <a:extLst>
              <a:ext uri="{FF2B5EF4-FFF2-40B4-BE49-F238E27FC236}">
                <a16:creationId xmlns:a16="http://schemas.microsoft.com/office/drawing/2014/main" id="{40AF3402-8920-457D-9462-F3B16E0DA554}"/>
              </a:ext>
            </a:extLst>
          </p:cNvPr>
          <p:cNvSpPr>
            <a:spLocks noGrp="1"/>
          </p:cNvSpPr>
          <p:nvPr>
            <p:ph idx="1"/>
          </p:nvPr>
        </p:nvSpPr>
        <p:spPr/>
        <p:txBody>
          <a:bodyPr vert="horz" lIns="91440" tIns="45720" rIns="91440" bIns="45720" rtlCol="0" anchor="t">
            <a:normAutofit/>
          </a:bodyPr>
          <a:lstStyle/>
          <a:p>
            <a:r>
              <a:rPr lang="en-US">
                <a:cs typeface="Calibri"/>
              </a:rPr>
              <a:t>One of DevOps requirements, is the ability to make rapid changes to a code base.</a:t>
            </a:r>
          </a:p>
          <a:p>
            <a:r>
              <a:rPr lang="en-US">
                <a:cs typeface="Calibri"/>
              </a:rPr>
              <a:t>Version Control provides a safe and standardized way to meet this requirement.</a:t>
            </a:r>
          </a:p>
          <a:p>
            <a:r>
              <a:rPr lang="en-US">
                <a:cs typeface="Calibri"/>
              </a:rPr>
              <a:t>If you are constantly adding new features or changing current ones, you need to be able to track these changes, revert these changes, or publish these changes.</a:t>
            </a:r>
            <a:endParaRPr lang="en-US" dirty="0">
              <a:cs typeface="Calibri"/>
            </a:endParaRPr>
          </a:p>
        </p:txBody>
      </p:sp>
    </p:spTree>
    <p:extLst>
      <p:ext uri="{BB962C8B-B14F-4D97-AF65-F5344CB8AC3E}">
        <p14:creationId xmlns:p14="http://schemas.microsoft.com/office/powerpoint/2010/main" val="3441125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9B7-688E-46CD-ABB5-9CAC4FE7BB66}"/>
              </a:ext>
            </a:extLst>
          </p:cNvPr>
          <p:cNvSpPr>
            <a:spLocks noGrp="1"/>
          </p:cNvSpPr>
          <p:nvPr>
            <p:ph type="title"/>
          </p:nvPr>
        </p:nvSpPr>
        <p:spPr/>
        <p:txBody>
          <a:bodyPr/>
          <a:lstStyle/>
          <a:p>
            <a:r>
              <a:rPr lang="en-US">
                <a:cs typeface="Calibri Light"/>
              </a:rPr>
              <a:t>V1.3_master: Git vs SVN vs Mercurial</a:t>
            </a:r>
            <a:endParaRPr lang="en-US"/>
          </a:p>
        </p:txBody>
      </p:sp>
      <p:sp>
        <p:nvSpPr>
          <p:cNvPr id="3" name="Content Placeholder 2">
            <a:extLst>
              <a:ext uri="{FF2B5EF4-FFF2-40B4-BE49-F238E27FC236}">
                <a16:creationId xmlns:a16="http://schemas.microsoft.com/office/drawing/2014/main" id="{E51A6653-9B0A-48AD-B6B0-8AB7C6D61195}"/>
              </a:ext>
            </a:extLst>
          </p:cNvPr>
          <p:cNvSpPr>
            <a:spLocks noGrp="1"/>
          </p:cNvSpPr>
          <p:nvPr>
            <p:ph idx="1"/>
          </p:nvPr>
        </p:nvSpPr>
        <p:spPr/>
        <p:txBody>
          <a:bodyPr vert="horz" lIns="91440" tIns="45720" rIns="91440" bIns="45720" rtlCol="0" anchor="t">
            <a:normAutofit/>
          </a:bodyPr>
          <a:lstStyle/>
          <a:p>
            <a:r>
              <a:rPr lang="en-US">
                <a:cs typeface="Calibri"/>
              </a:rPr>
              <a:t>They are both version control systems</a:t>
            </a:r>
          </a:p>
          <a:p>
            <a:endParaRPr lang="en-US" dirty="0">
              <a:cs typeface="Calibri"/>
            </a:endParaRPr>
          </a:p>
        </p:txBody>
      </p:sp>
    </p:spTree>
    <p:extLst>
      <p:ext uri="{BB962C8B-B14F-4D97-AF65-F5344CB8AC3E}">
        <p14:creationId xmlns:p14="http://schemas.microsoft.com/office/powerpoint/2010/main" val="413660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2183-C7ED-40EC-864C-F8EFAF8D4892}"/>
              </a:ext>
            </a:extLst>
          </p:cNvPr>
          <p:cNvSpPr>
            <a:spLocks noGrp="1"/>
          </p:cNvSpPr>
          <p:nvPr>
            <p:ph type="title"/>
          </p:nvPr>
        </p:nvSpPr>
        <p:spPr/>
        <p:txBody>
          <a:bodyPr/>
          <a:lstStyle/>
          <a:p>
            <a:r>
              <a:rPr lang="en-US" sz="2800" dirty="0">
                <a:cs typeface="Calibri Light"/>
              </a:rPr>
              <a:t>Programming Primer::Introduction-&gt;</a:t>
            </a:r>
            <a:r>
              <a:rPr lang="en-US" sz="2800" dirty="0" err="1">
                <a:cs typeface="Calibri Light"/>
              </a:rPr>
              <a:t>WhatIsProgramming.Identifying</a:t>
            </a:r>
          </a:p>
        </p:txBody>
      </p:sp>
      <p:sp>
        <p:nvSpPr>
          <p:cNvPr id="3" name="Content Placeholder 2">
            <a:extLst>
              <a:ext uri="{FF2B5EF4-FFF2-40B4-BE49-F238E27FC236}">
                <a16:creationId xmlns:a16="http://schemas.microsoft.com/office/drawing/2014/main" id="{D36F398C-C611-4423-BEAA-F9F2B7F5D12B}"/>
              </a:ext>
            </a:extLst>
          </p:cNvPr>
          <p:cNvSpPr>
            <a:spLocks noGrp="1"/>
          </p:cNvSpPr>
          <p:nvPr>
            <p:ph idx="1"/>
          </p:nvPr>
        </p:nvSpPr>
        <p:spPr/>
        <p:txBody>
          <a:bodyPr vert="horz" lIns="91440" tIns="45720" rIns="91440" bIns="45720" rtlCol="0" anchor="t">
            <a:normAutofit fontScale="70000" lnSpcReduction="20000"/>
          </a:bodyPr>
          <a:lstStyle/>
          <a:p>
            <a:r>
              <a:rPr lang="en-US" dirty="0">
                <a:cs typeface="Calibri"/>
              </a:rPr>
              <a:t>Identify the problem.</a:t>
            </a:r>
          </a:p>
          <a:p>
            <a:pPr lvl="1"/>
            <a:r>
              <a:rPr lang="en-US" dirty="0">
                <a:cs typeface="Calibri"/>
              </a:rPr>
              <a:t>Course real-world (RW) Example: Car</a:t>
            </a:r>
          </a:p>
          <a:p>
            <a:pPr lvl="1"/>
            <a:r>
              <a:rPr lang="en-US" dirty="0">
                <a:cs typeface="Calibri"/>
              </a:rPr>
              <a:t>Course useful Example: A web application</a:t>
            </a:r>
          </a:p>
          <a:p>
            <a:pPr lvl="1"/>
            <a:endParaRPr lang="en-US" dirty="0">
              <a:cs typeface="Calibri"/>
            </a:endParaRPr>
          </a:p>
          <a:p>
            <a:r>
              <a:rPr lang="en-US" dirty="0">
                <a:cs typeface="Calibri"/>
              </a:rPr>
              <a:t>The introduction section will only use the RW example, the rest will use the useful example.</a:t>
            </a:r>
          </a:p>
          <a:p>
            <a:r>
              <a:rPr lang="en-US" dirty="0">
                <a:cs typeface="Calibri"/>
              </a:rPr>
              <a:t>How can you make something without identifying its purpose?</a:t>
            </a:r>
          </a:p>
          <a:p>
            <a:pPr lvl="1"/>
            <a:r>
              <a:rPr lang="en-US" dirty="0">
                <a:cs typeface="Calibri"/>
              </a:rPr>
              <a:t>What does a car solve?</a:t>
            </a:r>
          </a:p>
          <a:p>
            <a:r>
              <a:rPr lang="en-US" dirty="0">
                <a:cs typeface="Calibri"/>
              </a:rPr>
              <a:t>Let us focus on a car that gets you to work.</a:t>
            </a:r>
          </a:p>
          <a:p>
            <a:pPr lvl="1"/>
            <a:r>
              <a:rPr lang="en-US" dirty="0">
                <a:cs typeface="Calibri"/>
              </a:rPr>
              <a:t>What range does the vehicle need? 50 miles? 100 miles?</a:t>
            </a:r>
          </a:p>
          <a:p>
            <a:pPr lvl="1"/>
            <a:r>
              <a:rPr lang="en-US" dirty="0">
                <a:cs typeface="Calibri"/>
              </a:rPr>
              <a:t>How fast does it need to go?</a:t>
            </a:r>
          </a:p>
          <a:p>
            <a:pPr lvl="1"/>
            <a:r>
              <a:rPr lang="en-US" dirty="0">
                <a:cs typeface="Calibri"/>
              </a:rPr>
              <a:t>Does it need to offer A/C or a heater?</a:t>
            </a:r>
          </a:p>
          <a:p>
            <a:pPr lvl="1"/>
            <a:r>
              <a:rPr lang="en-US" dirty="0">
                <a:cs typeface="Calibri"/>
              </a:rPr>
              <a:t>Does it need to hold more than 1 person?</a:t>
            </a:r>
          </a:p>
          <a:p>
            <a:pPr lvl="1"/>
            <a:r>
              <a:rPr lang="en-US" dirty="0">
                <a:cs typeface="Calibri"/>
              </a:rPr>
              <a:t>Does it need a cup holder for your coffee?</a:t>
            </a:r>
          </a:p>
          <a:p>
            <a:r>
              <a:rPr lang="en-US" dirty="0">
                <a:cs typeface="Calibri"/>
              </a:rPr>
              <a:t>For this example here is what I have identified.</a:t>
            </a:r>
          </a:p>
          <a:p>
            <a:pPr lvl="1"/>
            <a:r>
              <a:rPr lang="en-US" dirty="0">
                <a:cs typeface="Calibri"/>
              </a:rPr>
              <a:t>A single capacity car, a range of 50 miles, a top speed of 60 mph, provides AC and Heater while offering a single cup holder.</a:t>
            </a:r>
          </a:p>
        </p:txBody>
      </p:sp>
    </p:spTree>
    <p:extLst>
      <p:ext uri="{BB962C8B-B14F-4D97-AF65-F5344CB8AC3E}">
        <p14:creationId xmlns:p14="http://schemas.microsoft.com/office/powerpoint/2010/main" val="156001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1DD4-2988-4AD6-A64C-9065FB9DAC12}"/>
              </a:ext>
            </a:extLst>
          </p:cNvPr>
          <p:cNvSpPr>
            <a:spLocks noGrp="1"/>
          </p:cNvSpPr>
          <p:nvPr>
            <p:ph type="title"/>
          </p:nvPr>
        </p:nvSpPr>
        <p:spPr/>
        <p:txBody>
          <a:bodyPr/>
          <a:lstStyle/>
          <a:p>
            <a:r>
              <a:rPr lang="en-US" sz="2400" dirty="0">
                <a:ea typeface="+mj-lt"/>
                <a:cs typeface="+mj-lt"/>
              </a:rPr>
              <a:t>Programming Primer::Introduction-&gt;</a:t>
            </a:r>
            <a:r>
              <a:rPr lang="en-US" sz="2400" dirty="0" err="1">
                <a:ea typeface="+mj-lt"/>
                <a:cs typeface="+mj-lt"/>
              </a:rPr>
              <a:t>WhatIsProgramming.Deconstructing</a:t>
            </a:r>
            <a:endParaRPr lang="en-US" sz="2400" dirty="0" err="1"/>
          </a:p>
        </p:txBody>
      </p:sp>
      <p:sp>
        <p:nvSpPr>
          <p:cNvPr id="3" name="Content Placeholder 2">
            <a:extLst>
              <a:ext uri="{FF2B5EF4-FFF2-40B4-BE49-F238E27FC236}">
                <a16:creationId xmlns:a16="http://schemas.microsoft.com/office/drawing/2014/main" id="{2E8C4B99-CCC9-4DB2-951D-5E133973045F}"/>
              </a:ext>
            </a:extLst>
          </p:cNvPr>
          <p:cNvSpPr>
            <a:spLocks noGrp="1"/>
          </p:cNvSpPr>
          <p:nvPr>
            <p:ph idx="1"/>
          </p:nvPr>
        </p:nvSpPr>
        <p:spPr/>
        <p:txBody>
          <a:bodyPr vert="horz" lIns="91440" tIns="45720" rIns="91440" bIns="45720" rtlCol="0" anchor="t">
            <a:normAutofit fontScale="55000" lnSpcReduction="20000"/>
          </a:bodyPr>
          <a:lstStyle/>
          <a:p>
            <a:r>
              <a:rPr lang="en-US" dirty="0">
                <a:cs typeface="Calibri"/>
              </a:rPr>
              <a:t>So now that we identified the problem and have a realistic solution, we need to deconstruct parts of this solution.</a:t>
            </a:r>
          </a:p>
          <a:p>
            <a:r>
              <a:rPr lang="en-US" dirty="0">
                <a:cs typeface="Calibri"/>
              </a:rPr>
              <a:t>Easily identifiable:</a:t>
            </a:r>
          </a:p>
          <a:p>
            <a:pPr lvl="1"/>
            <a:r>
              <a:rPr lang="en-US" dirty="0">
                <a:cs typeface="Calibri"/>
              </a:rPr>
              <a:t>1 Seat</a:t>
            </a:r>
          </a:p>
          <a:p>
            <a:pPr lvl="1"/>
            <a:r>
              <a:rPr lang="en-US" dirty="0">
                <a:cs typeface="Calibri"/>
              </a:rPr>
              <a:t>50 mile range</a:t>
            </a:r>
          </a:p>
          <a:p>
            <a:pPr lvl="1"/>
            <a:r>
              <a:rPr lang="en-US" dirty="0">
                <a:cs typeface="Calibri"/>
              </a:rPr>
              <a:t>60 mph max</a:t>
            </a:r>
          </a:p>
          <a:p>
            <a:pPr lvl="1"/>
            <a:r>
              <a:rPr lang="en-US" dirty="0">
                <a:cs typeface="Calibri"/>
              </a:rPr>
              <a:t>AC</a:t>
            </a:r>
          </a:p>
          <a:p>
            <a:pPr lvl="1"/>
            <a:r>
              <a:rPr lang="en-US" dirty="0">
                <a:cs typeface="Calibri"/>
              </a:rPr>
              <a:t>Heater</a:t>
            </a:r>
          </a:p>
          <a:p>
            <a:pPr lvl="1"/>
            <a:r>
              <a:rPr lang="en-US" dirty="0">
                <a:cs typeface="Calibri"/>
              </a:rPr>
              <a:t>Cup holder</a:t>
            </a:r>
          </a:p>
          <a:p>
            <a:r>
              <a:rPr lang="en-US" dirty="0">
                <a:cs typeface="Calibri"/>
              </a:rPr>
              <a:t>Harder to identify:</a:t>
            </a:r>
          </a:p>
          <a:p>
            <a:pPr lvl="1"/>
            <a:r>
              <a:rPr lang="en-US" dirty="0">
                <a:cs typeface="Calibri"/>
              </a:rPr>
              <a:t>Doors?</a:t>
            </a:r>
          </a:p>
          <a:p>
            <a:pPr lvl="1"/>
            <a:r>
              <a:rPr lang="en-US" dirty="0">
                <a:cs typeface="Calibri"/>
              </a:rPr>
              <a:t>Energy type (Gas/Electric)</a:t>
            </a:r>
          </a:p>
          <a:p>
            <a:pPr lvl="1"/>
            <a:r>
              <a:rPr lang="en-US" dirty="0">
                <a:cs typeface="Calibri"/>
              </a:rPr>
              <a:t>Type of freon</a:t>
            </a:r>
          </a:p>
          <a:p>
            <a:pPr lvl="1"/>
            <a:r>
              <a:rPr lang="en-US" dirty="0">
                <a:cs typeface="Calibri"/>
              </a:rPr>
              <a:t>Size of cup</a:t>
            </a:r>
          </a:p>
          <a:p>
            <a:pPr lvl="1"/>
            <a:r>
              <a:rPr lang="en-US" dirty="0">
                <a:cs typeface="Calibri"/>
              </a:rPr>
              <a:t>Instrument panel</a:t>
            </a:r>
          </a:p>
          <a:p>
            <a:r>
              <a:rPr lang="en-US" dirty="0">
                <a:cs typeface="Calibri"/>
              </a:rPr>
              <a:t>All of these things and many other things will be needed to complete the solution, this is why you limit features and why you identify reusable components when deconstructing. Scope creep is a real thing and makes it hard to complete a project.</a:t>
            </a:r>
          </a:p>
          <a:p>
            <a:r>
              <a:rPr lang="en-US" dirty="0">
                <a:cs typeface="Calibri"/>
              </a:rPr>
              <a:t>Example of reusability:</a:t>
            </a:r>
          </a:p>
          <a:p>
            <a:pPr lvl="1"/>
            <a:r>
              <a:rPr lang="en-US" dirty="0">
                <a:cs typeface="Calibri"/>
              </a:rPr>
              <a:t>The AC and Heater system use the same ducts this saves us time.</a:t>
            </a:r>
          </a:p>
          <a:p>
            <a:pPr lvl="1"/>
            <a:r>
              <a:rPr lang="en-US" dirty="0">
                <a:cs typeface="Calibri"/>
              </a:rPr>
              <a:t>The Speedometer and Range meter can use the same display just need to change the underlying data source.</a:t>
            </a:r>
          </a:p>
          <a:p>
            <a:endParaRPr lang="en-US" dirty="0">
              <a:cs typeface="Calibri"/>
            </a:endParaRPr>
          </a:p>
        </p:txBody>
      </p:sp>
    </p:spTree>
    <p:extLst>
      <p:ext uri="{BB962C8B-B14F-4D97-AF65-F5344CB8AC3E}">
        <p14:creationId xmlns:p14="http://schemas.microsoft.com/office/powerpoint/2010/main" val="354326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E672-3DEE-4C85-86D9-DA82C9B959F2}"/>
              </a:ext>
            </a:extLst>
          </p:cNvPr>
          <p:cNvSpPr>
            <a:spLocks noGrp="1"/>
          </p:cNvSpPr>
          <p:nvPr>
            <p:ph type="title"/>
          </p:nvPr>
        </p:nvSpPr>
        <p:spPr/>
        <p:txBody>
          <a:bodyPr/>
          <a:lstStyle/>
          <a:p>
            <a:r>
              <a:rPr lang="en-US" sz="2800" dirty="0">
                <a:cs typeface="Calibri Light"/>
              </a:rPr>
              <a:t>Programming Primer::Introduction-&gt;</a:t>
            </a:r>
            <a:r>
              <a:rPr lang="en-US" sz="2800" dirty="0" err="1">
                <a:cs typeface="Calibri Light"/>
              </a:rPr>
              <a:t>WhatIsProgramming.Simplifying</a:t>
            </a:r>
            <a:endParaRPr lang="en-US" sz="2800" dirty="0" err="1"/>
          </a:p>
        </p:txBody>
      </p:sp>
      <p:sp>
        <p:nvSpPr>
          <p:cNvPr id="3" name="Content Placeholder 2">
            <a:extLst>
              <a:ext uri="{FF2B5EF4-FFF2-40B4-BE49-F238E27FC236}">
                <a16:creationId xmlns:a16="http://schemas.microsoft.com/office/drawing/2014/main" id="{31D4FE67-5F62-44AC-B7A0-4BF6599A6DA8}"/>
              </a:ext>
            </a:extLst>
          </p:cNvPr>
          <p:cNvSpPr>
            <a:spLocks noGrp="1"/>
          </p:cNvSpPr>
          <p:nvPr>
            <p:ph idx="1"/>
          </p:nvPr>
        </p:nvSpPr>
        <p:spPr/>
        <p:txBody>
          <a:bodyPr vert="horz" lIns="91440" tIns="45720" rIns="91440" bIns="45720" rtlCol="0" anchor="t">
            <a:normAutofit/>
          </a:bodyPr>
          <a:lstStyle/>
          <a:p>
            <a:r>
              <a:rPr lang="en-US" dirty="0">
                <a:ea typeface="+mn-lt"/>
                <a:cs typeface="+mn-lt"/>
              </a:rPr>
              <a:t>The easiest way to simplify is to cut out features to the solution.</a:t>
            </a:r>
          </a:p>
          <a:p>
            <a:r>
              <a:rPr lang="en-US" dirty="0">
                <a:ea typeface="+mn-lt"/>
                <a:cs typeface="+mn-lt"/>
              </a:rPr>
              <a:t>Cutting features:</a:t>
            </a:r>
            <a:endParaRPr lang="en-US"/>
          </a:p>
          <a:p>
            <a:pPr lvl="1"/>
            <a:r>
              <a:rPr lang="en-US" dirty="0">
                <a:ea typeface="+mn-lt"/>
                <a:cs typeface="+mn-lt"/>
              </a:rPr>
              <a:t>Hold your own cup.</a:t>
            </a:r>
          </a:p>
          <a:p>
            <a:pPr lvl="1"/>
            <a:r>
              <a:rPr lang="en-US" dirty="0">
                <a:ea typeface="+mn-lt"/>
                <a:cs typeface="+mn-lt"/>
              </a:rPr>
              <a:t>One door, that’s all you need.</a:t>
            </a:r>
          </a:p>
          <a:p>
            <a:pPr lvl="1"/>
            <a:r>
              <a:rPr lang="en-US" dirty="0">
                <a:ea typeface="+mn-lt"/>
                <a:cs typeface="+mn-lt"/>
              </a:rPr>
              <a:t>Roll the window down if you are hot or wear some warm clothes if you are cold.</a:t>
            </a:r>
          </a:p>
          <a:p>
            <a:r>
              <a:rPr lang="en-US" dirty="0">
                <a:cs typeface="Calibri" panose="020F0502020204030204"/>
              </a:rPr>
              <a:t>It's easier to build something with core functionality then add on </a:t>
            </a:r>
            <a:r>
              <a:rPr lang="en-US">
                <a:cs typeface="Calibri" panose="020F0502020204030204"/>
              </a:rPr>
              <a:t>the unnecessary features after you have the core working.</a:t>
            </a:r>
          </a:p>
        </p:txBody>
      </p:sp>
    </p:spTree>
    <p:extLst>
      <p:ext uri="{BB962C8B-B14F-4D97-AF65-F5344CB8AC3E}">
        <p14:creationId xmlns:p14="http://schemas.microsoft.com/office/powerpoint/2010/main" val="114506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5E23-D2F9-439F-8EA4-B46ED0BAD5AE}"/>
              </a:ext>
            </a:extLst>
          </p:cNvPr>
          <p:cNvSpPr>
            <a:spLocks noGrp="1"/>
          </p:cNvSpPr>
          <p:nvPr>
            <p:ph type="title"/>
          </p:nvPr>
        </p:nvSpPr>
        <p:spPr/>
        <p:txBody>
          <a:bodyPr/>
          <a:lstStyle/>
          <a:p>
            <a:r>
              <a:rPr lang="en-US" sz="2800" dirty="0">
                <a:ea typeface="+mj-lt"/>
                <a:cs typeface="+mj-lt"/>
              </a:rPr>
              <a:t>Programming Primer::Introduction-&gt;</a:t>
            </a:r>
            <a:r>
              <a:rPr lang="en-US" sz="2800" err="1">
                <a:ea typeface="+mj-lt"/>
                <a:cs typeface="+mj-lt"/>
              </a:rPr>
              <a:t>WhatIsProgramming.Organizing</a:t>
            </a:r>
            <a:endParaRPr lang="en-US" sz="2800">
              <a:cs typeface="Calibri Light" panose="020F0302020204030204"/>
            </a:endParaRPr>
          </a:p>
        </p:txBody>
      </p:sp>
      <p:sp>
        <p:nvSpPr>
          <p:cNvPr id="3" name="Content Placeholder 2">
            <a:extLst>
              <a:ext uri="{FF2B5EF4-FFF2-40B4-BE49-F238E27FC236}">
                <a16:creationId xmlns:a16="http://schemas.microsoft.com/office/drawing/2014/main" id="{DAB2527A-CF0D-4F84-A4A3-7D63C007DD77}"/>
              </a:ext>
            </a:extLst>
          </p:cNvPr>
          <p:cNvSpPr>
            <a:spLocks noGrp="1"/>
          </p:cNvSpPr>
          <p:nvPr>
            <p:ph idx="1"/>
          </p:nvPr>
        </p:nvSpPr>
        <p:spPr/>
        <p:txBody>
          <a:bodyPr vert="horz" lIns="91440" tIns="45720" rIns="91440" bIns="45720" rtlCol="0" anchor="t">
            <a:normAutofit/>
          </a:bodyPr>
          <a:lstStyle/>
          <a:p>
            <a:r>
              <a:rPr lang="en-US" dirty="0">
                <a:cs typeface="Calibri"/>
              </a:rPr>
              <a:t>Make sure you organize component features so you can easily identify the dependencies they have.</a:t>
            </a:r>
          </a:p>
          <a:p>
            <a:r>
              <a:rPr lang="en-US" dirty="0">
                <a:cs typeface="Calibri"/>
              </a:rPr>
              <a:t>You built that beautiful car door, but cannot find out if it fits since the car body isn't completed.</a:t>
            </a:r>
          </a:p>
          <a:p>
            <a:r>
              <a:rPr lang="en-US" dirty="0">
                <a:cs typeface="Calibri"/>
              </a:rPr>
              <a:t>You wouldn't build a car chassis last.</a:t>
            </a:r>
          </a:p>
          <a:p>
            <a:r>
              <a:rPr lang="en-US" dirty="0">
                <a:cs typeface="Calibri"/>
              </a:rPr>
              <a:t>Start with the core feature and build the other feature layers on top of it.</a:t>
            </a:r>
          </a:p>
          <a:p>
            <a:endParaRPr lang="en-US" dirty="0">
              <a:cs typeface="Calibri"/>
            </a:endParaRPr>
          </a:p>
        </p:txBody>
      </p:sp>
    </p:spTree>
    <p:extLst>
      <p:ext uri="{BB962C8B-B14F-4D97-AF65-F5344CB8AC3E}">
        <p14:creationId xmlns:p14="http://schemas.microsoft.com/office/powerpoint/2010/main" val="33633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B638-D4DB-41D2-9A63-A5C1F0132DF7}"/>
              </a:ext>
            </a:extLst>
          </p:cNvPr>
          <p:cNvSpPr>
            <a:spLocks noGrp="1"/>
          </p:cNvSpPr>
          <p:nvPr>
            <p:ph type="title"/>
          </p:nvPr>
        </p:nvSpPr>
        <p:spPr/>
        <p:txBody>
          <a:bodyPr>
            <a:normAutofit/>
          </a:bodyPr>
          <a:lstStyle/>
          <a:p>
            <a:r>
              <a:rPr lang="en-US" sz="2800">
                <a:cs typeface="Calibri Light"/>
              </a:rPr>
              <a:t>Programming Primer::Introduction-&gt;WhatIsProgramming.Automating</a:t>
            </a:r>
            <a:endParaRPr lang="en-US" sz="3200">
              <a:cs typeface="Calibri Light" panose="020F0302020204030204"/>
            </a:endParaRPr>
          </a:p>
        </p:txBody>
      </p:sp>
      <p:sp>
        <p:nvSpPr>
          <p:cNvPr id="3" name="Content Placeholder 2">
            <a:extLst>
              <a:ext uri="{FF2B5EF4-FFF2-40B4-BE49-F238E27FC236}">
                <a16:creationId xmlns:a16="http://schemas.microsoft.com/office/drawing/2014/main" id="{73CB4B15-241E-491F-BA8B-5AB18F7B04F6}"/>
              </a:ext>
            </a:extLst>
          </p:cNvPr>
          <p:cNvSpPr>
            <a:spLocks noGrp="1"/>
          </p:cNvSpPr>
          <p:nvPr>
            <p:ph idx="1"/>
          </p:nvPr>
        </p:nvSpPr>
        <p:spPr/>
        <p:txBody>
          <a:bodyPr vert="horz" lIns="91440" tIns="45720" rIns="91440" bIns="45720" rtlCol="0" anchor="t">
            <a:normAutofit/>
          </a:bodyPr>
          <a:lstStyle/>
          <a:p>
            <a:r>
              <a:rPr lang="en-US">
                <a:cs typeface="Calibri"/>
              </a:rPr>
              <a:t>Now that we have broken down the issue, identified key tasks, and organized them. We need to start the automation process.</a:t>
            </a:r>
            <a:endParaRPr lang="en-US"/>
          </a:p>
          <a:p>
            <a:endParaRPr lang="en-US" dirty="0">
              <a:cs typeface="Calibri"/>
            </a:endParaRPr>
          </a:p>
          <a:p>
            <a:r>
              <a:rPr lang="en-US">
                <a:cs typeface="Calibri"/>
              </a:rPr>
              <a:t>The automation process is when you finally start writing code.</a:t>
            </a:r>
            <a:endParaRPr lang="en-US" dirty="0">
              <a:cs typeface="Calibri"/>
            </a:endParaRPr>
          </a:p>
          <a:p>
            <a:r>
              <a:rPr lang="en-US">
                <a:cs typeface="Calibri"/>
              </a:rPr>
              <a:t>You want to ensure your code is efficient, as the purpose of programming is to make things easier.</a:t>
            </a:r>
          </a:p>
          <a:p>
            <a:r>
              <a:rPr lang="en-US">
                <a:cs typeface="Calibri"/>
              </a:rPr>
              <a:t>Programming is essentially just building automation, the same way assembly lines are used to build </a:t>
            </a:r>
            <a:r>
              <a:rPr lang="en-US" dirty="0">
                <a:cs typeface="Calibri"/>
              </a:rPr>
              <a:t>cars.</a:t>
            </a:r>
          </a:p>
        </p:txBody>
      </p:sp>
    </p:spTree>
    <p:extLst>
      <p:ext uri="{BB962C8B-B14F-4D97-AF65-F5344CB8AC3E}">
        <p14:creationId xmlns:p14="http://schemas.microsoft.com/office/powerpoint/2010/main" val="784731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DevOps Script Development Course</vt:lpstr>
      <vt:lpstr>Course Outline/Topics Overview</vt:lpstr>
      <vt:lpstr>Section: Programming Primer Details</vt:lpstr>
      <vt:lpstr>Programming Primer::Introduction</vt:lpstr>
      <vt:lpstr>Programming Primer::Introduction-&gt;WhatIsProgramming.Identifying</vt:lpstr>
      <vt:lpstr>Programming Primer::Introduction-&gt;WhatIsProgramming.Deconstructing</vt:lpstr>
      <vt:lpstr>Programming Primer::Introduction-&gt;WhatIsProgramming.Simplifying</vt:lpstr>
      <vt:lpstr>Programming Primer::Introduction-&gt;WhatIsProgramming.Organizing</vt:lpstr>
      <vt:lpstr>Programming Primer::Introduction-&gt;WhatIsProgramming.Automating</vt:lpstr>
      <vt:lpstr>Programming Primer::Variables</vt:lpstr>
      <vt:lpstr>Programming Primer::Variables-&gt;Introduction</vt:lpstr>
      <vt:lpstr>Programming Primer::Variables-&gt;Terminology</vt:lpstr>
      <vt:lpstr>Programming Primer::Variables-&gt;Types</vt:lpstr>
      <vt:lpstr>Programming Primer::Variables-&gt;DynamicVSStatic</vt:lpstr>
      <vt:lpstr>Programming Primer::Variables-&gt;Python</vt:lpstr>
      <vt:lpstr>Programming Primer::Operators</vt:lpstr>
      <vt:lpstr>Programming Primer::Operators-&gt;Introduction</vt:lpstr>
      <vt:lpstr>Programming Primer::Operators-&gt;Terminology</vt:lpstr>
      <vt:lpstr>Programming Primer::Operators-&gt;Types</vt:lpstr>
      <vt:lpstr>Programming Primer::Operators-&gt;Python</vt:lpstr>
      <vt:lpstr>Programming Primer::Conditions</vt:lpstr>
      <vt:lpstr>Programming Primer::Conditions-&gt;Introduction</vt:lpstr>
      <vt:lpstr>Programming Primer::Conditions-&gt;Terminology</vt:lpstr>
      <vt:lpstr>Programming Primer::Conditions-&gt;Types</vt:lpstr>
      <vt:lpstr>Programming Primer::Conditions-&gt;Python</vt:lpstr>
      <vt:lpstr>Programming Primer::Functions</vt:lpstr>
      <vt:lpstr>Programming Primer::Functions-&gt;Introduction</vt:lpstr>
      <vt:lpstr>Programming Primer::Functions-&gt;Terminology</vt:lpstr>
      <vt:lpstr>Programming Primer::Functions-&gt;Types</vt:lpstr>
      <vt:lpstr>Programming Primer::Functions-&gt;Python</vt:lpstr>
      <vt:lpstr>Programming Primer::Loops</vt:lpstr>
      <vt:lpstr>Programming Primer::Loops-&gt;Introduction</vt:lpstr>
      <vt:lpstr>Programming Primer::Loops-&gt;Terminology</vt:lpstr>
      <vt:lpstr>Programming Primer::Loops-&gt;Types</vt:lpstr>
      <vt:lpstr>Programming Primer::Loops-&gt;Python</vt:lpstr>
      <vt:lpstr>Programming Primer::API</vt:lpstr>
      <vt:lpstr>Programming Primer::API-&gt;Introduction</vt:lpstr>
      <vt:lpstr>Programming Primer::API-&gt;Terminology</vt:lpstr>
      <vt:lpstr>Programming Primer::API-&gt;Types</vt:lpstr>
      <vt:lpstr>Programming Primer::API-&gt;Python</vt:lpstr>
      <vt:lpstr>Version Control</vt:lpstr>
      <vt:lpstr>V1_master:What is Version Control?</vt:lpstr>
      <vt:lpstr>V1.1_master:What is Version Control?</vt:lpstr>
      <vt:lpstr>V1.2_master: What does it have to do with DevOps?</vt:lpstr>
      <vt:lpstr>V1.3_master: Git vs SVN vs Mercurial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2006</cp:revision>
  <dcterms:created xsi:type="dcterms:W3CDTF">2020-06-03T14:49:26Z</dcterms:created>
  <dcterms:modified xsi:type="dcterms:W3CDTF">2020-06-10T15:15:06Z</dcterms:modified>
</cp:coreProperties>
</file>