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5" r:id="rId4"/>
    <p:sldId id="268" r:id="rId5"/>
    <p:sldId id="267" r:id="rId6"/>
    <p:sldId id="266" r:id="rId7"/>
    <p:sldId id="269" r:id="rId8"/>
    <p:sldId id="280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8" r:id="rId17"/>
    <p:sldId id="279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9DC"/>
    <a:srgbClr val="000000"/>
    <a:srgbClr val="FFFFFF"/>
    <a:srgbClr val="50B498"/>
    <a:srgbClr val="1838D8"/>
    <a:srgbClr val="BFED3D"/>
    <a:srgbClr val="008F6B"/>
    <a:srgbClr val="AC509B"/>
    <a:srgbClr val="5A2E80"/>
    <a:srgbClr val="613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632" autoAdjust="0"/>
  </p:normalViewPr>
  <p:slideViewPr>
    <p:cSldViewPr snapToGrid="0">
      <p:cViewPr varScale="1">
        <p:scale>
          <a:sx n="49" d="100"/>
          <a:sy n="49" d="100"/>
        </p:scale>
        <p:origin x="130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7B922-0B34-4F6D-A307-CEAE8460CB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A0F4F-C8B0-421E-9171-F99BA50E3E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9FEBF-7673-49ED-A508-5311AB3C42F4}" type="datetimeFigureOut">
              <a:rPr lang="uk-UA" smtClean="0"/>
              <a:t>23.04.2021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DAD54-CA91-4314-A89B-BD6B4403EB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E79FB-8606-4FC3-8EDC-87FDD68234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E1DBE-8471-40A7-8AE8-A1D59987FC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764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B497-B92A-44DB-8453-73AB4D1C3B46}" type="datetimeFigureOut">
              <a:rPr lang="uk-UA" smtClean="0"/>
              <a:t>23.04.2021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1D770-D62C-4DF7-A026-B6A2121C470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672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the presentation would be nice to get a poll results and understand the following: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How many participants ever worked with event sourcing</a:t>
            </a:r>
            <a:endParaRPr lang="uk-UA" dirty="0"/>
          </a:p>
          <a:p>
            <a:pPr marL="228600" indent="-228600">
              <a:buAutoNum type="arabicPeriod"/>
            </a:pPr>
            <a:r>
              <a:rPr lang="en-US" dirty="0"/>
              <a:t>How many participants ever tried to perform events aggregation or used windowing technique</a:t>
            </a:r>
          </a:p>
          <a:p>
            <a:pPr marL="228600" indent="-228600">
              <a:buAutoNum type="arabicPeriod"/>
            </a:pPr>
            <a:r>
              <a:rPr lang="en-US" dirty="0"/>
              <a:t>How many participants have at least basic understanding of </a:t>
            </a:r>
            <a:r>
              <a:rPr lang="en-US" dirty="0" err="1"/>
              <a:t>kafka</a:t>
            </a:r>
            <a:r>
              <a:rPr lang="en-US" dirty="0"/>
              <a:t> (if you know what topics, partitions, brokers, producers and consumers are – I’d say you have the basics)</a:t>
            </a:r>
          </a:p>
          <a:p>
            <a:pPr marL="228600" indent="-228600">
              <a:buAutoNum type="arabicPeriod"/>
            </a:pPr>
            <a:r>
              <a:rPr lang="en-US" dirty="0"/>
              <a:t>How many participants ever built something with </a:t>
            </a:r>
            <a:r>
              <a:rPr lang="en-US" dirty="0" err="1"/>
              <a:t>kafka</a:t>
            </a:r>
            <a:r>
              <a:rPr lang="en-US" dirty="0"/>
              <a:t> or any other event streaming platform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Pre-requisites:</a:t>
            </a:r>
          </a:p>
          <a:p>
            <a:pPr marL="228600" indent="-228600">
              <a:buAutoNum type="arabicPeriod"/>
            </a:pPr>
            <a:r>
              <a:rPr lang="en-US" dirty="0"/>
              <a:t>Participants should feel comfortable reading .NET code</a:t>
            </a:r>
          </a:p>
          <a:p>
            <a:pPr marL="228600" indent="-228600">
              <a:buAutoNum type="arabicPeriod"/>
            </a:pPr>
            <a:r>
              <a:rPr lang="en-US" dirty="0"/>
              <a:t>Participants should feel comfortable reading T-SQL (any dialect)</a:t>
            </a:r>
          </a:p>
          <a:p>
            <a:pPr marL="228600" indent="-228600">
              <a:buAutoNum type="arabicPeriod"/>
            </a:pPr>
            <a:r>
              <a:rPr lang="en-US" dirty="0"/>
              <a:t>Participants should have at least basic understanding of Docker (not necessary practical experience)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1D770-D62C-4DF7-A026-B6A2121C470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26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4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44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42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2EA87-3935-4B8F-8F56-445C5CBE425B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rgbClr val="008F6B"/>
              </a:gs>
              <a:gs pos="100000">
                <a:srgbClr val="BFED3D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0E567-F5A2-4AB5-8528-9DF19C7F18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329" y="2247884"/>
            <a:ext cx="5904054" cy="1325563"/>
          </a:xfrm>
        </p:spPr>
        <p:txBody>
          <a:bodyPr>
            <a:no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SESSION TITLE HERE</a:t>
            </a:r>
            <a:endParaRPr lang="uk-UA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02A838E-2C06-4955-9D05-93D30D779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9" y="243143"/>
            <a:ext cx="2133235" cy="364317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42E119A5-D355-49A8-B498-8FB4DB83E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91"/>
          <a:stretch/>
        </p:blipFill>
        <p:spPr>
          <a:xfrm>
            <a:off x="566468" y="652384"/>
            <a:ext cx="1639337" cy="26215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24DAE4C0-740E-4E29-AC39-0E3EEED191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71" y="-505189"/>
            <a:ext cx="8356335" cy="7673417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7101A4A0-2613-473E-8337-A6891F860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9" b="28582"/>
          <a:stretch/>
        </p:blipFill>
        <p:spPr>
          <a:xfrm>
            <a:off x="2077014" y="633252"/>
            <a:ext cx="1551611" cy="2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-18662" y="0"/>
            <a:ext cx="12210661" cy="1721395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956253"/>
              <a:gd name="connsiteX1" fmla="*/ 12192000 w 12192000"/>
              <a:gd name="connsiteY1" fmla="*/ 0 h 1956253"/>
              <a:gd name="connsiteX2" fmla="*/ 12192000 w 12192000"/>
              <a:gd name="connsiteY2" fmla="*/ 1825625 h 1956253"/>
              <a:gd name="connsiteX3" fmla="*/ 37322 w 12192000"/>
              <a:gd name="connsiteY3" fmla="*/ 1956253 h 1956253"/>
              <a:gd name="connsiteX4" fmla="*/ 0 w 12192000"/>
              <a:gd name="connsiteY4" fmla="*/ 0 h 1956253"/>
              <a:gd name="connsiteX0" fmla="*/ 0 w 12192000"/>
              <a:gd name="connsiteY0" fmla="*/ 0 h 2271268"/>
              <a:gd name="connsiteX1" fmla="*/ 12192000 w 12192000"/>
              <a:gd name="connsiteY1" fmla="*/ 0 h 2271268"/>
              <a:gd name="connsiteX2" fmla="*/ 12192000 w 12192000"/>
              <a:gd name="connsiteY2" fmla="*/ 1825625 h 2271268"/>
              <a:gd name="connsiteX3" fmla="*/ 37322 w 12192000"/>
              <a:gd name="connsiteY3" fmla="*/ 1956253 h 2271268"/>
              <a:gd name="connsiteX4" fmla="*/ 0 w 12192000"/>
              <a:gd name="connsiteY4" fmla="*/ 0 h 2271268"/>
              <a:gd name="connsiteX0" fmla="*/ 0 w 12192000"/>
              <a:gd name="connsiteY0" fmla="*/ 0 h 2184381"/>
              <a:gd name="connsiteX1" fmla="*/ 12192000 w 12192000"/>
              <a:gd name="connsiteY1" fmla="*/ 0 h 2184381"/>
              <a:gd name="connsiteX2" fmla="*/ 12192000 w 12192000"/>
              <a:gd name="connsiteY2" fmla="*/ 1825625 h 2184381"/>
              <a:gd name="connsiteX3" fmla="*/ 37322 w 12192000"/>
              <a:gd name="connsiteY3" fmla="*/ 1956253 h 2184381"/>
              <a:gd name="connsiteX4" fmla="*/ 0 w 12192000"/>
              <a:gd name="connsiteY4" fmla="*/ 0 h 2184381"/>
              <a:gd name="connsiteX0" fmla="*/ 0 w 12192000"/>
              <a:gd name="connsiteY0" fmla="*/ 0 h 2187692"/>
              <a:gd name="connsiteX1" fmla="*/ 12192000 w 12192000"/>
              <a:gd name="connsiteY1" fmla="*/ 0 h 2187692"/>
              <a:gd name="connsiteX2" fmla="*/ 12192000 w 12192000"/>
              <a:gd name="connsiteY2" fmla="*/ 1825625 h 2187692"/>
              <a:gd name="connsiteX3" fmla="*/ 37322 w 12192000"/>
              <a:gd name="connsiteY3" fmla="*/ 1956253 h 2187692"/>
              <a:gd name="connsiteX4" fmla="*/ 0 w 12192000"/>
              <a:gd name="connsiteY4" fmla="*/ 0 h 2187692"/>
              <a:gd name="connsiteX0" fmla="*/ 0 w 12192000"/>
              <a:gd name="connsiteY0" fmla="*/ 0 h 2179081"/>
              <a:gd name="connsiteX1" fmla="*/ 12192000 w 12192000"/>
              <a:gd name="connsiteY1" fmla="*/ 0 h 2179081"/>
              <a:gd name="connsiteX2" fmla="*/ 12192000 w 12192000"/>
              <a:gd name="connsiteY2" fmla="*/ 1825625 h 2179081"/>
              <a:gd name="connsiteX3" fmla="*/ 0 w 12192000"/>
              <a:gd name="connsiteY3" fmla="*/ 1946922 h 2179081"/>
              <a:gd name="connsiteX4" fmla="*/ 0 w 12192000"/>
              <a:gd name="connsiteY4" fmla="*/ 0 h 2179081"/>
              <a:gd name="connsiteX0" fmla="*/ 0 w 12192000"/>
              <a:gd name="connsiteY0" fmla="*/ 0 h 2076985"/>
              <a:gd name="connsiteX1" fmla="*/ 12192000 w 12192000"/>
              <a:gd name="connsiteY1" fmla="*/ 0 h 2076985"/>
              <a:gd name="connsiteX2" fmla="*/ 12192000 w 12192000"/>
              <a:gd name="connsiteY2" fmla="*/ 1825625 h 2076985"/>
              <a:gd name="connsiteX3" fmla="*/ 0 w 12192000"/>
              <a:gd name="connsiteY3" fmla="*/ 1946922 h 2076985"/>
              <a:gd name="connsiteX4" fmla="*/ 0 w 12192000"/>
              <a:gd name="connsiteY4" fmla="*/ 0 h 2076985"/>
              <a:gd name="connsiteX0" fmla="*/ 9330 w 12201330"/>
              <a:gd name="connsiteY0" fmla="*/ 0 h 1825625"/>
              <a:gd name="connsiteX1" fmla="*/ 12201330 w 12201330"/>
              <a:gd name="connsiteY1" fmla="*/ 0 h 1825625"/>
              <a:gd name="connsiteX2" fmla="*/ 12201330 w 12201330"/>
              <a:gd name="connsiteY2" fmla="*/ 1825625 h 1825625"/>
              <a:gd name="connsiteX3" fmla="*/ 0 w 12201330"/>
              <a:gd name="connsiteY3" fmla="*/ 1670924 h 1825625"/>
              <a:gd name="connsiteX4" fmla="*/ 9330 w 12201330"/>
              <a:gd name="connsiteY4" fmla="*/ 0 h 1825625"/>
              <a:gd name="connsiteX0" fmla="*/ 9330 w 12201330"/>
              <a:gd name="connsiteY0" fmla="*/ 0 h 1922722"/>
              <a:gd name="connsiteX1" fmla="*/ 12201330 w 12201330"/>
              <a:gd name="connsiteY1" fmla="*/ 0 h 1922722"/>
              <a:gd name="connsiteX2" fmla="*/ 12201330 w 12201330"/>
              <a:gd name="connsiteY2" fmla="*/ 1825625 h 1922722"/>
              <a:gd name="connsiteX3" fmla="*/ 0 w 12201330"/>
              <a:gd name="connsiteY3" fmla="*/ 1670924 h 1922722"/>
              <a:gd name="connsiteX4" fmla="*/ 9330 w 12201330"/>
              <a:gd name="connsiteY4" fmla="*/ 0 h 1922722"/>
              <a:gd name="connsiteX0" fmla="*/ 9330 w 12201330"/>
              <a:gd name="connsiteY0" fmla="*/ 0 h 1958403"/>
              <a:gd name="connsiteX1" fmla="*/ 12201330 w 12201330"/>
              <a:gd name="connsiteY1" fmla="*/ 0 h 1958403"/>
              <a:gd name="connsiteX2" fmla="*/ 12201330 w 12201330"/>
              <a:gd name="connsiteY2" fmla="*/ 1825625 h 1958403"/>
              <a:gd name="connsiteX3" fmla="*/ 0 w 12201330"/>
              <a:gd name="connsiteY3" fmla="*/ 1670924 h 1958403"/>
              <a:gd name="connsiteX4" fmla="*/ 9330 w 12201330"/>
              <a:gd name="connsiteY4" fmla="*/ 0 h 1958403"/>
              <a:gd name="connsiteX0" fmla="*/ 18661 w 12210661"/>
              <a:gd name="connsiteY0" fmla="*/ 0 h 1958403"/>
              <a:gd name="connsiteX1" fmla="*/ 12210661 w 12210661"/>
              <a:gd name="connsiteY1" fmla="*/ 0 h 1958403"/>
              <a:gd name="connsiteX2" fmla="*/ 12210661 w 12210661"/>
              <a:gd name="connsiteY2" fmla="*/ 1825625 h 1958403"/>
              <a:gd name="connsiteX3" fmla="*/ 0 w 12210661"/>
              <a:gd name="connsiteY3" fmla="*/ 1670924 h 1958403"/>
              <a:gd name="connsiteX4" fmla="*/ 18661 w 12210661"/>
              <a:gd name="connsiteY4" fmla="*/ 0 h 1958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0661" h="1958403">
                <a:moveTo>
                  <a:pt x="18661" y="0"/>
                </a:moveTo>
                <a:lnTo>
                  <a:pt x="12210661" y="0"/>
                </a:lnTo>
                <a:lnTo>
                  <a:pt x="12210661" y="1825625"/>
                </a:lnTo>
                <a:cubicBezTo>
                  <a:pt x="12065518" y="758961"/>
                  <a:pt x="1218164" y="2639955"/>
                  <a:pt x="0" y="1670924"/>
                </a:cubicBezTo>
                <a:lnTo>
                  <a:pt x="18661" y="0"/>
                </a:lnTo>
                <a:close/>
              </a:path>
            </a:pathLst>
          </a:custGeom>
          <a:gradFill flip="none" rotWithShape="1">
            <a:gsLst>
              <a:gs pos="24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C32D0BF-7743-4F98-A7C8-F5EF0DB9C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7E14-4A33-475A-AAE3-4C0ED8C85C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5876" y="399078"/>
            <a:ext cx="535847" cy="33171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7798A4-A54C-4A4F-901F-E9357D568004}"/>
              </a:ext>
            </a:extLst>
          </p:cNvPr>
          <p:cNvCxnSpPr/>
          <p:nvPr userDrawn="1"/>
        </p:nvCxnSpPr>
        <p:spPr>
          <a:xfrm>
            <a:off x="10169495" y="564935"/>
            <a:ext cx="20225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0"/>
            <a:ext cx="12192000" cy="1825626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956253"/>
              <a:gd name="connsiteX1" fmla="*/ 12192000 w 12192000"/>
              <a:gd name="connsiteY1" fmla="*/ 0 h 1956253"/>
              <a:gd name="connsiteX2" fmla="*/ 12192000 w 12192000"/>
              <a:gd name="connsiteY2" fmla="*/ 1825625 h 1956253"/>
              <a:gd name="connsiteX3" fmla="*/ 37322 w 12192000"/>
              <a:gd name="connsiteY3" fmla="*/ 1956253 h 1956253"/>
              <a:gd name="connsiteX4" fmla="*/ 0 w 12192000"/>
              <a:gd name="connsiteY4" fmla="*/ 0 h 1956253"/>
              <a:gd name="connsiteX0" fmla="*/ 0 w 12192000"/>
              <a:gd name="connsiteY0" fmla="*/ 0 h 2271268"/>
              <a:gd name="connsiteX1" fmla="*/ 12192000 w 12192000"/>
              <a:gd name="connsiteY1" fmla="*/ 0 h 2271268"/>
              <a:gd name="connsiteX2" fmla="*/ 12192000 w 12192000"/>
              <a:gd name="connsiteY2" fmla="*/ 1825625 h 2271268"/>
              <a:gd name="connsiteX3" fmla="*/ 37322 w 12192000"/>
              <a:gd name="connsiteY3" fmla="*/ 1956253 h 2271268"/>
              <a:gd name="connsiteX4" fmla="*/ 0 w 12192000"/>
              <a:gd name="connsiteY4" fmla="*/ 0 h 2271268"/>
              <a:gd name="connsiteX0" fmla="*/ 0 w 12192000"/>
              <a:gd name="connsiteY0" fmla="*/ 0 h 2184381"/>
              <a:gd name="connsiteX1" fmla="*/ 12192000 w 12192000"/>
              <a:gd name="connsiteY1" fmla="*/ 0 h 2184381"/>
              <a:gd name="connsiteX2" fmla="*/ 12192000 w 12192000"/>
              <a:gd name="connsiteY2" fmla="*/ 1825625 h 2184381"/>
              <a:gd name="connsiteX3" fmla="*/ 37322 w 12192000"/>
              <a:gd name="connsiteY3" fmla="*/ 1956253 h 2184381"/>
              <a:gd name="connsiteX4" fmla="*/ 0 w 12192000"/>
              <a:gd name="connsiteY4" fmla="*/ 0 h 2184381"/>
              <a:gd name="connsiteX0" fmla="*/ 0 w 12192000"/>
              <a:gd name="connsiteY0" fmla="*/ 0 h 2187692"/>
              <a:gd name="connsiteX1" fmla="*/ 12192000 w 12192000"/>
              <a:gd name="connsiteY1" fmla="*/ 0 h 2187692"/>
              <a:gd name="connsiteX2" fmla="*/ 12192000 w 12192000"/>
              <a:gd name="connsiteY2" fmla="*/ 1825625 h 2187692"/>
              <a:gd name="connsiteX3" fmla="*/ 37322 w 12192000"/>
              <a:gd name="connsiteY3" fmla="*/ 1956253 h 2187692"/>
              <a:gd name="connsiteX4" fmla="*/ 0 w 12192000"/>
              <a:gd name="connsiteY4" fmla="*/ 0 h 2187692"/>
              <a:gd name="connsiteX0" fmla="*/ 0 w 12192000"/>
              <a:gd name="connsiteY0" fmla="*/ 0 h 2179081"/>
              <a:gd name="connsiteX1" fmla="*/ 12192000 w 12192000"/>
              <a:gd name="connsiteY1" fmla="*/ 0 h 2179081"/>
              <a:gd name="connsiteX2" fmla="*/ 12192000 w 12192000"/>
              <a:gd name="connsiteY2" fmla="*/ 1825625 h 2179081"/>
              <a:gd name="connsiteX3" fmla="*/ 0 w 12192000"/>
              <a:gd name="connsiteY3" fmla="*/ 1946922 h 2179081"/>
              <a:gd name="connsiteX4" fmla="*/ 0 w 12192000"/>
              <a:gd name="connsiteY4" fmla="*/ 0 h 2179081"/>
              <a:gd name="connsiteX0" fmla="*/ 0 w 12192000"/>
              <a:gd name="connsiteY0" fmla="*/ 0 h 2076985"/>
              <a:gd name="connsiteX1" fmla="*/ 12192000 w 12192000"/>
              <a:gd name="connsiteY1" fmla="*/ 0 h 2076985"/>
              <a:gd name="connsiteX2" fmla="*/ 12192000 w 12192000"/>
              <a:gd name="connsiteY2" fmla="*/ 1825625 h 2076985"/>
              <a:gd name="connsiteX3" fmla="*/ 0 w 12192000"/>
              <a:gd name="connsiteY3" fmla="*/ 1946922 h 2076985"/>
              <a:gd name="connsiteX4" fmla="*/ 0 w 12192000"/>
              <a:gd name="connsiteY4" fmla="*/ 0 h 207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76985">
                <a:moveTo>
                  <a:pt x="0" y="0"/>
                </a:moveTo>
                <a:lnTo>
                  <a:pt x="12192000" y="0"/>
                </a:lnTo>
                <a:lnTo>
                  <a:pt x="12192000" y="1825625"/>
                </a:lnTo>
                <a:cubicBezTo>
                  <a:pt x="8743821" y="398041"/>
                  <a:pt x="10464800" y="2618725"/>
                  <a:pt x="0" y="1946922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9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2E5BC85-DED9-4D52-994F-0A5E53B2BF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5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 flipH="1">
            <a:off x="0" y="-1"/>
            <a:ext cx="12192000" cy="6858001"/>
          </a:xfrm>
          <a:prstGeom prst="rtTriangle">
            <a:avLst/>
          </a:prstGeom>
          <a:gradFill flip="none" rotWithShape="1">
            <a:gsLst>
              <a:gs pos="69000">
                <a:srgbClr val="008F6B"/>
              </a:gs>
              <a:gs pos="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2CD8155-6AFA-448F-9174-AD91354F8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711F2F-3537-456B-9CF8-6CA78B527D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7428" y="960648"/>
            <a:ext cx="3076372" cy="3829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1963F7-672E-438F-B68B-65EF71CFC0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7926" y="2004114"/>
            <a:ext cx="684586" cy="1508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5E65B-771E-4FC2-8D6B-210D30E61E1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89412" y="6199259"/>
            <a:ext cx="50711" cy="507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169086-C5C1-47F5-80DF-7E68C99A97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65131" y="-409866"/>
            <a:ext cx="1639906" cy="16399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2B3D42-C261-4166-8C44-AF2ABD5188D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632840" y="1849602"/>
            <a:ext cx="488086" cy="5324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0A8F98-4A90-42E1-931A-1D9B76294C0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770937" y="3945405"/>
            <a:ext cx="171147" cy="221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02B250-F9E5-4D05-B6E8-02C37A57A99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030433" y="4145245"/>
            <a:ext cx="190163" cy="2218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6E734E-3209-4126-A4CB-DDE46355EDA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21092" y="3599532"/>
            <a:ext cx="158468" cy="215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E04619-4807-4170-A630-7A69C9A66E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70033" y="2430958"/>
            <a:ext cx="190163" cy="221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2F1588-AFBB-4D53-B43F-7237C3AB919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492182" y="3722182"/>
            <a:ext cx="209179" cy="2091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B80DEE-A0E6-4BB0-87A1-4C0018EE904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68596" y="2650667"/>
            <a:ext cx="139452" cy="215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E05EA7-6D87-43CB-8A87-59B1576EACD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65114" y="1510980"/>
            <a:ext cx="329615" cy="4817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C284EC-7608-416C-B3F6-E6C46A490D3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60377" y="3393023"/>
            <a:ext cx="190163" cy="2028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AF160A-5669-4B56-9883-18EE1695B5D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248837" y="2810533"/>
            <a:ext cx="202840" cy="2218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6CA04A-20FE-42A7-9872-87401F7E558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872206" y="3990646"/>
            <a:ext cx="202840" cy="2155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93530C-E32A-49D6-AD9A-36A8DAF4A9D3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70819" y="2650331"/>
            <a:ext cx="139453" cy="2155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366772F-680D-43EF-A48D-3ABF391EB674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42458" y="1106517"/>
            <a:ext cx="190163" cy="1901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30D2D58-7B52-499A-8369-5422DDA26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577566" y="1508945"/>
            <a:ext cx="348632" cy="348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9870AF-5E04-4F14-BB76-FD86AB854AF2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277428" y="4182158"/>
            <a:ext cx="177485" cy="1774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7E2EA8-C5F8-4C9E-A44C-3E3976471EF5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705736" y="3308943"/>
            <a:ext cx="342293" cy="3486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5EDF590-5DFA-4647-8F43-0CD6B859D1FD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308509" y="3785620"/>
            <a:ext cx="177485" cy="1774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684D80F-E6A3-45A3-A0B7-9A8307B64987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8642645" y="3963105"/>
            <a:ext cx="469068" cy="3296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E08D854-9A60-41E3-8460-17306A4A77E7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925958" y="4162953"/>
            <a:ext cx="304261" cy="3676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39969D-9B10-4BD4-A5FE-32E47166227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9270555" y="2382059"/>
            <a:ext cx="278906" cy="2789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DA2039-E29A-4E63-B6CB-C60BA9D3358D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8118046" y="3775129"/>
            <a:ext cx="5704887" cy="1863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65B3FE9-22A2-49DC-BDC4-11CBD7BACF49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9586594" y="4703864"/>
            <a:ext cx="1971355" cy="123605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A60AD8C-2E10-4CD7-BA01-180B89A79B0B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9793288" y="4891937"/>
            <a:ext cx="1895290" cy="7733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9B0B76E-48F3-4D5F-877C-F1004E57D4AF}"/>
              </a:ext>
            </a:extLst>
          </p:cNvPr>
          <p:cNvSpPr txBox="1"/>
          <p:nvPr userDrawn="1"/>
        </p:nvSpPr>
        <p:spPr>
          <a:xfrm>
            <a:off x="9947292" y="5027966"/>
            <a:ext cx="174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2800" b="1" dirty="0">
                <a:solidFill>
                  <a:srgbClr val="00B351"/>
                </a:solidFill>
                <a:latin typeface="Proxima Nova Black" panose="02000506030000020004" pitchFamily="2" charset="0"/>
              </a:rPr>
              <a:t>1011001</a:t>
            </a:r>
          </a:p>
        </p:txBody>
      </p:sp>
    </p:spTree>
    <p:extLst>
      <p:ext uri="{BB962C8B-B14F-4D97-AF65-F5344CB8AC3E}">
        <p14:creationId xmlns:p14="http://schemas.microsoft.com/office/powerpoint/2010/main" val="236032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A89395-D347-4A60-8F18-16627CAA3628}"/>
              </a:ext>
            </a:extLst>
          </p:cNvPr>
          <p:cNvSpPr/>
          <p:nvPr userDrawn="1"/>
        </p:nvSpPr>
        <p:spPr>
          <a:xfrm>
            <a:off x="0" y="0"/>
            <a:ext cx="5943600" cy="6858000"/>
          </a:xfrm>
          <a:prstGeom prst="rect">
            <a:avLst/>
          </a:prstGeom>
          <a:gradFill flip="none" rotWithShape="1">
            <a:gsLst>
              <a:gs pos="19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0C7C8-7719-4B43-8A9C-953175DB7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sz="4000">
                <a:solidFill>
                  <a:schemeClr val="bg1"/>
                </a:solidFill>
                <a:latin typeface="Proxima Nova Black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D7675F7-4AA2-414B-83C5-BCAF614855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74732B-DB2F-48A2-8C08-F3B87F93AD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7279" y="5835534"/>
            <a:ext cx="4846321" cy="1022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B683F-C240-4226-8DAD-5EC61D5AE37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91756" y="5676139"/>
            <a:ext cx="535847" cy="331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D56AC1-9D39-41E5-96DF-96E30F0DD7F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78948" y="6148874"/>
            <a:ext cx="893077" cy="4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3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A89395-D347-4A60-8F18-16627CAA3628}"/>
              </a:ext>
            </a:extLst>
          </p:cNvPr>
          <p:cNvSpPr/>
          <p:nvPr userDrawn="1"/>
        </p:nvSpPr>
        <p:spPr>
          <a:xfrm>
            <a:off x="0" y="0"/>
            <a:ext cx="8136294" cy="6858000"/>
          </a:xfrm>
          <a:custGeom>
            <a:avLst/>
            <a:gdLst>
              <a:gd name="connsiteX0" fmla="*/ 0 w 5943600"/>
              <a:gd name="connsiteY0" fmla="*/ 0 h 6858000"/>
              <a:gd name="connsiteX1" fmla="*/ 5943600 w 5943600"/>
              <a:gd name="connsiteY1" fmla="*/ 0 h 6858000"/>
              <a:gd name="connsiteX2" fmla="*/ 5943600 w 5943600"/>
              <a:gd name="connsiteY2" fmla="*/ 6858000 h 6858000"/>
              <a:gd name="connsiteX3" fmla="*/ 0 w 5943600"/>
              <a:gd name="connsiteY3" fmla="*/ 6858000 h 6858000"/>
              <a:gd name="connsiteX4" fmla="*/ 0 w 5943600"/>
              <a:gd name="connsiteY4" fmla="*/ 0 h 6858000"/>
              <a:gd name="connsiteX0" fmla="*/ 0 w 8136294"/>
              <a:gd name="connsiteY0" fmla="*/ 0 h 6858000"/>
              <a:gd name="connsiteX1" fmla="*/ 5943600 w 8136294"/>
              <a:gd name="connsiteY1" fmla="*/ 0 h 6858000"/>
              <a:gd name="connsiteX2" fmla="*/ 8136294 w 8136294"/>
              <a:gd name="connsiteY2" fmla="*/ 6848669 h 6858000"/>
              <a:gd name="connsiteX3" fmla="*/ 0 w 8136294"/>
              <a:gd name="connsiteY3" fmla="*/ 6858000 h 6858000"/>
              <a:gd name="connsiteX4" fmla="*/ 0 w 8136294"/>
              <a:gd name="connsiteY4" fmla="*/ 0 h 6858000"/>
              <a:gd name="connsiteX0" fmla="*/ 0 w 8136294"/>
              <a:gd name="connsiteY0" fmla="*/ 0 h 6858000"/>
              <a:gd name="connsiteX1" fmla="*/ 4553339 w 8136294"/>
              <a:gd name="connsiteY1" fmla="*/ 0 h 6858000"/>
              <a:gd name="connsiteX2" fmla="*/ 8136294 w 8136294"/>
              <a:gd name="connsiteY2" fmla="*/ 6848669 h 6858000"/>
              <a:gd name="connsiteX3" fmla="*/ 0 w 8136294"/>
              <a:gd name="connsiteY3" fmla="*/ 6858000 h 6858000"/>
              <a:gd name="connsiteX4" fmla="*/ 0 w 813629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6294" h="6858000">
                <a:moveTo>
                  <a:pt x="0" y="0"/>
                </a:moveTo>
                <a:lnTo>
                  <a:pt x="4553339" y="0"/>
                </a:lnTo>
                <a:lnTo>
                  <a:pt x="8136294" y="6848669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9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0C7C8-7719-4B43-8A9C-953175DB7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sz="4000">
                <a:solidFill>
                  <a:schemeClr val="bg1"/>
                </a:solidFill>
                <a:latin typeface="Proxima Nova Black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6865060-714F-415E-A501-4F4741EB6B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46788-35C6-4526-B5F0-41593D87DB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123" y="4533369"/>
            <a:ext cx="912217" cy="2309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C3EB8-EA11-46F3-89B7-FC28C70DA0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385" y="5528508"/>
            <a:ext cx="765496" cy="1301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D2FDF-2F70-4985-906B-A77B877C386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94704" y="3983061"/>
            <a:ext cx="944476" cy="2364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6DBC8B-DDAD-4B16-AD4A-92FCF96C8A6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6155" y="5979272"/>
            <a:ext cx="1641741" cy="843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52CD18-68E1-4A89-94EF-6A415FAC252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08748" y="4648698"/>
            <a:ext cx="101420" cy="1014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A9AA76-225B-4D90-A781-76E8999B6F9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545436" y="5349375"/>
            <a:ext cx="684586" cy="1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2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A830-1F3D-4F4F-9C34-399D1203C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5000">
                      <a:srgbClr val="008F6B"/>
                    </a:gs>
                    <a:gs pos="100000">
                      <a:srgbClr val="BFED3D"/>
                    </a:gs>
                  </a:gsLst>
                  <a:path path="circle">
                    <a:fillToRect r="100000" b="100000"/>
                  </a:path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22F68FA-B6D1-41BF-BD12-A33B0E952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5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-1"/>
            <a:ext cx="12192000" cy="1825625"/>
          </a:xfrm>
          <a:prstGeom prst="rect">
            <a:avLst/>
          </a:prstGeom>
          <a:solidFill>
            <a:srgbClr val="183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4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06383D2-3323-4A2B-91D3-EABF35F57A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5F7D4-5A6A-451E-9B0D-D3254B63C0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4312" y="-1750875"/>
            <a:ext cx="3298015" cy="3298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1FFA3-2B91-4168-BABF-123DB12422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57674" y="355766"/>
            <a:ext cx="190163" cy="190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56745-142C-4292-BDC0-C8330892B2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57167" y="1444108"/>
            <a:ext cx="325335" cy="325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A11DBB-F52F-448B-8012-D7A93E597E8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88194" y="889608"/>
            <a:ext cx="695326" cy="695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186A2C-A905-459B-9547-EA2D03BFDE4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466957" y="625893"/>
            <a:ext cx="483184" cy="106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11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0"/>
            <a:ext cx="12192000" cy="1825626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956253"/>
              <a:gd name="connsiteX1" fmla="*/ 12192000 w 12192000"/>
              <a:gd name="connsiteY1" fmla="*/ 0 h 1956253"/>
              <a:gd name="connsiteX2" fmla="*/ 12192000 w 12192000"/>
              <a:gd name="connsiteY2" fmla="*/ 1825625 h 1956253"/>
              <a:gd name="connsiteX3" fmla="*/ 37322 w 12192000"/>
              <a:gd name="connsiteY3" fmla="*/ 1956253 h 1956253"/>
              <a:gd name="connsiteX4" fmla="*/ 0 w 12192000"/>
              <a:gd name="connsiteY4" fmla="*/ 0 h 1956253"/>
              <a:gd name="connsiteX0" fmla="*/ 0 w 12192000"/>
              <a:gd name="connsiteY0" fmla="*/ 0 h 2271268"/>
              <a:gd name="connsiteX1" fmla="*/ 12192000 w 12192000"/>
              <a:gd name="connsiteY1" fmla="*/ 0 h 2271268"/>
              <a:gd name="connsiteX2" fmla="*/ 12192000 w 12192000"/>
              <a:gd name="connsiteY2" fmla="*/ 1825625 h 2271268"/>
              <a:gd name="connsiteX3" fmla="*/ 37322 w 12192000"/>
              <a:gd name="connsiteY3" fmla="*/ 1956253 h 2271268"/>
              <a:gd name="connsiteX4" fmla="*/ 0 w 12192000"/>
              <a:gd name="connsiteY4" fmla="*/ 0 h 2271268"/>
              <a:gd name="connsiteX0" fmla="*/ 0 w 12192000"/>
              <a:gd name="connsiteY0" fmla="*/ 0 h 2184381"/>
              <a:gd name="connsiteX1" fmla="*/ 12192000 w 12192000"/>
              <a:gd name="connsiteY1" fmla="*/ 0 h 2184381"/>
              <a:gd name="connsiteX2" fmla="*/ 12192000 w 12192000"/>
              <a:gd name="connsiteY2" fmla="*/ 1825625 h 2184381"/>
              <a:gd name="connsiteX3" fmla="*/ 37322 w 12192000"/>
              <a:gd name="connsiteY3" fmla="*/ 1956253 h 2184381"/>
              <a:gd name="connsiteX4" fmla="*/ 0 w 12192000"/>
              <a:gd name="connsiteY4" fmla="*/ 0 h 2184381"/>
              <a:gd name="connsiteX0" fmla="*/ 0 w 12192000"/>
              <a:gd name="connsiteY0" fmla="*/ 0 h 2187692"/>
              <a:gd name="connsiteX1" fmla="*/ 12192000 w 12192000"/>
              <a:gd name="connsiteY1" fmla="*/ 0 h 2187692"/>
              <a:gd name="connsiteX2" fmla="*/ 12192000 w 12192000"/>
              <a:gd name="connsiteY2" fmla="*/ 1825625 h 2187692"/>
              <a:gd name="connsiteX3" fmla="*/ 37322 w 12192000"/>
              <a:gd name="connsiteY3" fmla="*/ 1956253 h 2187692"/>
              <a:gd name="connsiteX4" fmla="*/ 0 w 12192000"/>
              <a:gd name="connsiteY4" fmla="*/ 0 h 2187692"/>
              <a:gd name="connsiteX0" fmla="*/ 0 w 12192000"/>
              <a:gd name="connsiteY0" fmla="*/ 0 h 2179081"/>
              <a:gd name="connsiteX1" fmla="*/ 12192000 w 12192000"/>
              <a:gd name="connsiteY1" fmla="*/ 0 h 2179081"/>
              <a:gd name="connsiteX2" fmla="*/ 12192000 w 12192000"/>
              <a:gd name="connsiteY2" fmla="*/ 1825625 h 2179081"/>
              <a:gd name="connsiteX3" fmla="*/ 0 w 12192000"/>
              <a:gd name="connsiteY3" fmla="*/ 1946922 h 2179081"/>
              <a:gd name="connsiteX4" fmla="*/ 0 w 12192000"/>
              <a:gd name="connsiteY4" fmla="*/ 0 h 2179081"/>
              <a:gd name="connsiteX0" fmla="*/ 0 w 12192000"/>
              <a:gd name="connsiteY0" fmla="*/ 0 h 2076985"/>
              <a:gd name="connsiteX1" fmla="*/ 12192000 w 12192000"/>
              <a:gd name="connsiteY1" fmla="*/ 0 h 2076985"/>
              <a:gd name="connsiteX2" fmla="*/ 12192000 w 12192000"/>
              <a:gd name="connsiteY2" fmla="*/ 1825625 h 2076985"/>
              <a:gd name="connsiteX3" fmla="*/ 0 w 12192000"/>
              <a:gd name="connsiteY3" fmla="*/ 1946922 h 2076985"/>
              <a:gd name="connsiteX4" fmla="*/ 0 w 12192000"/>
              <a:gd name="connsiteY4" fmla="*/ 0 h 207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76985">
                <a:moveTo>
                  <a:pt x="0" y="0"/>
                </a:moveTo>
                <a:lnTo>
                  <a:pt x="12192000" y="0"/>
                </a:lnTo>
                <a:lnTo>
                  <a:pt x="12192000" y="1825625"/>
                </a:lnTo>
                <a:cubicBezTo>
                  <a:pt x="8743821" y="398041"/>
                  <a:pt x="10464800" y="2618725"/>
                  <a:pt x="0" y="1946922"/>
                </a:cubicBezTo>
                <a:lnTo>
                  <a:pt x="0" y="0"/>
                </a:lnTo>
                <a:close/>
              </a:path>
            </a:pathLst>
          </a:custGeom>
          <a:solidFill>
            <a:srgbClr val="183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2E5BC85-DED9-4D52-994F-0A5E53B2BF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0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A830-1F3D-4F4F-9C34-399D1203C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B89F5FF-5F62-4769-84B0-30D9036BB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E2EA87-3935-4B8F-8F56-445C5CBE425B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rgbClr val="008F6B"/>
              </a:gs>
              <a:gs pos="100000">
                <a:srgbClr val="BFED3D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0E567-F5A2-4AB5-8528-9DF19C7F18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17" y="1768468"/>
            <a:ext cx="10515600" cy="1325563"/>
          </a:xfrm>
        </p:spPr>
        <p:txBody>
          <a:bodyPr>
            <a:noAutofit/>
          </a:bodyPr>
          <a:lstStyle>
            <a:lvl1pPr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02A838E-2C06-4955-9D05-93D30D779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4" y="345577"/>
            <a:ext cx="1815464" cy="31004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088D14B-B9CA-4958-9458-5B46BC7F6B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273" y="3720772"/>
            <a:ext cx="1646063" cy="2834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A2E3C-56DE-4923-BAC6-AE9755EE92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000" y="6307703"/>
            <a:ext cx="1030313" cy="27434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8E55455-8B66-4332-B490-B861E1986BD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219" y="4194046"/>
            <a:ext cx="914479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0"/>
            <a:ext cx="12202227" cy="6327881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3803714"/>
              <a:gd name="connsiteX1" fmla="*/ 12192000 w 12192000"/>
              <a:gd name="connsiteY1" fmla="*/ 0 h 3803714"/>
              <a:gd name="connsiteX2" fmla="*/ 12192000 w 12192000"/>
              <a:gd name="connsiteY2" fmla="*/ 1825625 h 3803714"/>
              <a:gd name="connsiteX3" fmla="*/ 0 w 12192000"/>
              <a:gd name="connsiteY3" fmla="*/ 1825625 h 3803714"/>
              <a:gd name="connsiteX4" fmla="*/ 0 w 12192000"/>
              <a:gd name="connsiteY4" fmla="*/ 0 h 3803714"/>
              <a:gd name="connsiteX0" fmla="*/ 0 w 12192000"/>
              <a:gd name="connsiteY0" fmla="*/ 0 h 4189303"/>
              <a:gd name="connsiteX1" fmla="*/ 12192000 w 12192000"/>
              <a:gd name="connsiteY1" fmla="*/ 0 h 4189303"/>
              <a:gd name="connsiteX2" fmla="*/ 12192000 w 12192000"/>
              <a:gd name="connsiteY2" fmla="*/ 1825625 h 4189303"/>
              <a:gd name="connsiteX3" fmla="*/ 27992 w 12192000"/>
              <a:gd name="connsiteY3" fmla="*/ 3075571 h 4189303"/>
              <a:gd name="connsiteX4" fmla="*/ 0 w 12192000"/>
              <a:gd name="connsiteY4" fmla="*/ 0 h 4189303"/>
              <a:gd name="connsiteX0" fmla="*/ 0 w 12192000"/>
              <a:gd name="connsiteY0" fmla="*/ 0 h 3566293"/>
              <a:gd name="connsiteX1" fmla="*/ 12192000 w 12192000"/>
              <a:gd name="connsiteY1" fmla="*/ 0 h 3566293"/>
              <a:gd name="connsiteX2" fmla="*/ 12192000 w 12192000"/>
              <a:gd name="connsiteY2" fmla="*/ 1825625 h 3566293"/>
              <a:gd name="connsiteX3" fmla="*/ 27992 w 12192000"/>
              <a:gd name="connsiteY3" fmla="*/ 3075571 h 3566293"/>
              <a:gd name="connsiteX4" fmla="*/ 0 w 12192000"/>
              <a:gd name="connsiteY4" fmla="*/ 0 h 3566293"/>
              <a:gd name="connsiteX0" fmla="*/ 0 w 12192000"/>
              <a:gd name="connsiteY0" fmla="*/ 0 h 3315136"/>
              <a:gd name="connsiteX1" fmla="*/ 12192000 w 12192000"/>
              <a:gd name="connsiteY1" fmla="*/ 0 h 3315136"/>
              <a:gd name="connsiteX2" fmla="*/ 12192000 w 12192000"/>
              <a:gd name="connsiteY2" fmla="*/ 1825625 h 3315136"/>
              <a:gd name="connsiteX3" fmla="*/ 27992 w 12192000"/>
              <a:gd name="connsiteY3" fmla="*/ 3075571 h 3315136"/>
              <a:gd name="connsiteX4" fmla="*/ 0 w 12192000"/>
              <a:gd name="connsiteY4" fmla="*/ 0 h 3315136"/>
              <a:gd name="connsiteX0" fmla="*/ 0 w 12192000"/>
              <a:gd name="connsiteY0" fmla="*/ 0 h 3741897"/>
              <a:gd name="connsiteX1" fmla="*/ 12192000 w 12192000"/>
              <a:gd name="connsiteY1" fmla="*/ 0 h 3741897"/>
              <a:gd name="connsiteX2" fmla="*/ 12192000 w 12192000"/>
              <a:gd name="connsiteY2" fmla="*/ 2569127 h 3741897"/>
              <a:gd name="connsiteX3" fmla="*/ 27992 w 12192000"/>
              <a:gd name="connsiteY3" fmla="*/ 3075571 h 3741897"/>
              <a:gd name="connsiteX4" fmla="*/ 0 w 12192000"/>
              <a:gd name="connsiteY4" fmla="*/ 0 h 3741897"/>
              <a:gd name="connsiteX0" fmla="*/ 9330 w 12201330"/>
              <a:gd name="connsiteY0" fmla="*/ 0 h 3740075"/>
              <a:gd name="connsiteX1" fmla="*/ 12201330 w 12201330"/>
              <a:gd name="connsiteY1" fmla="*/ 0 h 3740075"/>
              <a:gd name="connsiteX2" fmla="*/ 12201330 w 12201330"/>
              <a:gd name="connsiteY2" fmla="*/ 2569127 h 3740075"/>
              <a:gd name="connsiteX3" fmla="*/ 0 w 12201330"/>
              <a:gd name="connsiteY3" fmla="*/ 3070183 h 3740075"/>
              <a:gd name="connsiteX4" fmla="*/ 9330 w 12201330"/>
              <a:gd name="connsiteY4" fmla="*/ 0 h 3740075"/>
              <a:gd name="connsiteX0" fmla="*/ 9330 w 12201330"/>
              <a:gd name="connsiteY0" fmla="*/ 0 h 3516135"/>
              <a:gd name="connsiteX1" fmla="*/ 12201330 w 12201330"/>
              <a:gd name="connsiteY1" fmla="*/ 0 h 3516135"/>
              <a:gd name="connsiteX2" fmla="*/ 12201330 w 12201330"/>
              <a:gd name="connsiteY2" fmla="*/ 2569127 h 3516135"/>
              <a:gd name="connsiteX3" fmla="*/ 0 w 12201330"/>
              <a:gd name="connsiteY3" fmla="*/ 3070183 h 3516135"/>
              <a:gd name="connsiteX4" fmla="*/ 9330 w 12201330"/>
              <a:gd name="connsiteY4" fmla="*/ 0 h 3516135"/>
              <a:gd name="connsiteX0" fmla="*/ 9330 w 12201330"/>
              <a:gd name="connsiteY0" fmla="*/ 0 h 3700077"/>
              <a:gd name="connsiteX1" fmla="*/ 12201330 w 12201330"/>
              <a:gd name="connsiteY1" fmla="*/ 0 h 3700077"/>
              <a:gd name="connsiteX2" fmla="*/ 12201330 w 12201330"/>
              <a:gd name="connsiteY2" fmla="*/ 2569127 h 3700077"/>
              <a:gd name="connsiteX3" fmla="*/ 0 w 12201330"/>
              <a:gd name="connsiteY3" fmla="*/ 3070183 h 3700077"/>
              <a:gd name="connsiteX4" fmla="*/ 9330 w 12201330"/>
              <a:gd name="connsiteY4" fmla="*/ 0 h 3700077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64007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91999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2227"/>
              <a:gd name="connsiteY0" fmla="*/ 0 h 3546103"/>
              <a:gd name="connsiteX1" fmla="*/ 12201330 w 12202227"/>
              <a:gd name="connsiteY1" fmla="*/ 0 h 3546103"/>
              <a:gd name="connsiteX2" fmla="*/ 12201330 w 12202227"/>
              <a:gd name="connsiteY2" fmla="*/ 2364394 h 3546103"/>
              <a:gd name="connsiteX3" fmla="*/ 0 w 12202227"/>
              <a:gd name="connsiteY3" fmla="*/ 3070183 h 3546103"/>
              <a:gd name="connsiteX4" fmla="*/ 9330 w 12202227"/>
              <a:gd name="connsiteY4" fmla="*/ 0 h 3546103"/>
              <a:gd name="connsiteX0" fmla="*/ 9330 w 12202227"/>
              <a:gd name="connsiteY0" fmla="*/ 0 h 3653856"/>
              <a:gd name="connsiteX1" fmla="*/ 12201330 w 12202227"/>
              <a:gd name="connsiteY1" fmla="*/ 0 h 3653856"/>
              <a:gd name="connsiteX2" fmla="*/ 12201330 w 12202227"/>
              <a:gd name="connsiteY2" fmla="*/ 2364394 h 3653856"/>
              <a:gd name="connsiteX3" fmla="*/ 0 w 12202227"/>
              <a:gd name="connsiteY3" fmla="*/ 3070183 h 3653856"/>
              <a:gd name="connsiteX4" fmla="*/ 9330 w 12202227"/>
              <a:gd name="connsiteY4" fmla="*/ 0 h 365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227" h="3653856">
                <a:moveTo>
                  <a:pt x="9330" y="0"/>
                </a:moveTo>
                <a:lnTo>
                  <a:pt x="12201330" y="0"/>
                </a:lnTo>
                <a:cubicBezTo>
                  <a:pt x="12198220" y="885110"/>
                  <a:pt x="12204440" y="1479284"/>
                  <a:pt x="12201330" y="2364394"/>
                </a:cubicBezTo>
                <a:cubicBezTo>
                  <a:pt x="1792514" y="5322704"/>
                  <a:pt x="2029926" y="2132724"/>
                  <a:pt x="0" y="3070183"/>
                </a:cubicBezTo>
                <a:lnTo>
                  <a:pt x="9330" y="0"/>
                </a:lnTo>
                <a:close/>
              </a:path>
            </a:pathLst>
          </a:custGeom>
          <a:gradFill flip="none" rotWithShape="1">
            <a:gsLst>
              <a:gs pos="100000">
                <a:srgbClr val="BFED3D"/>
              </a:gs>
              <a:gs pos="16000">
                <a:srgbClr val="008F6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069" y="331874"/>
            <a:ext cx="7092820" cy="4234867"/>
          </a:xfrm>
        </p:spPr>
        <p:txBody>
          <a:bodyPr>
            <a:norm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77A4F00-92EE-4FAB-B81E-542FFDE8B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0"/>
            <a:ext cx="12201743" cy="6440938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3803714"/>
              <a:gd name="connsiteX1" fmla="*/ 12192000 w 12192000"/>
              <a:gd name="connsiteY1" fmla="*/ 0 h 3803714"/>
              <a:gd name="connsiteX2" fmla="*/ 12192000 w 12192000"/>
              <a:gd name="connsiteY2" fmla="*/ 1825625 h 3803714"/>
              <a:gd name="connsiteX3" fmla="*/ 0 w 12192000"/>
              <a:gd name="connsiteY3" fmla="*/ 1825625 h 3803714"/>
              <a:gd name="connsiteX4" fmla="*/ 0 w 12192000"/>
              <a:gd name="connsiteY4" fmla="*/ 0 h 3803714"/>
              <a:gd name="connsiteX0" fmla="*/ 0 w 12192000"/>
              <a:gd name="connsiteY0" fmla="*/ 0 h 4189303"/>
              <a:gd name="connsiteX1" fmla="*/ 12192000 w 12192000"/>
              <a:gd name="connsiteY1" fmla="*/ 0 h 4189303"/>
              <a:gd name="connsiteX2" fmla="*/ 12192000 w 12192000"/>
              <a:gd name="connsiteY2" fmla="*/ 1825625 h 4189303"/>
              <a:gd name="connsiteX3" fmla="*/ 27992 w 12192000"/>
              <a:gd name="connsiteY3" fmla="*/ 3075571 h 4189303"/>
              <a:gd name="connsiteX4" fmla="*/ 0 w 12192000"/>
              <a:gd name="connsiteY4" fmla="*/ 0 h 4189303"/>
              <a:gd name="connsiteX0" fmla="*/ 0 w 12192000"/>
              <a:gd name="connsiteY0" fmla="*/ 0 h 3566293"/>
              <a:gd name="connsiteX1" fmla="*/ 12192000 w 12192000"/>
              <a:gd name="connsiteY1" fmla="*/ 0 h 3566293"/>
              <a:gd name="connsiteX2" fmla="*/ 12192000 w 12192000"/>
              <a:gd name="connsiteY2" fmla="*/ 1825625 h 3566293"/>
              <a:gd name="connsiteX3" fmla="*/ 27992 w 12192000"/>
              <a:gd name="connsiteY3" fmla="*/ 3075571 h 3566293"/>
              <a:gd name="connsiteX4" fmla="*/ 0 w 12192000"/>
              <a:gd name="connsiteY4" fmla="*/ 0 h 3566293"/>
              <a:gd name="connsiteX0" fmla="*/ 0 w 12192000"/>
              <a:gd name="connsiteY0" fmla="*/ 0 h 3315136"/>
              <a:gd name="connsiteX1" fmla="*/ 12192000 w 12192000"/>
              <a:gd name="connsiteY1" fmla="*/ 0 h 3315136"/>
              <a:gd name="connsiteX2" fmla="*/ 12192000 w 12192000"/>
              <a:gd name="connsiteY2" fmla="*/ 1825625 h 3315136"/>
              <a:gd name="connsiteX3" fmla="*/ 27992 w 12192000"/>
              <a:gd name="connsiteY3" fmla="*/ 3075571 h 3315136"/>
              <a:gd name="connsiteX4" fmla="*/ 0 w 12192000"/>
              <a:gd name="connsiteY4" fmla="*/ 0 h 3315136"/>
              <a:gd name="connsiteX0" fmla="*/ 0 w 12192000"/>
              <a:gd name="connsiteY0" fmla="*/ 0 h 3741897"/>
              <a:gd name="connsiteX1" fmla="*/ 12192000 w 12192000"/>
              <a:gd name="connsiteY1" fmla="*/ 0 h 3741897"/>
              <a:gd name="connsiteX2" fmla="*/ 12192000 w 12192000"/>
              <a:gd name="connsiteY2" fmla="*/ 2569127 h 3741897"/>
              <a:gd name="connsiteX3" fmla="*/ 27992 w 12192000"/>
              <a:gd name="connsiteY3" fmla="*/ 3075571 h 3741897"/>
              <a:gd name="connsiteX4" fmla="*/ 0 w 12192000"/>
              <a:gd name="connsiteY4" fmla="*/ 0 h 3741897"/>
              <a:gd name="connsiteX0" fmla="*/ 9330 w 12201330"/>
              <a:gd name="connsiteY0" fmla="*/ 0 h 3740075"/>
              <a:gd name="connsiteX1" fmla="*/ 12201330 w 12201330"/>
              <a:gd name="connsiteY1" fmla="*/ 0 h 3740075"/>
              <a:gd name="connsiteX2" fmla="*/ 12201330 w 12201330"/>
              <a:gd name="connsiteY2" fmla="*/ 2569127 h 3740075"/>
              <a:gd name="connsiteX3" fmla="*/ 0 w 12201330"/>
              <a:gd name="connsiteY3" fmla="*/ 3070183 h 3740075"/>
              <a:gd name="connsiteX4" fmla="*/ 9330 w 12201330"/>
              <a:gd name="connsiteY4" fmla="*/ 0 h 3740075"/>
              <a:gd name="connsiteX0" fmla="*/ 9330 w 12201330"/>
              <a:gd name="connsiteY0" fmla="*/ 0 h 3516135"/>
              <a:gd name="connsiteX1" fmla="*/ 12201330 w 12201330"/>
              <a:gd name="connsiteY1" fmla="*/ 0 h 3516135"/>
              <a:gd name="connsiteX2" fmla="*/ 12201330 w 12201330"/>
              <a:gd name="connsiteY2" fmla="*/ 2569127 h 3516135"/>
              <a:gd name="connsiteX3" fmla="*/ 0 w 12201330"/>
              <a:gd name="connsiteY3" fmla="*/ 3070183 h 3516135"/>
              <a:gd name="connsiteX4" fmla="*/ 9330 w 12201330"/>
              <a:gd name="connsiteY4" fmla="*/ 0 h 3516135"/>
              <a:gd name="connsiteX0" fmla="*/ 9330 w 12201330"/>
              <a:gd name="connsiteY0" fmla="*/ 0 h 3700077"/>
              <a:gd name="connsiteX1" fmla="*/ 12201330 w 12201330"/>
              <a:gd name="connsiteY1" fmla="*/ 0 h 3700077"/>
              <a:gd name="connsiteX2" fmla="*/ 12201330 w 12201330"/>
              <a:gd name="connsiteY2" fmla="*/ 2569127 h 3700077"/>
              <a:gd name="connsiteX3" fmla="*/ 0 w 12201330"/>
              <a:gd name="connsiteY3" fmla="*/ 3070183 h 3700077"/>
              <a:gd name="connsiteX4" fmla="*/ 9330 w 12201330"/>
              <a:gd name="connsiteY4" fmla="*/ 0 h 3700077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64007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91999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2227"/>
              <a:gd name="connsiteY0" fmla="*/ 0 h 3546103"/>
              <a:gd name="connsiteX1" fmla="*/ 12201330 w 12202227"/>
              <a:gd name="connsiteY1" fmla="*/ 0 h 3546103"/>
              <a:gd name="connsiteX2" fmla="*/ 12201330 w 12202227"/>
              <a:gd name="connsiteY2" fmla="*/ 2364394 h 3546103"/>
              <a:gd name="connsiteX3" fmla="*/ 0 w 12202227"/>
              <a:gd name="connsiteY3" fmla="*/ 3070183 h 3546103"/>
              <a:gd name="connsiteX4" fmla="*/ 9330 w 12202227"/>
              <a:gd name="connsiteY4" fmla="*/ 0 h 3546103"/>
              <a:gd name="connsiteX0" fmla="*/ 9330 w 12202227"/>
              <a:gd name="connsiteY0" fmla="*/ 0 h 3653856"/>
              <a:gd name="connsiteX1" fmla="*/ 12201330 w 12202227"/>
              <a:gd name="connsiteY1" fmla="*/ 0 h 3653856"/>
              <a:gd name="connsiteX2" fmla="*/ 12201330 w 12202227"/>
              <a:gd name="connsiteY2" fmla="*/ 2364394 h 3653856"/>
              <a:gd name="connsiteX3" fmla="*/ 0 w 12202227"/>
              <a:gd name="connsiteY3" fmla="*/ 3070183 h 3653856"/>
              <a:gd name="connsiteX4" fmla="*/ 9330 w 12202227"/>
              <a:gd name="connsiteY4" fmla="*/ 0 h 3653856"/>
              <a:gd name="connsiteX0" fmla="*/ 9330 w 12202227"/>
              <a:gd name="connsiteY0" fmla="*/ 0 h 3647886"/>
              <a:gd name="connsiteX1" fmla="*/ 12201330 w 12202227"/>
              <a:gd name="connsiteY1" fmla="*/ 0 h 3647886"/>
              <a:gd name="connsiteX2" fmla="*/ 12201330 w 12202227"/>
              <a:gd name="connsiteY2" fmla="*/ 2364394 h 3647886"/>
              <a:gd name="connsiteX3" fmla="*/ 0 w 12202227"/>
              <a:gd name="connsiteY3" fmla="*/ 3070183 h 3647886"/>
              <a:gd name="connsiteX4" fmla="*/ 9330 w 12202227"/>
              <a:gd name="connsiteY4" fmla="*/ 0 h 3647886"/>
              <a:gd name="connsiteX0" fmla="*/ 9330 w 12202227"/>
              <a:gd name="connsiteY0" fmla="*/ 0 h 4073184"/>
              <a:gd name="connsiteX1" fmla="*/ 12201330 w 12202227"/>
              <a:gd name="connsiteY1" fmla="*/ 0 h 4073184"/>
              <a:gd name="connsiteX2" fmla="*/ 12201330 w 12202227"/>
              <a:gd name="connsiteY2" fmla="*/ 2364394 h 4073184"/>
              <a:gd name="connsiteX3" fmla="*/ 0 w 12202227"/>
              <a:gd name="connsiteY3" fmla="*/ 3070183 h 4073184"/>
              <a:gd name="connsiteX4" fmla="*/ 9330 w 12202227"/>
              <a:gd name="connsiteY4" fmla="*/ 0 h 4073184"/>
              <a:gd name="connsiteX0" fmla="*/ 9330 w 12211073"/>
              <a:gd name="connsiteY0" fmla="*/ 0 h 4396227"/>
              <a:gd name="connsiteX1" fmla="*/ 12201330 w 12211073"/>
              <a:gd name="connsiteY1" fmla="*/ 0 h 4396227"/>
              <a:gd name="connsiteX2" fmla="*/ 12210660 w 12211073"/>
              <a:gd name="connsiteY2" fmla="*/ 2876226 h 4396227"/>
              <a:gd name="connsiteX3" fmla="*/ 0 w 12211073"/>
              <a:gd name="connsiteY3" fmla="*/ 3070183 h 4396227"/>
              <a:gd name="connsiteX4" fmla="*/ 9330 w 12211073"/>
              <a:gd name="connsiteY4" fmla="*/ 0 h 4396227"/>
              <a:gd name="connsiteX0" fmla="*/ 9330 w 12211073"/>
              <a:gd name="connsiteY0" fmla="*/ 0 h 3623065"/>
              <a:gd name="connsiteX1" fmla="*/ 12201330 w 12211073"/>
              <a:gd name="connsiteY1" fmla="*/ 0 h 3623065"/>
              <a:gd name="connsiteX2" fmla="*/ 12210660 w 12211073"/>
              <a:gd name="connsiteY2" fmla="*/ 2876226 h 3623065"/>
              <a:gd name="connsiteX3" fmla="*/ 0 w 12211073"/>
              <a:gd name="connsiteY3" fmla="*/ 3070183 h 3623065"/>
              <a:gd name="connsiteX4" fmla="*/ 9330 w 12211073"/>
              <a:gd name="connsiteY4" fmla="*/ 0 h 3623065"/>
              <a:gd name="connsiteX0" fmla="*/ 0 w 12201743"/>
              <a:gd name="connsiteY0" fmla="*/ 0 h 3719137"/>
              <a:gd name="connsiteX1" fmla="*/ 12192000 w 12201743"/>
              <a:gd name="connsiteY1" fmla="*/ 0 h 3719137"/>
              <a:gd name="connsiteX2" fmla="*/ 12201330 w 12201743"/>
              <a:gd name="connsiteY2" fmla="*/ 2876226 h 3719137"/>
              <a:gd name="connsiteX3" fmla="*/ 9331 w 12201743"/>
              <a:gd name="connsiteY3" fmla="*/ 3258753 h 3719137"/>
              <a:gd name="connsiteX4" fmla="*/ 0 w 12201743"/>
              <a:gd name="connsiteY4" fmla="*/ 0 h 3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1743" h="3719137">
                <a:moveTo>
                  <a:pt x="0" y="0"/>
                </a:moveTo>
                <a:lnTo>
                  <a:pt x="12192000" y="0"/>
                </a:lnTo>
                <a:cubicBezTo>
                  <a:pt x="12188890" y="885110"/>
                  <a:pt x="12204440" y="1991116"/>
                  <a:pt x="12201330" y="2876226"/>
                </a:cubicBezTo>
                <a:cubicBezTo>
                  <a:pt x="4022530" y="4008107"/>
                  <a:pt x="1096866" y="3856788"/>
                  <a:pt x="9331" y="3258753"/>
                </a:cubicBezTo>
                <a:cubicBezTo>
                  <a:pt x="6221" y="2172502"/>
                  <a:pt x="3110" y="1086251"/>
                  <a:pt x="0" y="0"/>
                </a:cubicBezTo>
                <a:close/>
              </a:path>
            </a:pathLst>
          </a:custGeom>
          <a:gradFill flip="none" rotWithShape="1">
            <a:gsLst>
              <a:gs pos="32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382" y="298623"/>
            <a:ext cx="7092820" cy="4234867"/>
          </a:xfrm>
        </p:spPr>
        <p:txBody>
          <a:bodyPr>
            <a:norm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1E04BD-A462-477A-BE8D-9F2B281AB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5969D-2A7E-4CCF-AB90-E34669CB3B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45348" y="2712184"/>
            <a:ext cx="2171317" cy="2702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DF6A2-A443-46B2-8AA0-9B7245C980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55846" y="3072818"/>
            <a:ext cx="483184" cy="1064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1F11CF-A2BD-42BD-9246-D4E296AC94B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04001" y="1834492"/>
            <a:ext cx="1157453" cy="11574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A3D6DB-42A2-4723-8EC6-775C2FCC37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631755" y="3531967"/>
            <a:ext cx="344493" cy="3758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05FA77-7D42-42D3-8F05-A01D7E83EF6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30728" y="3892052"/>
            <a:ext cx="120796" cy="1565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CEC15B-8BC3-4C3B-B9DF-1DF528A63F8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93216" y="5025731"/>
            <a:ext cx="134218" cy="1565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BE7A06-FE4D-4913-9B55-4C73BFE17F5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789012" y="4287811"/>
            <a:ext cx="111847" cy="152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05F1E0-C265-415A-AC4F-E07DE2308CB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37954" y="3121101"/>
            <a:ext cx="134218" cy="1565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7A0E97-0CC5-4DA2-B750-3BAA97F1F9A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60102" y="4408596"/>
            <a:ext cx="147639" cy="147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89560F-2D11-4E45-A3F2-F91646D8BB5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320400" y="5013664"/>
            <a:ext cx="98426" cy="152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B96DC0-E3A5-45F3-A747-F84690E7969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99111" y="3046493"/>
            <a:ext cx="232644" cy="3400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6606B3-64B6-41DE-AACA-464F8A416E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570977" y="4178596"/>
            <a:ext cx="134218" cy="1431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CBEEF3-00BE-42CA-B724-03CD5570394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6757" y="3500675"/>
            <a:ext cx="143165" cy="1565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F05307-F2DF-4344-BFC2-4566D62C3B0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640126" y="4678925"/>
            <a:ext cx="143165" cy="152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8BC927-F406-4474-86F6-1421FC3D932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279415" y="3467184"/>
            <a:ext cx="98427" cy="1521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266A46-E248-4105-A439-573A5530333B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669783" y="2910712"/>
            <a:ext cx="134218" cy="1342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6FF9667-2E20-4E9E-8F61-508C88E51B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189031" y="3194034"/>
            <a:ext cx="246066" cy="2460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0BAEC73-9835-4EB9-88F3-5CEEF51186BF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023103" y="4765143"/>
            <a:ext cx="125270" cy="1252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283C26-BEE9-4A92-83C1-E0BEB292420B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473657" y="4036383"/>
            <a:ext cx="241592" cy="2460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819F2F-3F8B-45D8-9542-42D7F0F95B9D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076430" y="4462709"/>
            <a:ext cx="125270" cy="1252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10FE05-3684-4AC9-83E6-DABA44C63B98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410565" y="4684951"/>
            <a:ext cx="331070" cy="2326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45823A-4F27-4A50-88DC-CBE26D3664F5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93878" y="4895987"/>
            <a:ext cx="214749" cy="2594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7EF4352-B4EC-4DB8-B5EF-777C87EF411D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10038475" y="3088985"/>
            <a:ext cx="196853" cy="1968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64837C-2674-4C01-8BA5-F2D9AB44D2E5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8962980" y="4701459"/>
            <a:ext cx="4026535" cy="13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2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-1"/>
            <a:ext cx="12192000" cy="1825625"/>
          </a:xfrm>
          <a:prstGeom prst="rect">
            <a:avLst/>
          </a:prstGeom>
          <a:gradFill flip="none" rotWithShape="1">
            <a:gsLst>
              <a:gs pos="22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4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06383D2-3323-4A2B-91D3-EABF35F57A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5F7D4-5A6A-451E-9B0D-D3254B63C0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4312" y="-1750875"/>
            <a:ext cx="3298015" cy="3298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1FFA3-2B91-4168-BABF-123DB12422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57674" y="355766"/>
            <a:ext cx="190163" cy="190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56745-142C-4292-BDC0-C8330892B2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57167" y="1444108"/>
            <a:ext cx="325335" cy="325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A11DBB-F52F-448B-8012-D7A93E597E8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88194" y="889608"/>
            <a:ext cx="695326" cy="6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8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-1"/>
            <a:ext cx="12192000" cy="1825625"/>
          </a:xfrm>
          <a:prstGeom prst="rect">
            <a:avLst/>
          </a:prstGeom>
          <a:gradFill flip="none" rotWithShape="1">
            <a:gsLst>
              <a:gs pos="22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4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06383D2-3323-4A2B-91D3-EABF35F57A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5F7D4-5A6A-451E-9B0D-D3254B63C0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4312" y="-1750875"/>
            <a:ext cx="3298015" cy="3298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61FFA3-2B91-4168-BABF-123DB12422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57674" y="355766"/>
            <a:ext cx="190163" cy="190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56745-142C-4292-BDC0-C8330892B2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57167" y="1444108"/>
            <a:ext cx="325335" cy="325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A11DBB-F52F-448B-8012-D7A93E597E8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88194" y="889608"/>
            <a:ext cx="695326" cy="695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FB4458-45BA-49A4-A789-A376E176737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051893" y="284989"/>
            <a:ext cx="535847" cy="3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6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02293AF9-D627-4510-B368-74ED7D3163C8}"/>
              </a:ext>
            </a:extLst>
          </p:cNvPr>
          <p:cNvSpPr/>
          <p:nvPr userDrawn="1"/>
        </p:nvSpPr>
        <p:spPr>
          <a:xfrm>
            <a:off x="-9330" y="0"/>
            <a:ext cx="12202227" cy="2221301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3803714"/>
              <a:gd name="connsiteX1" fmla="*/ 12192000 w 12192000"/>
              <a:gd name="connsiteY1" fmla="*/ 0 h 3803714"/>
              <a:gd name="connsiteX2" fmla="*/ 12192000 w 12192000"/>
              <a:gd name="connsiteY2" fmla="*/ 1825625 h 3803714"/>
              <a:gd name="connsiteX3" fmla="*/ 0 w 12192000"/>
              <a:gd name="connsiteY3" fmla="*/ 1825625 h 3803714"/>
              <a:gd name="connsiteX4" fmla="*/ 0 w 12192000"/>
              <a:gd name="connsiteY4" fmla="*/ 0 h 3803714"/>
              <a:gd name="connsiteX0" fmla="*/ 0 w 12192000"/>
              <a:gd name="connsiteY0" fmla="*/ 0 h 4189303"/>
              <a:gd name="connsiteX1" fmla="*/ 12192000 w 12192000"/>
              <a:gd name="connsiteY1" fmla="*/ 0 h 4189303"/>
              <a:gd name="connsiteX2" fmla="*/ 12192000 w 12192000"/>
              <a:gd name="connsiteY2" fmla="*/ 1825625 h 4189303"/>
              <a:gd name="connsiteX3" fmla="*/ 27992 w 12192000"/>
              <a:gd name="connsiteY3" fmla="*/ 3075571 h 4189303"/>
              <a:gd name="connsiteX4" fmla="*/ 0 w 12192000"/>
              <a:gd name="connsiteY4" fmla="*/ 0 h 4189303"/>
              <a:gd name="connsiteX0" fmla="*/ 0 w 12192000"/>
              <a:gd name="connsiteY0" fmla="*/ 0 h 3566293"/>
              <a:gd name="connsiteX1" fmla="*/ 12192000 w 12192000"/>
              <a:gd name="connsiteY1" fmla="*/ 0 h 3566293"/>
              <a:gd name="connsiteX2" fmla="*/ 12192000 w 12192000"/>
              <a:gd name="connsiteY2" fmla="*/ 1825625 h 3566293"/>
              <a:gd name="connsiteX3" fmla="*/ 27992 w 12192000"/>
              <a:gd name="connsiteY3" fmla="*/ 3075571 h 3566293"/>
              <a:gd name="connsiteX4" fmla="*/ 0 w 12192000"/>
              <a:gd name="connsiteY4" fmla="*/ 0 h 3566293"/>
              <a:gd name="connsiteX0" fmla="*/ 0 w 12192000"/>
              <a:gd name="connsiteY0" fmla="*/ 0 h 3315136"/>
              <a:gd name="connsiteX1" fmla="*/ 12192000 w 12192000"/>
              <a:gd name="connsiteY1" fmla="*/ 0 h 3315136"/>
              <a:gd name="connsiteX2" fmla="*/ 12192000 w 12192000"/>
              <a:gd name="connsiteY2" fmla="*/ 1825625 h 3315136"/>
              <a:gd name="connsiteX3" fmla="*/ 27992 w 12192000"/>
              <a:gd name="connsiteY3" fmla="*/ 3075571 h 3315136"/>
              <a:gd name="connsiteX4" fmla="*/ 0 w 12192000"/>
              <a:gd name="connsiteY4" fmla="*/ 0 h 3315136"/>
              <a:gd name="connsiteX0" fmla="*/ 0 w 12192000"/>
              <a:gd name="connsiteY0" fmla="*/ 0 h 3741897"/>
              <a:gd name="connsiteX1" fmla="*/ 12192000 w 12192000"/>
              <a:gd name="connsiteY1" fmla="*/ 0 h 3741897"/>
              <a:gd name="connsiteX2" fmla="*/ 12192000 w 12192000"/>
              <a:gd name="connsiteY2" fmla="*/ 2569127 h 3741897"/>
              <a:gd name="connsiteX3" fmla="*/ 27992 w 12192000"/>
              <a:gd name="connsiteY3" fmla="*/ 3075571 h 3741897"/>
              <a:gd name="connsiteX4" fmla="*/ 0 w 12192000"/>
              <a:gd name="connsiteY4" fmla="*/ 0 h 3741897"/>
              <a:gd name="connsiteX0" fmla="*/ 9330 w 12201330"/>
              <a:gd name="connsiteY0" fmla="*/ 0 h 3740075"/>
              <a:gd name="connsiteX1" fmla="*/ 12201330 w 12201330"/>
              <a:gd name="connsiteY1" fmla="*/ 0 h 3740075"/>
              <a:gd name="connsiteX2" fmla="*/ 12201330 w 12201330"/>
              <a:gd name="connsiteY2" fmla="*/ 2569127 h 3740075"/>
              <a:gd name="connsiteX3" fmla="*/ 0 w 12201330"/>
              <a:gd name="connsiteY3" fmla="*/ 3070183 h 3740075"/>
              <a:gd name="connsiteX4" fmla="*/ 9330 w 12201330"/>
              <a:gd name="connsiteY4" fmla="*/ 0 h 3740075"/>
              <a:gd name="connsiteX0" fmla="*/ 9330 w 12201330"/>
              <a:gd name="connsiteY0" fmla="*/ 0 h 3516135"/>
              <a:gd name="connsiteX1" fmla="*/ 12201330 w 12201330"/>
              <a:gd name="connsiteY1" fmla="*/ 0 h 3516135"/>
              <a:gd name="connsiteX2" fmla="*/ 12201330 w 12201330"/>
              <a:gd name="connsiteY2" fmla="*/ 2569127 h 3516135"/>
              <a:gd name="connsiteX3" fmla="*/ 0 w 12201330"/>
              <a:gd name="connsiteY3" fmla="*/ 3070183 h 3516135"/>
              <a:gd name="connsiteX4" fmla="*/ 9330 w 12201330"/>
              <a:gd name="connsiteY4" fmla="*/ 0 h 3516135"/>
              <a:gd name="connsiteX0" fmla="*/ 9330 w 12201330"/>
              <a:gd name="connsiteY0" fmla="*/ 0 h 3700077"/>
              <a:gd name="connsiteX1" fmla="*/ 12201330 w 12201330"/>
              <a:gd name="connsiteY1" fmla="*/ 0 h 3700077"/>
              <a:gd name="connsiteX2" fmla="*/ 12201330 w 12201330"/>
              <a:gd name="connsiteY2" fmla="*/ 2569127 h 3700077"/>
              <a:gd name="connsiteX3" fmla="*/ 0 w 12201330"/>
              <a:gd name="connsiteY3" fmla="*/ 3070183 h 3700077"/>
              <a:gd name="connsiteX4" fmla="*/ 9330 w 12201330"/>
              <a:gd name="connsiteY4" fmla="*/ 0 h 3700077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64007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1330"/>
              <a:gd name="connsiteY0" fmla="*/ 0 h 3766241"/>
              <a:gd name="connsiteX1" fmla="*/ 12201330 w 12201330"/>
              <a:gd name="connsiteY1" fmla="*/ 0 h 3766241"/>
              <a:gd name="connsiteX2" fmla="*/ 12191999 w 12201330"/>
              <a:gd name="connsiteY2" fmla="*/ 2655330 h 3766241"/>
              <a:gd name="connsiteX3" fmla="*/ 0 w 12201330"/>
              <a:gd name="connsiteY3" fmla="*/ 3070183 h 3766241"/>
              <a:gd name="connsiteX4" fmla="*/ 9330 w 12201330"/>
              <a:gd name="connsiteY4" fmla="*/ 0 h 3766241"/>
              <a:gd name="connsiteX0" fmla="*/ 9330 w 12202227"/>
              <a:gd name="connsiteY0" fmla="*/ 0 h 3546103"/>
              <a:gd name="connsiteX1" fmla="*/ 12201330 w 12202227"/>
              <a:gd name="connsiteY1" fmla="*/ 0 h 3546103"/>
              <a:gd name="connsiteX2" fmla="*/ 12201330 w 12202227"/>
              <a:gd name="connsiteY2" fmla="*/ 2364394 h 3546103"/>
              <a:gd name="connsiteX3" fmla="*/ 0 w 12202227"/>
              <a:gd name="connsiteY3" fmla="*/ 3070183 h 3546103"/>
              <a:gd name="connsiteX4" fmla="*/ 9330 w 12202227"/>
              <a:gd name="connsiteY4" fmla="*/ 0 h 3546103"/>
              <a:gd name="connsiteX0" fmla="*/ 9330 w 12202227"/>
              <a:gd name="connsiteY0" fmla="*/ 0 h 3653856"/>
              <a:gd name="connsiteX1" fmla="*/ 12201330 w 12202227"/>
              <a:gd name="connsiteY1" fmla="*/ 0 h 3653856"/>
              <a:gd name="connsiteX2" fmla="*/ 12201330 w 12202227"/>
              <a:gd name="connsiteY2" fmla="*/ 2364394 h 3653856"/>
              <a:gd name="connsiteX3" fmla="*/ 0 w 12202227"/>
              <a:gd name="connsiteY3" fmla="*/ 3070183 h 3653856"/>
              <a:gd name="connsiteX4" fmla="*/ 9330 w 12202227"/>
              <a:gd name="connsiteY4" fmla="*/ 0 h 3653856"/>
              <a:gd name="connsiteX0" fmla="*/ 9330 w 12202227"/>
              <a:gd name="connsiteY0" fmla="*/ 0 h 3647886"/>
              <a:gd name="connsiteX1" fmla="*/ 12201330 w 12202227"/>
              <a:gd name="connsiteY1" fmla="*/ 0 h 3647886"/>
              <a:gd name="connsiteX2" fmla="*/ 12201330 w 12202227"/>
              <a:gd name="connsiteY2" fmla="*/ 2364394 h 3647886"/>
              <a:gd name="connsiteX3" fmla="*/ 0 w 12202227"/>
              <a:gd name="connsiteY3" fmla="*/ 3070183 h 3647886"/>
              <a:gd name="connsiteX4" fmla="*/ 9330 w 12202227"/>
              <a:gd name="connsiteY4" fmla="*/ 0 h 3647886"/>
              <a:gd name="connsiteX0" fmla="*/ 9330 w 12202227"/>
              <a:gd name="connsiteY0" fmla="*/ 0 h 3712222"/>
              <a:gd name="connsiteX1" fmla="*/ 12201330 w 12202227"/>
              <a:gd name="connsiteY1" fmla="*/ 0 h 3712222"/>
              <a:gd name="connsiteX2" fmla="*/ 12201330 w 12202227"/>
              <a:gd name="connsiteY2" fmla="*/ 2364394 h 3712222"/>
              <a:gd name="connsiteX3" fmla="*/ 0 w 12202227"/>
              <a:gd name="connsiteY3" fmla="*/ 3070183 h 3712222"/>
              <a:gd name="connsiteX4" fmla="*/ 9330 w 12202227"/>
              <a:gd name="connsiteY4" fmla="*/ 0 h 3712222"/>
              <a:gd name="connsiteX0" fmla="*/ 9330 w 12202227"/>
              <a:gd name="connsiteY0" fmla="*/ 0 h 3446181"/>
              <a:gd name="connsiteX1" fmla="*/ 12201330 w 12202227"/>
              <a:gd name="connsiteY1" fmla="*/ 0 h 3446181"/>
              <a:gd name="connsiteX2" fmla="*/ 12201330 w 12202227"/>
              <a:gd name="connsiteY2" fmla="*/ 2364394 h 3446181"/>
              <a:gd name="connsiteX3" fmla="*/ 0 w 12202227"/>
              <a:gd name="connsiteY3" fmla="*/ 3070183 h 3446181"/>
              <a:gd name="connsiteX4" fmla="*/ 9330 w 12202227"/>
              <a:gd name="connsiteY4" fmla="*/ 0 h 344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2227" h="3446181">
                <a:moveTo>
                  <a:pt x="9330" y="0"/>
                </a:moveTo>
                <a:lnTo>
                  <a:pt x="12201330" y="0"/>
                </a:lnTo>
                <a:cubicBezTo>
                  <a:pt x="12198220" y="885110"/>
                  <a:pt x="12204440" y="1479284"/>
                  <a:pt x="12201330" y="2364394"/>
                </a:cubicBezTo>
                <a:cubicBezTo>
                  <a:pt x="2874865" y="5467462"/>
                  <a:pt x="15195421" y="658210"/>
                  <a:pt x="0" y="3070183"/>
                </a:cubicBezTo>
                <a:lnTo>
                  <a:pt x="9330" y="0"/>
                </a:lnTo>
                <a:close/>
              </a:path>
            </a:pathLst>
          </a:custGeom>
          <a:gradFill flip="none" rotWithShape="1">
            <a:gsLst>
              <a:gs pos="16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EA98BDD-B670-4500-8177-BD63DB24AB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8F4DC-8535-4239-82BC-DE4ACD49BC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98923" y="1027906"/>
            <a:ext cx="893077" cy="41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7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-1"/>
            <a:ext cx="12192000" cy="3260465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3260465"/>
              <a:gd name="connsiteX1" fmla="*/ 12192000 w 12192000"/>
              <a:gd name="connsiteY1" fmla="*/ 0 h 3260465"/>
              <a:gd name="connsiteX2" fmla="*/ 12192000 w 12192000"/>
              <a:gd name="connsiteY2" fmla="*/ 1825625 h 3260465"/>
              <a:gd name="connsiteX3" fmla="*/ 0 w 12192000"/>
              <a:gd name="connsiteY3" fmla="*/ 1825625 h 3260465"/>
              <a:gd name="connsiteX4" fmla="*/ 0 w 12192000"/>
              <a:gd name="connsiteY4" fmla="*/ 0 h 326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260465">
                <a:moveTo>
                  <a:pt x="0" y="0"/>
                </a:moveTo>
                <a:lnTo>
                  <a:pt x="12192000" y="0"/>
                </a:lnTo>
                <a:lnTo>
                  <a:pt x="12192000" y="1825625"/>
                </a:lnTo>
                <a:cubicBezTo>
                  <a:pt x="10647266" y="5054017"/>
                  <a:pt x="4064000" y="1825625"/>
                  <a:pt x="0" y="182562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6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8D8DB73-DD68-4DBB-AB69-8DAFDDC9B5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19AB41-EB5E-4B20-B848-34521A4036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6053" y="1247686"/>
            <a:ext cx="766452" cy="19402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0B1AE5D-7020-4C5D-851F-0134B486DBE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08550" y="1873825"/>
            <a:ext cx="765496" cy="130134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CBF10EE-B3AC-492E-871E-F936F48C36C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046869" y="328378"/>
            <a:ext cx="944476" cy="23643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65124CF-A0AB-420A-B451-F106863AFB1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98320" y="2324589"/>
            <a:ext cx="1641741" cy="8430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69A60A3-0DDC-440A-AF01-D239D8F140B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260913" y="994015"/>
            <a:ext cx="101420" cy="1014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F1F014-3AB7-4922-9542-12AB9069A1A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168327" y="671870"/>
            <a:ext cx="177485" cy="1774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47CAB6-5400-4A68-8942-214353FDB91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019520" y="2911373"/>
            <a:ext cx="1027041" cy="2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D250C-E82B-4244-ADCC-DB1FABDBF9B3}"/>
              </a:ext>
            </a:extLst>
          </p:cNvPr>
          <p:cNvSpPr/>
          <p:nvPr userDrawn="1"/>
        </p:nvSpPr>
        <p:spPr>
          <a:xfrm>
            <a:off x="0" y="0"/>
            <a:ext cx="12192000" cy="1825626"/>
          </a:xfrm>
          <a:custGeom>
            <a:avLst/>
            <a:gdLst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825625"/>
              <a:gd name="connsiteX1" fmla="*/ 12192000 w 12192000"/>
              <a:gd name="connsiteY1" fmla="*/ 0 h 1825625"/>
              <a:gd name="connsiteX2" fmla="*/ 12192000 w 12192000"/>
              <a:gd name="connsiteY2" fmla="*/ 1825625 h 1825625"/>
              <a:gd name="connsiteX3" fmla="*/ 0 w 12192000"/>
              <a:gd name="connsiteY3" fmla="*/ 1825625 h 1825625"/>
              <a:gd name="connsiteX4" fmla="*/ 0 w 12192000"/>
              <a:gd name="connsiteY4" fmla="*/ 0 h 1825625"/>
              <a:gd name="connsiteX0" fmla="*/ 0 w 12192000"/>
              <a:gd name="connsiteY0" fmla="*/ 0 h 1956253"/>
              <a:gd name="connsiteX1" fmla="*/ 12192000 w 12192000"/>
              <a:gd name="connsiteY1" fmla="*/ 0 h 1956253"/>
              <a:gd name="connsiteX2" fmla="*/ 12192000 w 12192000"/>
              <a:gd name="connsiteY2" fmla="*/ 1825625 h 1956253"/>
              <a:gd name="connsiteX3" fmla="*/ 37322 w 12192000"/>
              <a:gd name="connsiteY3" fmla="*/ 1956253 h 1956253"/>
              <a:gd name="connsiteX4" fmla="*/ 0 w 12192000"/>
              <a:gd name="connsiteY4" fmla="*/ 0 h 1956253"/>
              <a:gd name="connsiteX0" fmla="*/ 0 w 12192000"/>
              <a:gd name="connsiteY0" fmla="*/ 0 h 2271268"/>
              <a:gd name="connsiteX1" fmla="*/ 12192000 w 12192000"/>
              <a:gd name="connsiteY1" fmla="*/ 0 h 2271268"/>
              <a:gd name="connsiteX2" fmla="*/ 12192000 w 12192000"/>
              <a:gd name="connsiteY2" fmla="*/ 1825625 h 2271268"/>
              <a:gd name="connsiteX3" fmla="*/ 37322 w 12192000"/>
              <a:gd name="connsiteY3" fmla="*/ 1956253 h 2271268"/>
              <a:gd name="connsiteX4" fmla="*/ 0 w 12192000"/>
              <a:gd name="connsiteY4" fmla="*/ 0 h 2271268"/>
              <a:gd name="connsiteX0" fmla="*/ 0 w 12192000"/>
              <a:gd name="connsiteY0" fmla="*/ 0 h 2184381"/>
              <a:gd name="connsiteX1" fmla="*/ 12192000 w 12192000"/>
              <a:gd name="connsiteY1" fmla="*/ 0 h 2184381"/>
              <a:gd name="connsiteX2" fmla="*/ 12192000 w 12192000"/>
              <a:gd name="connsiteY2" fmla="*/ 1825625 h 2184381"/>
              <a:gd name="connsiteX3" fmla="*/ 37322 w 12192000"/>
              <a:gd name="connsiteY3" fmla="*/ 1956253 h 2184381"/>
              <a:gd name="connsiteX4" fmla="*/ 0 w 12192000"/>
              <a:gd name="connsiteY4" fmla="*/ 0 h 2184381"/>
              <a:gd name="connsiteX0" fmla="*/ 0 w 12192000"/>
              <a:gd name="connsiteY0" fmla="*/ 0 h 2187692"/>
              <a:gd name="connsiteX1" fmla="*/ 12192000 w 12192000"/>
              <a:gd name="connsiteY1" fmla="*/ 0 h 2187692"/>
              <a:gd name="connsiteX2" fmla="*/ 12192000 w 12192000"/>
              <a:gd name="connsiteY2" fmla="*/ 1825625 h 2187692"/>
              <a:gd name="connsiteX3" fmla="*/ 37322 w 12192000"/>
              <a:gd name="connsiteY3" fmla="*/ 1956253 h 2187692"/>
              <a:gd name="connsiteX4" fmla="*/ 0 w 12192000"/>
              <a:gd name="connsiteY4" fmla="*/ 0 h 2187692"/>
              <a:gd name="connsiteX0" fmla="*/ 0 w 12192000"/>
              <a:gd name="connsiteY0" fmla="*/ 0 h 2179081"/>
              <a:gd name="connsiteX1" fmla="*/ 12192000 w 12192000"/>
              <a:gd name="connsiteY1" fmla="*/ 0 h 2179081"/>
              <a:gd name="connsiteX2" fmla="*/ 12192000 w 12192000"/>
              <a:gd name="connsiteY2" fmla="*/ 1825625 h 2179081"/>
              <a:gd name="connsiteX3" fmla="*/ 0 w 12192000"/>
              <a:gd name="connsiteY3" fmla="*/ 1946922 h 2179081"/>
              <a:gd name="connsiteX4" fmla="*/ 0 w 12192000"/>
              <a:gd name="connsiteY4" fmla="*/ 0 h 2179081"/>
              <a:gd name="connsiteX0" fmla="*/ 0 w 12192000"/>
              <a:gd name="connsiteY0" fmla="*/ 0 h 2076985"/>
              <a:gd name="connsiteX1" fmla="*/ 12192000 w 12192000"/>
              <a:gd name="connsiteY1" fmla="*/ 0 h 2076985"/>
              <a:gd name="connsiteX2" fmla="*/ 12192000 w 12192000"/>
              <a:gd name="connsiteY2" fmla="*/ 1825625 h 2076985"/>
              <a:gd name="connsiteX3" fmla="*/ 0 w 12192000"/>
              <a:gd name="connsiteY3" fmla="*/ 1946922 h 2076985"/>
              <a:gd name="connsiteX4" fmla="*/ 0 w 12192000"/>
              <a:gd name="connsiteY4" fmla="*/ 0 h 207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076985">
                <a:moveTo>
                  <a:pt x="0" y="0"/>
                </a:moveTo>
                <a:lnTo>
                  <a:pt x="12192000" y="0"/>
                </a:lnTo>
                <a:lnTo>
                  <a:pt x="12192000" y="1825625"/>
                </a:lnTo>
                <a:cubicBezTo>
                  <a:pt x="8743821" y="398041"/>
                  <a:pt x="10464800" y="2618725"/>
                  <a:pt x="0" y="1946922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7000">
                <a:srgbClr val="008F6B"/>
              </a:gs>
              <a:gs pos="100000">
                <a:srgbClr val="BFED3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EA00-04D6-418C-95A8-6B61BB9F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8812F1-EEE2-45C6-A5F8-BFD5DBB7C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uk-UA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8F2E6E-0CC1-4F7E-8D12-9183D40B2A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84" y="6148874"/>
            <a:ext cx="1815464" cy="310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94E34-E079-462E-8E2D-F6059227D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28216" y="1072660"/>
            <a:ext cx="1971355" cy="1236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66512E-59C5-451A-951E-DEA9CE62D8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34910" y="1260733"/>
            <a:ext cx="1895290" cy="7733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3277D8-49F9-4A10-B00A-ED3278C797C6}"/>
              </a:ext>
            </a:extLst>
          </p:cNvPr>
          <p:cNvSpPr txBox="1"/>
          <p:nvPr userDrawn="1"/>
        </p:nvSpPr>
        <p:spPr>
          <a:xfrm>
            <a:off x="11288914" y="1396762"/>
            <a:ext cx="174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2800" b="1" dirty="0">
                <a:solidFill>
                  <a:srgbClr val="00B351"/>
                </a:solidFill>
                <a:latin typeface="Proxima Nova Black" panose="02000506030000020004" pitchFamily="2" charset="0"/>
              </a:rPr>
              <a:t>1011001</a:t>
            </a:r>
          </a:p>
        </p:txBody>
      </p:sp>
    </p:spTree>
    <p:extLst>
      <p:ext uri="{BB962C8B-B14F-4D97-AF65-F5344CB8AC3E}">
        <p14:creationId xmlns:p14="http://schemas.microsoft.com/office/powerpoint/2010/main" val="26472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24C3A-2A1D-4D84-8F37-644EADCB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5AD48-37F2-4C35-926E-15E08C01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9017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6" r:id="rId2"/>
    <p:sldLayoutId id="2147483666" r:id="rId3"/>
    <p:sldLayoutId id="2147483673" r:id="rId4"/>
    <p:sldLayoutId id="2147483662" r:id="rId5"/>
    <p:sldLayoutId id="2147483677" r:id="rId6"/>
    <p:sldLayoutId id="2147483674" r:id="rId7"/>
    <p:sldLayoutId id="2147483669" r:id="rId8"/>
    <p:sldLayoutId id="2147483667" r:id="rId9"/>
    <p:sldLayoutId id="2147483668" r:id="rId10"/>
    <p:sldLayoutId id="2147483672" r:id="rId11"/>
    <p:sldLayoutId id="2147483671" r:id="rId12"/>
    <p:sldLayoutId id="2147483656" r:id="rId13"/>
    <p:sldLayoutId id="2147483670" r:id="rId14"/>
    <p:sldLayoutId id="2147483665" r:id="rId15"/>
    <p:sldLayoutId id="2147483678" r:id="rId16"/>
    <p:sldLayoutId id="2147483679" r:id="rId17"/>
    <p:sldLayoutId id="2147483675" r:id="rId18"/>
  </p:sldLayoutIdLst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400" kern="1200">
          <a:solidFill>
            <a:schemeClr val="tx1"/>
          </a:solidFill>
          <a:latin typeface="Proxima Nova Black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bartishv@gmail.com" TargetMode="External"/><Relationship Id="rId3" Type="http://schemas.openxmlformats.org/officeDocument/2006/relationships/image" Target="../media/image47.svg"/><Relationship Id="rId7" Type="http://schemas.openxmlformats.org/officeDocument/2006/relationships/hyperlink" Target="mailto:vbart@softserveinc.com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59.png"/><Relationship Id="rId3" Type="http://schemas.openxmlformats.org/officeDocument/2006/relationships/hyperlink" Target="https://kafka.apache.org/documentation/" TargetMode="External"/><Relationship Id="rId7" Type="http://schemas.openxmlformats.org/officeDocument/2006/relationships/hyperlink" Target="http://codenote.net/mac/homebrew/187.html" TargetMode="External"/><Relationship Id="rId12" Type="http://schemas.openxmlformats.org/officeDocument/2006/relationships/image" Target="../media/image5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integrations.clicksend.com/s/debezium-io" TargetMode="External"/><Relationship Id="rId5" Type="http://schemas.openxmlformats.org/officeDocument/2006/relationships/hyperlink" Target="http://windowsreport.com/windows-hosting-sql-server/" TargetMode="External"/><Relationship Id="rId10" Type="http://schemas.openxmlformats.org/officeDocument/2006/relationships/image" Target="../media/image57.jpg"/><Relationship Id="rId4" Type="http://schemas.openxmlformats.org/officeDocument/2006/relationships/image" Target="../media/image53.png"/><Relationship Id="rId9" Type="http://schemas.openxmlformats.org/officeDocument/2006/relationships/image" Target="../media/image56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data/transactional-outbox.html" TargetMode="External"/><Relationship Id="rId2" Type="http://schemas.openxmlformats.org/officeDocument/2006/relationships/hyperlink" Target="https://microservices.io/patterns/data/transaction-log-tailing.html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croservices.io/patterns/data/polling-publishe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5j3uNBH8X4" TargetMode="External"/><Relationship Id="rId2" Type="http://schemas.openxmlformats.org/officeDocument/2006/relationships/hyperlink" Target="https://www.youtube.com/watch?v=FKgi3n-FyNU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kafka.apache.org/documentati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track-changes/about-change-data-capture-sql-server?view=sql-server-ver15" TargetMode="External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2.gif"/><Relationship Id="rId4" Type="http://schemas.openxmlformats.org/officeDocument/2006/relationships/hyperlink" Target="https://www.infoq.com/presentations/data-streaming-kafka-debezi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3EF3D7-FAF2-4B2C-9C8F-D8B3B445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Distributed data through transactional messaging patterns</a:t>
            </a:r>
            <a:br>
              <a:rPr lang="en-US" dirty="0"/>
            </a:br>
            <a:r>
              <a:rPr lang="en-US" sz="2400" dirty="0"/>
              <a:t>(this time with actual implementation using .NET)</a:t>
            </a:r>
            <a:endParaRPr lang="uk-UA" sz="2400" dirty="0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C5E70275-9EFA-437B-9054-E2E9703A666A}"/>
              </a:ext>
            </a:extLst>
          </p:cNvPr>
          <p:cNvSpPr txBox="1">
            <a:spLocks/>
          </p:cNvSpPr>
          <p:nvPr/>
        </p:nvSpPr>
        <p:spPr>
          <a:xfrm>
            <a:off x="498329" y="5600685"/>
            <a:ext cx="5904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Proxima Nova Black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By Volodymyr Bartish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61025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47914-9E9C-47E7-B341-A6B7DE4B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69" y="331874"/>
            <a:ext cx="10733908" cy="42348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Let’s get the events on the</a:t>
            </a:r>
            <a:r>
              <a:rPr lang="en-US" dirty="0"/>
              <a:t> 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D3B7F-A9F1-408B-8C9A-FCF3D6B96A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1803" y="2384749"/>
            <a:ext cx="1225621" cy="10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DD574-C4C3-4342-A88C-402B1FA35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4980"/>
            <a:ext cx="10515600" cy="39326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DE5BCF-FE1C-4019-B061-2F1D4302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Where are we?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30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5BCF-FE1C-4019-B061-2F1D4302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Let’s stir the dish until it’s ready.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Just kidding, let’s implement aggregation instead</a:t>
            </a:r>
            <a:endParaRPr lang="uk-UA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A88E8-1946-40C3-BFA6-E8DF9EEDA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6558"/>
            <a:ext cx="10515600" cy="33494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DE5BCF-FE1C-4019-B061-2F1D4302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Where are we?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8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CE8D-70DF-49F0-BAAD-058A922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Serve it!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62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327F1-56F0-4C11-915F-BD06DA9D5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03" y="1825625"/>
            <a:ext cx="9758994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DE5BCF-FE1C-4019-B061-2F1D4302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Done!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6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D94BDF-01BB-40B8-A5EE-A3323CF7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449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D94BDF-01BB-40B8-A5EE-A3323CF7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you!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1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BE6A1C-301A-4CEC-8F69-CF9A864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me</a:t>
            </a:r>
            <a:endParaRPr lang="uk-UA" dirty="0">
              <a:solidFill>
                <a:schemeClr val="tx1"/>
              </a:solidFill>
            </a:endParaRPr>
          </a:p>
        </p:txBody>
      </p:sp>
      <p:grpSp>
        <p:nvGrpSpPr>
          <p:cNvPr id="12" name="Graphic 65" descr="Teacher with solid fill">
            <a:extLst>
              <a:ext uri="{FF2B5EF4-FFF2-40B4-BE49-F238E27FC236}">
                <a16:creationId xmlns:a16="http://schemas.microsoft.com/office/drawing/2014/main" id="{109A4A3B-CA61-4046-B5DE-F78BFF41A79B}"/>
              </a:ext>
            </a:extLst>
          </p:cNvPr>
          <p:cNvGrpSpPr/>
          <p:nvPr/>
        </p:nvGrpSpPr>
        <p:grpSpPr>
          <a:xfrm>
            <a:off x="5042788" y="3604523"/>
            <a:ext cx="1082766" cy="1134291"/>
            <a:chOff x="10288800" y="7621800"/>
            <a:chExt cx="914400" cy="914400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CAF5CCD-FA5B-494A-BCBE-235015833162}"/>
                </a:ext>
              </a:extLst>
            </p:cNvPr>
            <p:cNvSpPr/>
            <p:nvPr/>
          </p:nvSpPr>
          <p:spPr>
            <a:xfrm>
              <a:off x="10477394" y="7802775"/>
              <a:ext cx="685800" cy="476250"/>
            </a:xfrm>
            <a:custGeom>
              <a:avLst/>
              <a:gdLst>
                <a:gd name="connsiteX0" fmla="*/ 647700 w 685800"/>
                <a:gd name="connsiteY0" fmla="*/ 0 h 476250"/>
                <a:gd name="connsiteX1" fmla="*/ 38100 w 685800"/>
                <a:gd name="connsiteY1" fmla="*/ 0 h 476250"/>
                <a:gd name="connsiteX2" fmla="*/ 0 w 685800"/>
                <a:gd name="connsiteY2" fmla="*/ 38100 h 476250"/>
                <a:gd name="connsiteX3" fmla="*/ 0 w 685800"/>
                <a:gd name="connsiteY3" fmla="*/ 176213 h 476250"/>
                <a:gd name="connsiteX4" fmla="*/ 34290 w 685800"/>
                <a:gd name="connsiteY4" fmla="*/ 171450 h 476250"/>
                <a:gd name="connsiteX5" fmla="*/ 57150 w 685800"/>
                <a:gd name="connsiteY5" fmla="*/ 173355 h 476250"/>
                <a:gd name="connsiteX6" fmla="*/ 57150 w 685800"/>
                <a:gd name="connsiteY6" fmla="*/ 57150 h 476250"/>
                <a:gd name="connsiteX7" fmla="*/ 628650 w 685800"/>
                <a:gd name="connsiteY7" fmla="*/ 57150 h 476250"/>
                <a:gd name="connsiteX8" fmla="*/ 628650 w 685800"/>
                <a:gd name="connsiteY8" fmla="*/ 419100 h 476250"/>
                <a:gd name="connsiteX9" fmla="*/ 305753 w 685800"/>
                <a:gd name="connsiteY9" fmla="*/ 419100 h 476250"/>
                <a:gd name="connsiteX10" fmla="*/ 251460 w 685800"/>
                <a:gd name="connsiteY10" fmla="*/ 476250 h 476250"/>
                <a:gd name="connsiteX11" fmla="*/ 647700 w 685800"/>
                <a:gd name="connsiteY11" fmla="*/ 476250 h 476250"/>
                <a:gd name="connsiteX12" fmla="*/ 685800 w 685800"/>
                <a:gd name="connsiteY12" fmla="*/ 438150 h 476250"/>
                <a:gd name="connsiteX13" fmla="*/ 685800 w 685800"/>
                <a:gd name="connsiteY13" fmla="*/ 38100 h 476250"/>
                <a:gd name="connsiteX14" fmla="*/ 647700 w 685800"/>
                <a:gd name="connsiteY14" fmla="*/ 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5800" h="476250">
                  <a:moveTo>
                    <a:pt x="647700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176213"/>
                  </a:lnTo>
                  <a:cubicBezTo>
                    <a:pt x="10478" y="173355"/>
                    <a:pt x="22860" y="171450"/>
                    <a:pt x="34290" y="171450"/>
                  </a:cubicBezTo>
                  <a:cubicBezTo>
                    <a:pt x="41910" y="171450"/>
                    <a:pt x="49530" y="172402"/>
                    <a:pt x="57150" y="173355"/>
                  </a:cubicBezTo>
                  <a:lnTo>
                    <a:pt x="57150" y="57150"/>
                  </a:lnTo>
                  <a:lnTo>
                    <a:pt x="628650" y="57150"/>
                  </a:lnTo>
                  <a:lnTo>
                    <a:pt x="628650" y="419100"/>
                  </a:lnTo>
                  <a:lnTo>
                    <a:pt x="305753" y="419100"/>
                  </a:lnTo>
                  <a:lnTo>
                    <a:pt x="251460" y="476250"/>
                  </a:lnTo>
                  <a:lnTo>
                    <a:pt x="647700" y="476250"/>
                  </a:lnTo>
                  <a:cubicBezTo>
                    <a:pt x="668655" y="476250"/>
                    <a:pt x="685800" y="459105"/>
                    <a:pt x="685800" y="438150"/>
                  </a:cubicBezTo>
                  <a:lnTo>
                    <a:pt x="685800" y="38100"/>
                  </a:lnTo>
                  <a:cubicBezTo>
                    <a:pt x="685800" y="17145"/>
                    <a:pt x="668655" y="0"/>
                    <a:pt x="647700" y="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58B288-918D-475F-ADEB-EFB85446E239}"/>
                </a:ext>
              </a:extLst>
            </p:cNvPr>
            <p:cNvSpPr/>
            <p:nvPr/>
          </p:nvSpPr>
          <p:spPr>
            <a:xfrm>
              <a:off x="10431657" y="8012325"/>
              <a:ext cx="161942" cy="161925"/>
            </a:xfrm>
            <a:custGeom>
              <a:avLst/>
              <a:gdLst>
                <a:gd name="connsiteX0" fmla="*/ 80980 w 161942"/>
                <a:gd name="connsiteY0" fmla="*/ 161925 h 161925"/>
                <a:gd name="connsiteX1" fmla="*/ 161943 w 161942"/>
                <a:gd name="connsiteY1" fmla="*/ 80963 h 161925"/>
                <a:gd name="connsiteX2" fmla="*/ 80980 w 161942"/>
                <a:gd name="connsiteY2" fmla="*/ 0 h 161925"/>
                <a:gd name="connsiteX3" fmla="*/ 18 w 161942"/>
                <a:gd name="connsiteY3" fmla="*/ 80963 h 161925"/>
                <a:gd name="connsiteX4" fmla="*/ 80980 w 161942"/>
                <a:gd name="connsiteY4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42" h="161925">
                  <a:moveTo>
                    <a:pt x="80980" y="161925"/>
                  </a:moveTo>
                  <a:cubicBezTo>
                    <a:pt x="125748" y="161925"/>
                    <a:pt x="161943" y="125730"/>
                    <a:pt x="161943" y="80963"/>
                  </a:cubicBezTo>
                  <a:cubicBezTo>
                    <a:pt x="161943" y="36195"/>
                    <a:pt x="125748" y="0"/>
                    <a:pt x="80980" y="0"/>
                  </a:cubicBezTo>
                  <a:cubicBezTo>
                    <a:pt x="36213" y="0"/>
                    <a:pt x="18" y="36195"/>
                    <a:pt x="18" y="80963"/>
                  </a:cubicBezTo>
                  <a:cubicBezTo>
                    <a:pt x="-935" y="125730"/>
                    <a:pt x="36213" y="161925"/>
                    <a:pt x="80980" y="16192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567840-F204-4E26-83FD-A4A9022A01E3}"/>
                </a:ext>
              </a:extLst>
            </p:cNvPr>
            <p:cNvSpPr/>
            <p:nvPr/>
          </p:nvSpPr>
          <p:spPr>
            <a:xfrm>
              <a:off x="10328804" y="8061432"/>
              <a:ext cx="501442" cy="293792"/>
            </a:xfrm>
            <a:custGeom>
              <a:avLst/>
              <a:gdLst>
                <a:gd name="connsiteX0" fmla="*/ 495300 w 501442"/>
                <a:gd name="connsiteY0" fmla="*/ 18520 h 293792"/>
                <a:gd name="connsiteX1" fmla="*/ 439103 w 501442"/>
                <a:gd name="connsiteY1" fmla="*/ 6138 h 293792"/>
                <a:gd name="connsiteX2" fmla="*/ 431483 w 501442"/>
                <a:gd name="connsiteY2" fmla="*/ 13758 h 293792"/>
                <a:gd name="connsiteX3" fmla="*/ 292418 w 501442"/>
                <a:gd name="connsiteY3" fmla="*/ 158538 h 293792"/>
                <a:gd name="connsiteX4" fmla="*/ 250508 w 501442"/>
                <a:gd name="connsiteY4" fmla="*/ 141393 h 293792"/>
                <a:gd name="connsiteX5" fmla="*/ 183833 w 501442"/>
                <a:gd name="connsiteY5" fmla="*/ 132820 h 293792"/>
                <a:gd name="connsiteX6" fmla="*/ 117158 w 501442"/>
                <a:gd name="connsiteY6" fmla="*/ 143298 h 293792"/>
                <a:gd name="connsiteX7" fmla="*/ 32385 w 501442"/>
                <a:gd name="connsiteY7" fmla="*/ 188065 h 293792"/>
                <a:gd name="connsiteX8" fmla="*/ 20003 w 501442"/>
                <a:gd name="connsiteY8" fmla="*/ 209973 h 293792"/>
                <a:gd name="connsiteX9" fmla="*/ 0 w 501442"/>
                <a:gd name="connsiteY9" fmla="*/ 293793 h 293792"/>
                <a:gd name="connsiteX10" fmla="*/ 284798 w 501442"/>
                <a:gd name="connsiteY10" fmla="*/ 293793 h 293792"/>
                <a:gd name="connsiteX11" fmla="*/ 284798 w 501442"/>
                <a:gd name="connsiteY11" fmla="*/ 292840 h 293792"/>
                <a:gd name="connsiteX12" fmla="*/ 365760 w 501442"/>
                <a:gd name="connsiteY12" fmla="*/ 198543 h 293792"/>
                <a:gd name="connsiteX13" fmla="*/ 490538 w 501442"/>
                <a:gd name="connsiteY13" fmla="*/ 67098 h 293792"/>
                <a:gd name="connsiteX14" fmla="*/ 495300 w 501442"/>
                <a:gd name="connsiteY14" fmla="*/ 18520 h 29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42" h="293792">
                  <a:moveTo>
                    <a:pt x="495300" y="18520"/>
                  </a:moveTo>
                  <a:cubicBezTo>
                    <a:pt x="482918" y="-530"/>
                    <a:pt x="458153" y="-5292"/>
                    <a:pt x="439103" y="6138"/>
                  </a:cubicBezTo>
                  <a:cubicBezTo>
                    <a:pt x="435293" y="8043"/>
                    <a:pt x="433388" y="11853"/>
                    <a:pt x="431483" y="13758"/>
                  </a:cubicBezTo>
                  <a:lnTo>
                    <a:pt x="292418" y="158538"/>
                  </a:lnTo>
                  <a:cubicBezTo>
                    <a:pt x="279083" y="151870"/>
                    <a:pt x="264795" y="146155"/>
                    <a:pt x="250508" y="141393"/>
                  </a:cubicBezTo>
                  <a:cubicBezTo>
                    <a:pt x="228600" y="137583"/>
                    <a:pt x="205740" y="132820"/>
                    <a:pt x="183833" y="132820"/>
                  </a:cubicBezTo>
                  <a:cubicBezTo>
                    <a:pt x="161925" y="132820"/>
                    <a:pt x="139065" y="136630"/>
                    <a:pt x="117158" y="143298"/>
                  </a:cubicBezTo>
                  <a:cubicBezTo>
                    <a:pt x="84773" y="151870"/>
                    <a:pt x="56198" y="168063"/>
                    <a:pt x="32385" y="188065"/>
                  </a:cubicBezTo>
                  <a:cubicBezTo>
                    <a:pt x="26670" y="193780"/>
                    <a:pt x="21908" y="202353"/>
                    <a:pt x="20003" y="209973"/>
                  </a:cubicBezTo>
                  <a:lnTo>
                    <a:pt x="0" y="293793"/>
                  </a:lnTo>
                  <a:lnTo>
                    <a:pt x="284798" y="293793"/>
                  </a:lnTo>
                  <a:lnTo>
                    <a:pt x="284798" y="292840"/>
                  </a:lnTo>
                  <a:lnTo>
                    <a:pt x="365760" y="198543"/>
                  </a:lnTo>
                  <a:lnTo>
                    <a:pt x="490538" y="67098"/>
                  </a:lnTo>
                  <a:cubicBezTo>
                    <a:pt x="501968" y="55668"/>
                    <a:pt x="505778" y="33760"/>
                    <a:pt x="495300" y="1852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D4BB257-FACD-4DCC-8A2E-F5218AE57CC3}"/>
              </a:ext>
            </a:extLst>
          </p:cNvPr>
          <p:cNvSpPr txBox="1"/>
          <p:nvPr/>
        </p:nvSpPr>
        <p:spPr>
          <a:xfrm>
            <a:off x="593751" y="5321776"/>
            <a:ext cx="262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Over 10 years of professional</a:t>
            </a:r>
          </a:p>
          <a:p>
            <a:pPr algn="r"/>
            <a:r>
              <a:rPr lang="en-US" sz="1400" dirty="0"/>
              <a:t> “I’ve got a bad idea”</a:t>
            </a:r>
            <a:endParaRPr lang="uk-UA" sz="1400" dirty="0"/>
          </a:p>
        </p:txBody>
      </p:sp>
      <p:pic>
        <p:nvPicPr>
          <p:cNvPr id="38" name="Graphic 37" descr="Coffee with solid fill">
            <a:extLst>
              <a:ext uri="{FF2B5EF4-FFF2-40B4-BE49-F238E27FC236}">
                <a16:creationId xmlns:a16="http://schemas.microsoft.com/office/drawing/2014/main" id="{9F49A574-F3C9-4874-B8C4-7577C123F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8982" y="5086296"/>
            <a:ext cx="674768" cy="674768"/>
          </a:xfrm>
          <a:prstGeom prst="rect">
            <a:avLst/>
          </a:prstGeom>
        </p:spPr>
      </p:pic>
      <p:grpSp>
        <p:nvGrpSpPr>
          <p:cNvPr id="41" name="Graphic 43" descr="Blockchain with solid fill">
            <a:extLst>
              <a:ext uri="{FF2B5EF4-FFF2-40B4-BE49-F238E27FC236}">
                <a16:creationId xmlns:a16="http://schemas.microsoft.com/office/drawing/2014/main" id="{AD835C57-7AF2-4385-9E93-5E91809FD4E2}"/>
              </a:ext>
            </a:extLst>
          </p:cNvPr>
          <p:cNvGrpSpPr/>
          <p:nvPr/>
        </p:nvGrpSpPr>
        <p:grpSpPr>
          <a:xfrm>
            <a:off x="7065247" y="2514923"/>
            <a:ext cx="721082" cy="721082"/>
            <a:chOff x="8638800" y="5971800"/>
            <a:chExt cx="914400" cy="914400"/>
          </a:xfrm>
          <a:solidFill>
            <a:schemeClr val="accent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D193280-7A8B-4098-9ECD-203A0678D65A}"/>
                </a:ext>
              </a:extLst>
            </p:cNvPr>
            <p:cNvSpPr/>
            <p:nvPr/>
          </p:nvSpPr>
          <p:spPr>
            <a:xfrm>
              <a:off x="8705475" y="6560197"/>
              <a:ext cx="143160" cy="249802"/>
            </a:xfrm>
            <a:custGeom>
              <a:avLst/>
              <a:gdLst>
                <a:gd name="connsiteX0" fmla="*/ 0 w 143160"/>
                <a:gd name="connsiteY0" fmla="*/ 15250 h 249802"/>
                <a:gd name="connsiteX1" fmla="*/ 0 w 143160"/>
                <a:gd name="connsiteY1" fmla="*/ 163030 h 249802"/>
                <a:gd name="connsiteX2" fmla="*/ 143161 w 143160"/>
                <a:gd name="connsiteY2" fmla="*/ 249803 h 249802"/>
                <a:gd name="connsiteX3" fmla="*/ 143161 w 143160"/>
                <a:gd name="connsiteY3" fmla="*/ 86735 h 249802"/>
                <a:gd name="connsiteX4" fmla="*/ 0 w 143160"/>
                <a:gd name="connsiteY4" fmla="*/ 0 h 249802"/>
                <a:gd name="connsiteX5" fmla="*/ 0 w 143160"/>
                <a:gd name="connsiteY5" fmla="*/ 15250 h 24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160" h="249802">
                  <a:moveTo>
                    <a:pt x="0" y="15250"/>
                  </a:moveTo>
                  <a:lnTo>
                    <a:pt x="0" y="163030"/>
                  </a:lnTo>
                  <a:lnTo>
                    <a:pt x="143161" y="249803"/>
                  </a:lnTo>
                  <a:lnTo>
                    <a:pt x="143161" y="86735"/>
                  </a:lnTo>
                  <a:lnTo>
                    <a:pt x="0" y="0"/>
                  </a:lnTo>
                  <a:lnTo>
                    <a:pt x="0" y="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A9B97F9-C792-4F5E-A5A7-B81C1F9F11FD}"/>
                </a:ext>
              </a:extLst>
            </p:cNvPr>
            <p:cNvSpPr/>
            <p:nvPr/>
          </p:nvSpPr>
          <p:spPr>
            <a:xfrm>
              <a:off x="9343364" y="6560111"/>
              <a:ext cx="143160" cy="249888"/>
            </a:xfrm>
            <a:custGeom>
              <a:avLst/>
              <a:gdLst>
                <a:gd name="connsiteX0" fmla="*/ 0 w 143160"/>
                <a:gd name="connsiteY0" fmla="*/ 249888 h 249888"/>
                <a:gd name="connsiteX1" fmla="*/ 143161 w 143160"/>
                <a:gd name="connsiteY1" fmla="*/ 163116 h 249888"/>
                <a:gd name="connsiteX2" fmla="*/ 143161 w 143160"/>
                <a:gd name="connsiteY2" fmla="*/ 0 h 249888"/>
                <a:gd name="connsiteX3" fmla="*/ 0 w 143160"/>
                <a:gd name="connsiteY3" fmla="*/ 86725 h 249888"/>
                <a:gd name="connsiteX4" fmla="*/ 0 w 143160"/>
                <a:gd name="connsiteY4" fmla="*/ 249888 h 2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60" h="249888">
                  <a:moveTo>
                    <a:pt x="0" y="249888"/>
                  </a:moveTo>
                  <a:lnTo>
                    <a:pt x="143161" y="163116"/>
                  </a:lnTo>
                  <a:lnTo>
                    <a:pt x="143161" y="0"/>
                  </a:lnTo>
                  <a:lnTo>
                    <a:pt x="0" y="86725"/>
                  </a:lnTo>
                  <a:lnTo>
                    <a:pt x="0" y="2498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78E196-F7E1-46C2-90AF-934695B70391}"/>
                </a:ext>
              </a:extLst>
            </p:cNvPr>
            <p:cNvSpPr/>
            <p:nvPr/>
          </p:nvSpPr>
          <p:spPr>
            <a:xfrm>
              <a:off x="8943600" y="6152546"/>
              <a:ext cx="143160" cy="249783"/>
            </a:xfrm>
            <a:custGeom>
              <a:avLst/>
              <a:gdLst>
                <a:gd name="connsiteX0" fmla="*/ 39653 w 143160"/>
                <a:gd name="connsiteY0" fmla="*/ 99203 h 249783"/>
                <a:gd name="connsiteX1" fmla="*/ 56074 w 143160"/>
                <a:gd name="connsiteY1" fmla="*/ 95479 h 249783"/>
                <a:gd name="connsiteX2" fmla="*/ 94184 w 143160"/>
                <a:gd name="connsiteY2" fmla="*/ 133568 h 249783"/>
                <a:gd name="connsiteX3" fmla="*/ 72514 w 143160"/>
                <a:gd name="connsiteY3" fmla="*/ 167954 h 249783"/>
                <a:gd name="connsiteX4" fmla="*/ 36509 w 143160"/>
                <a:gd name="connsiteY4" fmla="*/ 185156 h 249783"/>
                <a:gd name="connsiteX5" fmla="*/ 143161 w 143160"/>
                <a:gd name="connsiteY5" fmla="*/ 249784 h 249783"/>
                <a:gd name="connsiteX6" fmla="*/ 143161 w 143160"/>
                <a:gd name="connsiteY6" fmla="*/ 86725 h 249783"/>
                <a:gd name="connsiteX7" fmla="*/ 0 w 143160"/>
                <a:gd name="connsiteY7" fmla="*/ 0 h 249783"/>
                <a:gd name="connsiteX8" fmla="*/ 0 w 143160"/>
                <a:gd name="connsiteY8" fmla="*/ 118110 h 24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60" h="249783">
                  <a:moveTo>
                    <a:pt x="39653" y="99203"/>
                  </a:moveTo>
                  <a:cubicBezTo>
                    <a:pt x="44775" y="96738"/>
                    <a:pt x="50389" y="95464"/>
                    <a:pt x="56074" y="95479"/>
                  </a:cubicBezTo>
                  <a:cubicBezTo>
                    <a:pt x="77115" y="95473"/>
                    <a:pt x="94178" y="112525"/>
                    <a:pt x="94184" y="133568"/>
                  </a:cubicBezTo>
                  <a:cubicBezTo>
                    <a:pt x="94189" y="148248"/>
                    <a:pt x="85758" y="161624"/>
                    <a:pt x="72514" y="167954"/>
                  </a:cubicBezTo>
                  <a:lnTo>
                    <a:pt x="36509" y="185156"/>
                  </a:lnTo>
                  <a:lnTo>
                    <a:pt x="143161" y="249784"/>
                  </a:lnTo>
                  <a:lnTo>
                    <a:pt x="143161" y="86725"/>
                  </a:lnTo>
                  <a:lnTo>
                    <a:pt x="0" y="0"/>
                  </a:lnTo>
                  <a:lnTo>
                    <a:pt x="0" y="1181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5E508D-D57C-43EE-A0D6-1FEB6AA4D3AF}"/>
                </a:ext>
              </a:extLst>
            </p:cNvPr>
            <p:cNvSpPr/>
            <p:nvPr/>
          </p:nvSpPr>
          <p:spPr>
            <a:xfrm>
              <a:off x="9105239" y="6152451"/>
              <a:ext cx="143160" cy="249878"/>
            </a:xfrm>
            <a:custGeom>
              <a:avLst/>
              <a:gdLst>
                <a:gd name="connsiteX0" fmla="*/ 0 w 143160"/>
                <a:gd name="connsiteY0" fmla="*/ 86725 h 249878"/>
                <a:gd name="connsiteX1" fmla="*/ 0 w 143160"/>
                <a:gd name="connsiteY1" fmla="*/ 249879 h 249878"/>
                <a:gd name="connsiteX2" fmla="*/ 106680 w 143160"/>
                <a:gd name="connsiteY2" fmla="*/ 185242 h 249878"/>
                <a:gd name="connsiteX3" fmla="*/ 70685 w 143160"/>
                <a:gd name="connsiteY3" fmla="*/ 168040 h 249878"/>
                <a:gd name="connsiteX4" fmla="*/ 52768 w 143160"/>
                <a:gd name="connsiteY4" fmla="*/ 117225 h 249878"/>
                <a:gd name="connsiteX5" fmla="*/ 87087 w 143160"/>
                <a:gd name="connsiteY5" fmla="*/ 95574 h 249878"/>
                <a:gd name="connsiteX6" fmla="*/ 103518 w 143160"/>
                <a:gd name="connsiteY6" fmla="*/ 99317 h 249878"/>
                <a:gd name="connsiteX7" fmla="*/ 143161 w 143160"/>
                <a:gd name="connsiteY7" fmla="*/ 118243 h 249878"/>
                <a:gd name="connsiteX8" fmla="*/ 143161 w 143160"/>
                <a:gd name="connsiteY8" fmla="*/ 0 h 24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60" h="249878">
                  <a:moveTo>
                    <a:pt x="0" y="86725"/>
                  </a:moveTo>
                  <a:lnTo>
                    <a:pt x="0" y="249879"/>
                  </a:lnTo>
                  <a:lnTo>
                    <a:pt x="106680" y="185242"/>
                  </a:lnTo>
                  <a:lnTo>
                    <a:pt x="70685" y="168040"/>
                  </a:lnTo>
                  <a:cubicBezTo>
                    <a:pt x="51705" y="158955"/>
                    <a:pt x="43684" y="136205"/>
                    <a:pt x="52768" y="117225"/>
                  </a:cubicBezTo>
                  <a:cubicBezTo>
                    <a:pt x="59093" y="104009"/>
                    <a:pt x="72436" y="95592"/>
                    <a:pt x="87087" y="95574"/>
                  </a:cubicBezTo>
                  <a:cubicBezTo>
                    <a:pt x="92776" y="95565"/>
                    <a:pt x="98393" y="96845"/>
                    <a:pt x="103518" y="99317"/>
                  </a:cubicBezTo>
                  <a:lnTo>
                    <a:pt x="143161" y="118243"/>
                  </a:lnTo>
                  <a:lnTo>
                    <a:pt x="14316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AEAEA-81B8-40BC-B460-5CEA71800FD6}"/>
                </a:ext>
              </a:extLst>
            </p:cNvPr>
            <p:cNvSpPr/>
            <p:nvPr/>
          </p:nvSpPr>
          <p:spPr>
            <a:xfrm>
              <a:off x="8943600" y="6038475"/>
              <a:ext cx="304800" cy="184727"/>
            </a:xfrm>
            <a:custGeom>
              <a:avLst/>
              <a:gdLst>
                <a:gd name="connsiteX0" fmla="*/ 221447 w 304800"/>
                <a:gd name="connsiteY0" fmla="*/ 142885 h 184727"/>
                <a:gd name="connsiteX1" fmla="*/ 239220 w 304800"/>
                <a:gd name="connsiteY1" fmla="*/ 132083 h 184727"/>
                <a:gd name="connsiteX2" fmla="*/ 304800 w 304800"/>
                <a:gd name="connsiteY2" fmla="*/ 92364 h 184727"/>
                <a:gd name="connsiteX3" fmla="*/ 152400 w 304800"/>
                <a:gd name="connsiteY3" fmla="*/ 0 h 184727"/>
                <a:gd name="connsiteX4" fmla="*/ 86820 w 304800"/>
                <a:gd name="connsiteY4" fmla="*/ 39719 h 184727"/>
                <a:gd name="connsiteX5" fmla="*/ 69047 w 304800"/>
                <a:gd name="connsiteY5" fmla="*/ 50521 h 184727"/>
                <a:gd name="connsiteX6" fmla="*/ 0 w 304800"/>
                <a:gd name="connsiteY6" fmla="*/ 92364 h 184727"/>
                <a:gd name="connsiteX7" fmla="*/ 152400 w 304800"/>
                <a:gd name="connsiteY7" fmla="*/ 184728 h 184727"/>
                <a:gd name="connsiteX8" fmla="*/ 221447 w 304800"/>
                <a:gd name="connsiteY8" fmla="*/ 142885 h 18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0" h="184727">
                  <a:moveTo>
                    <a:pt x="221447" y="142885"/>
                  </a:moveTo>
                  <a:lnTo>
                    <a:pt x="239220" y="132083"/>
                  </a:lnTo>
                  <a:lnTo>
                    <a:pt x="304800" y="92364"/>
                  </a:lnTo>
                  <a:lnTo>
                    <a:pt x="152400" y="0"/>
                  </a:lnTo>
                  <a:lnTo>
                    <a:pt x="86820" y="39719"/>
                  </a:lnTo>
                  <a:lnTo>
                    <a:pt x="69047" y="50521"/>
                  </a:lnTo>
                  <a:lnTo>
                    <a:pt x="0" y="92364"/>
                  </a:lnTo>
                  <a:lnTo>
                    <a:pt x="152400" y="184728"/>
                  </a:lnTo>
                  <a:lnTo>
                    <a:pt x="221447" y="1428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0BB1BFC-7EDE-4C74-B69C-8A275BF8FE4B}"/>
                </a:ext>
              </a:extLst>
            </p:cNvPr>
            <p:cNvSpPr/>
            <p:nvPr/>
          </p:nvSpPr>
          <p:spPr>
            <a:xfrm>
              <a:off x="8705475" y="6469224"/>
              <a:ext cx="304800" cy="161705"/>
            </a:xfrm>
            <a:custGeom>
              <a:avLst/>
              <a:gdLst>
                <a:gd name="connsiteX0" fmla="*/ 239220 w 304800"/>
                <a:gd name="connsiteY0" fmla="*/ 108995 h 161705"/>
                <a:gd name="connsiteX1" fmla="*/ 304800 w 304800"/>
                <a:gd name="connsiteY1" fmla="*/ 69313 h 161705"/>
                <a:gd name="connsiteX2" fmla="*/ 190500 w 304800"/>
                <a:gd name="connsiteY2" fmla="*/ 0 h 161705"/>
                <a:gd name="connsiteX3" fmla="*/ 190500 w 304800"/>
                <a:gd name="connsiteY3" fmla="*/ 42863 h 161705"/>
                <a:gd name="connsiteX4" fmla="*/ 152400 w 304800"/>
                <a:gd name="connsiteY4" fmla="*/ 80963 h 161705"/>
                <a:gd name="connsiteX5" fmla="*/ 114300 w 304800"/>
                <a:gd name="connsiteY5" fmla="*/ 42863 h 161705"/>
                <a:gd name="connsiteX6" fmla="*/ 114300 w 304800"/>
                <a:gd name="connsiteY6" fmla="*/ 0 h 161705"/>
                <a:gd name="connsiteX7" fmla="*/ 86820 w 304800"/>
                <a:gd name="connsiteY7" fmla="*/ 16640 h 161705"/>
                <a:gd name="connsiteX8" fmla="*/ 69047 w 304800"/>
                <a:gd name="connsiteY8" fmla="*/ 27403 h 161705"/>
                <a:gd name="connsiteX9" fmla="*/ 0 w 304800"/>
                <a:gd name="connsiteY9" fmla="*/ 69313 h 161705"/>
                <a:gd name="connsiteX10" fmla="*/ 152400 w 304800"/>
                <a:gd name="connsiteY10" fmla="*/ 161706 h 161705"/>
                <a:gd name="connsiteX11" fmla="*/ 221447 w 304800"/>
                <a:gd name="connsiteY11" fmla="*/ 119796 h 16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00" h="161705">
                  <a:moveTo>
                    <a:pt x="239220" y="108995"/>
                  </a:moveTo>
                  <a:lnTo>
                    <a:pt x="304800" y="69313"/>
                  </a:lnTo>
                  <a:lnTo>
                    <a:pt x="190500" y="0"/>
                  </a:lnTo>
                  <a:lnTo>
                    <a:pt x="190500" y="42863"/>
                  </a:lnTo>
                  <a:cubicBezTo>
                    <a:pt x="190500" y="63904"/>
                    <a:pt x="173442" y="80963"/>
                    <a:pt x="152400" y="80963"/>
                  </a:cubicBezTo>
                  <a:cubicBezTo>
                    <a:pt x="131358" y="80963"/>
                    <a:pt x="114300" y="63904"/>
                    <a:pt x="114300" y="42863"/>
                  </a:cubicBezTo>
                  <a:lnTo>
                    <a:pt x="114300" y="0"/>
                  </a:lnTo>
                  <a:lnTo>
                    <a:pt x="86820" y="16640"/>
                  </a:lnTo>
                  <a:lnTo>
                    <a:pt x="69047" y="27403"/>
                  </a:lnTo>
                  <a:lnTo>
                    <a:pt x="0" y="69313"/>
                  </a:lnTo>
                  <a:lnTo>
                    <a:pt x="152400" y="161706"/>
                  </a:lnTo>
                  <a:lnTo>
                    <a:pt x="221447" y="119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C931ED4-8FD4-48AA-B03E-4FF28ED390D6}"/>
                </a:ext>
              </a:extLst>
            </p:cNvPr>
            <p:cNvSpPr/>
            <p:nvPr/>
          </p:nvSpPr>
          <p:spPr>
            <a:xfrm>
              <a:off x="9181725" y="6469224"/>
              <a:ext cx="304800" cy="161705"/>
            </a:xfrm>
            <a:custGeom>
              <a:avLst/>
              <a:gdLst>
                <a:gd name="connsiteX0" fmla="*/ 239220 w 304800"/>
                <a:gd name="connsiteY0" fmla="*/ 108995 h 161705"/>
                <a:gd name="connsiteX1" fmla="*/ 304800 w 304800"/>
                <a:gd name="connsiteY1" fmla="*/ 69313 h 161705"/>
                <a:gd name="connsiteX2" fmla="*/ 190500 w 304800"/>
                <a:gd name="connsiteY2" fmla="*/ 0 h 161705"/>
                <a:gd name="connsiteX3" fmla="*/ 190500 w 304800"/>
                <a:gd name="connsiteY3" fmla="*/ 42863 h 161705"/>
                <a:gd name="connsiteX4" fmla="*/ 152400 w 304800"/>
                <a:gd name="connsiteY4" fmla="*/ 80963 h 161705"/>
                <a:gd name="connsiteX5" fmla="*/ 114300 w 304800"/>
                <a:gd name="connsiteY5" fmla="*/ 42863 h 161705"/>
                <a:gd name="connsiteX6" fmla="*/ 114300 w 304800"/>
                <a:gd name="connsiteY6" fmla="*/ 0 h 161705"/>
                <a:gd name="connsiteX7" fmla="*/ 86820 w 304800"/>
                <a:gd name="connsiteY7" fmla="*/ 16631 h 161705"/>
                <a:gd name="connsiteX8" fmla="*/ 69047 w 304800"/>
                <a:gd name="connsiteY8" fmla="*/ 27403 h 161705"/>
                <a:gd name="connsiteX9" fmla="*/ 0 w 304800"/>
                <a:gd name="connsiteY9" fmla="*/ 69313 h 161705"/>
                <a:gd name="connsiteX10" fmla="*/ 152400 w 304800"/>
                <a:gd name="connsiteY10" fmla="*/ 161706 h 161705"/>
                <a:gd name="connsiteX11" fmla="*/ 221447 w 304800"/>
                <a:gd name="connsiteY11" fmla="*/ 119796 h 16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00" h="161705">
                  <a:moveTo>
                    <a:pt x="239220" y="108995"/>
                  </a:moveTo>
                  <a:lnTo>
                    <a:pt x="304800" y="69313"/>
                  </a:lnTo>
                  <a:lnTo>
                    <a:pt x="190500" y="0"/>
                  </a:lnTo>
                  <a:lnTo>
                    <a:pt x="190500" y="42863"/>
                  </a:lnTo>
                  <a:cubicBezTo>
                    <a:pt x="190500" y="63904"/>
                    <a:pt x="173442" y="80963"/>
                    <a:pt x="152400" y="80963"/>
                  </a:cubicBezTo>
                  <a:cubicBezTo>
                    <a:pt x="131358" y="80963"/>
                    <a:pt x="114300" y="63904"/>
                    <a:pt x="114300" y="42863"/>
                  </a:cubicBezTo>
                  <a:lnTo>
                    <a:pt x="114300" y="0"/>
                  </a:lnTo>
                  <a:lnTo>
                    <a:pt x="86820" y="16631"/>
                  </a:lnTo>
                  <a:lnTo>
                    <a:pt x="69047" y="27403"/>
                  </a:lnTo>
                  <a:lnTo>
                    <a:pt x="0" y="69313"/>
                  </a:lnTo>
                  <a:lnTo>
                    <a:pt x="152400" y="161706"/>
                  </a:lnTo>
                  <a:lnTo>
                    <a:pt x="221447" y="119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FDBFDC1-E739-4155-B3CD-C27419089331}"/>
                </a:ext>
              </a:extLst>
            </p:cNvPr>
            <p:cNvSpPr/>
            <p:nvPr/>
          </p:nvSpPr>
          <p:spPr>
            <a:xfrm>
              <a:off x="9181725" y="6560197"/>
              <a:ext cx="143160" cy="249802"/>
            </a:xfrm>
            <a:custGeom>
              <a:avLst/>
              <a:gdLst>
                <a:gd name="connsiteX0" fmla="*/ 0 w 143160"/>
                <a:gd name="connsiteY0" fmla="*/ 15250 h 249802"/>
                <a:gd name="connsiteX1" fmla="*/ 0 w 143160"/>
                <a:gd name="connsiteY1" fmla="*/ 123568 h 249802"/>
                <a:gd name="connsiteX2" fmla="*/ 27699 w 143160"/>
                <a:gd name="connsiteY2" fmla="*/ 106566 h 249802"/>
                <a:gd name="connsiteX3" fmla="*/ 80105 w 143160"/>
                <a:gd name="connsiteY3" fmla="*/ 119110 h 249802"/>
                <a:gd name="connsiteX4" fmla="*/ 67561 w 143160"/>
                <a:gd name="connsiteY4" fmla="*/ 171517 h 249802"/>
                <a:gd name="connsiteX5" fmla="*/ 40957 w 143160"/>
                <a:gd name="connsiteY5" fmla="*/ 187890 h 249802"/>
                <a:gd name="connsiteX6" fmla="*/ 143161 w 143160"/>
                <a:gd name="connsiteY6" fmla="*/ 249803 h 249802"/>
                <a:gd name="connsiteX7" fmla="*/ 143161 w 143160"/>
                <a:gd name="connsiteY7" fmla="*/ 86735 h 249802"/>
                <a:gd name="connsiteX8" fmla="*/ 0 w 143160"/>
                <a:gd name="connsiteY8" fmla="*/ 0 h 24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60" h="249802">
                  <a:moveTo>
                    <a:pt x="0" y="15250"/>
                  </a:moveTo>
                  <a:lnTo>
                    <a:pt x="0" y="123568"/>
                  </a:lnTo>
                  <a:lnTo>
                    <a:pt x="27699" y="106566"/>
                  </a:lnTo>
                  <a:cubicBezTo>
                    <a:pt x="45634" y="95558"/>
                    <a:pt x="69097" y="101175"/>
                    <a:pt x="80105" y="119110"/>
                  </a:cubicBezTo>
                  <a:cubicBezTo>
                    <a:pt x="91113" y="137046"/>
                    <a:pt x="85496" y="160509"/>
                    <a:pt x="67561" y="171517"/>
                  </a:cubicBezTo>
                  <a:lnTo>
                    <a:pt x="40957" y="187890"/>
                  </a:lnTo>
                  <a:lnTo>
                    <a:pt x="143161" y="249803"/>
                  </a:lnTo>
                  <a:lnTo>
                    <a:pt x="143161" y="8673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DE5953-9AD7-4D32-B0D8-A36569F0ED7A}"/>
                </a:ext>
              </a:extLst>
            </p:cNvPr>
            <p:cNvSpPr/>
            <p:nvPr/>
          </p:nvSpPr>
          <p:spPr>
            <a:xfrm>
              <a:off x="8867114" y="6560111"/>
              <a:ext cx="143160" cy="249888"/>
            </a:xfrm>
            <a:custGeom>
              <a:avLst/>
              <a:gdLst>
                <a:gd name="connsiteX0" fmla="*/ 74828 w 143160"/>
                <a:gd name="connsiteY0" fmla="*/ 167307 h 249888"/>
                <a:gd name="connsiteX1" fmla="*/ 63955 w 143160"/>
                <a:gd name="connsiteY1" fmla="*/ 114533 h 249888"/>
                <a:gd name="connsiteX2" fmla="*/ 116243 w 143160"/>
                <a:gd name="connsiteY2" fmla="*/ 103346 h 249888"/>
                <a:gd name="connsiteX3" fmla="*/ 143161 w 143160"/>
                <a:gd name="connsiteY3" fmla="*/ 120777 h 249888"/>
                <a:gd name="connsiteX4" fmla="*/ 143161 w 143160"/>
                <a:gd name="connsiteY4" fmla="*/ 0 h 249888"/>
                <a:gd name="connsiteX5" fmla="*/ 0 w 143160"/>
                <a:gd name="connsiteY5" fmla="*/ 86725 h 249888"/>
                <a:gd name="connsiteX6" fmla="*/ 0 w 143160"/>
                <a:gd name="connsiteY6" fmla="*/ 249888 h 249888"/>
                <a:gd name="connsiteX7" fmla="*/ 104518 w 143160"/>
                <a:gd name="connsiteY7" fmla="*/ 186538 h 2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160" h="249888">
                  <a:moveTo>
                    <a:pt x="74828" y="167307"/>
                  </a:moveTo>
                  <a:cubicBezTo>
                    <a:pt x="57253" y="155737"/>
                    <a:pt x="52385" y="132109"/>
                    <a:pt x="63955" y="114533"/>
                  </a:cubicBezTo>
                  <a:cubicBezTo>
                    <a:pt x="75401" y="97146"/>
                    <a:pt x="98684" y="92165"/>
                    <a:pt x="116243" y="103346"/>
                  </a:cubicBezTo>
                  <a:lnTo>
                    <a:pt x="143161" y="120777"/>
                  </a:lnTo>
                  <a:lnTo>
                    <a:pt x="143161" y="0"/>
                  </a:lnTo>
                  <a:lnTo>
                    <a:pt x="0" y="86725"/>
                  </a:lnTo>
                  <a:lnTo>
                    <a:pt x="0" y="249888"/>
                  </a:lnTo>
                  <a:lnTo>
                    <a:pt x="104518" y="1865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261DAD-2C61-45BB-8A5C-EABB2EC69BB2}"/>
                </a:ext>
              </a:extLst>
            </p:cNvPr>
            <p:cNvSpPr/>
            <p:nvPr/>
          </p:nvSpPr>
          <p:spPr>
            <a:xfrm>
              <a:off x="8943336" y="6676216"/>
              <a:ext cx="305069" cy="124258"/>
            </a:xfrm>
            <a:custGeom>
              <a:avLst/>
              <a:gdLst>
                <a:gd name="connsiteX0" fmla="*/ 152073 w 305069"/>
                <a:gd name="connsiteY0" fmla="*/ 124258 h 124258"/>
                <a:gd name="connsiteX1" fmla="*/ 141720 w 305069"/>
                <a:gd name="connsiteY1" fmla="*/ 121201 h 124258"/>
                <a:gd name="connsiteX2" fmla="*/ 8960 w 305069"/>
                <a:gd name="connsiteY2" fmla="*/ 35209 h 124258"/>
                <a:gd name="connsiteX3" fmla="*/ 2896 w 305069"/>
                <a:gd name="connsiteY3" fmla="*/ 8960 h 124258"/>
                <a:gd name="connsiteX4" fmla="*/ 29145 w 305069"/>
                <a:gd name="connsiteY4" fmla="*/ 2896 h 124258"/>
                <a:gd name="connsiteX5" fmla="*/ 29668 w 305069"/>
                <a:gd name="connsiteY5" fmla="*/ 3234 h 124258"/>
                <a:gd name="connsiteX6" fmla="*/ 152350 w 305069"/>
                <a:gd name="connsiteY6" fmla="*/ 82691 h 124258"/>
                <a:gd name="connsiteX7" fmla="*/ 276051 w 305069"/>
                <a:gd name="connsiteY7" fmla="*/ 6787 h 124258"/>
                <a:gd name="connsiteX8" fmla="*/ 302254 w 305069"/>
                <a:gd name="connsiteY8" fmla="*/ 13064 h 124258"/>
                <a:gd name="connsiteX9" fmla="*/ 295977 w 305069"/>
                <a:gd name="connsiteY9" fmla="*/ 39267 h 124258"/>
                <a:gd name="connsiteX10" fmla="*/ 162027 w 305069"/>
                <a:gd name="connsiteY10" fmla="*/ 121449 h 124258"/>
                <a:gd name="connsiteX11" fmla="*/ 152073 w 305069"/>
                <a:gd name="connsiteY11" fmla="*/ 124258 h 12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5069" h="124258">
                  <a:moveTo>
                    <a:pt x="152073" y="124258"/>
                  </a:moveTo>
                  <a:cubicBezTo>
                    <a:pt x="148400" y="124259"/>
                    <a:pt x="144804" y="123197"/>
                    <a:pt x="141720" y="121201"/>
                  </a:cubicBezTo>
                  <a:lnTo>
                    <a:pt x="8960" y="35209"/>
                  </a:lnTo>
                  <a:cubicBezTo>
                    <a:pt x="37" y="29635"/>
                    <a:pt x="-2678" y="17883"/>
                    <a:pt x="2896" y="8960"/>
                  </a:cubicBezTo>
                  <a:cubicBezTo>
                    <a:pt x="8470" y="37"/>
                    <a:pt x="20222" y="-2678"/>
                    <a:pt x="29145" y="2896"/>
                  </a:cubicBezTo>
                  <a:cubicBezTo>
                    <a:pt x="29321" y="3005"/>
                    <a:pt x="29495" y="3119"/>
                    <a:pt x="29668" y="3234"/>
                  </a:cubicBezTo>
                  <a:lnTo>
                    <a:pt x="152350" y="82691"/>
                  </a:lnTo>
                  <a:lnTo>
                    <a:pt x="276051" y="6787"/>
                  </a:lnTo>
                  <a:cubicBezTo>
                    <a:pt x="285019" y="1284"/>
                    <a:pt x="296751" y="4095"/>
                    <a:pt x="302254" y="13064"/>
                  </a:cubicBezTo>
                  <a:cubicBezTo>
                    <a:pt x="307757" y="22032"/>
                    <a:pt x="304946" y="33764"/>
                    <a:pt x="295977" y="39267"/>
                  </a:cubicBezTo>
                  <a:lnTo>
                    <a:pt x="162027" y="121449"/>
                  </a:lnTo>
                  <a:cubicBezTo>
                    <a:pt x="159031" y="123285"/>
                    <a:pt x="155587" y="124257"/>
                    <a:pt x="152073" y="1242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DF6A1BE-A4DE-4E6F-9230-F166A436A783}"/>
                </a:ext>
              </a:extLst>
            </p:cNvPr>
            <p:cNvSpPr/>
            <p:nvPr/>
          </p:nvSpPr>
          <p:spPr>
            <a:xfrm>
              <a:off x="8838825" y="6267066"/>
              <a:ext cx="179912" cy="264022"/>
            </a:xfrm>
            <a:custGeom>
              <a:avLst/>
              <a:gdLst>
                <a:gd name="connsiteX0" fmla="*/ 38100 w 179912"/>
                <a:gd name="connsiteY0" fmla="*/ 244973 h 264022"/>
                <a:gd name="connsiteX1" fmla="*/ 38100 w 179912"/>
                <a:gd name="connsiteY1" fmla="*/ 98812 h 264022"/>
                <a:gd name="connsiteX2" fmla="*/ 169069 w 179912"/>
                <a:gd name="connsiteY2" fmla="*/ 36252 h 264022"/>
                <a:gd name="connsiteX3" fmla="*/ 178046 w 179912"/>
                <a:gd name="connsiteY3" fmla="*/ 10844 h 264022"/>
                <a:gd name="connsiteX4" fmla="*/ 152638 w 179912"/>
                <a:gd name="connsiteY4" fmla="*/ 1866 h 264022"/>
                <a:gd name="connsiteX5" fmla="*/ 10849 w 179912"/>
                <a:gd name="connsiteY5" fmla="*/ 69618 h 264022"/>
                <a:gd name="connsiteX6" fmla="*/ 0 w 179912"/>
                <a:gd name="connsiteY6" fmla="*/ 86801 h 264022"/>
                <a:gd name="connsiteX7" fmla="*/ 0 w 179912"/>
                <a:gd name="connsiteY7" fmla="*/ 244973 h 264022"/>
                <a:gd name="connsiteX8" fmla="*/ 19050 w 179912"/>
                <a:gd name="connsiteY8" fmla="*/ 264023 h 264022"/>
                <a:gd name="connsiteX9" fmla="*/ 19050 w 179912"/>
                <a:gd name="connsiteY9" fmla="*/ 264023 h 264022"/>
                <a:gd name="connsiteX10" fmla="*/ 38100 w 179912"/>
                <a:gd name="connsiteY10" fmla="*/ 244973 h 26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12" h="264022">
                  <a:moveTo>
                    <a:pt x="38100" y="244973"/>
                  </a:moveTo>
                  <a:lnTo>
                    <a:pt x="38100" y="98812"/>
                  </a:lnTo>
                  <a:lnTo>
                    <a:pt x="169069" y="36252"/>
                  </a:lnTo>
                  <a:cubicBezTo>
                    <a:pt x="178564" y="31715"/>
                    <a:pt x="182583" y="20339"/>
                    <a:pt x="178046" y="10844"/>
                  </a:cubicBezTo>
                  <a:cubicBezTo>
                    <a:pt x="173509" y="1348"/>
                    <a:pt x="162134" y="-2671"/>
                    <a:pt x="152638" y="1866"/>
                  </a:cubicBezTo>
                  <a:lnTo>
                    <a:pt x="10849" y="69618"/>
                  </a:lnTo>
                  <a:cubicBezTo>
                    <a:pt x="4224" y="72777"/>
                    <a:pt x="5" y="79462"/>
                    <a:pt x="0" y="86801"/>
                  </a:cubicBezTo>
                  <a:lnTo>
                    <a:pt x="0" y="244973"/>
                  </a:lnTo>
                  <a:cubicBezTo>
                    <a:pt x="0" y="255494"/>
                    <a:pt x="8529" y="264023"/>
                    <a:pt x="19050" y="264023"/>
                  </a:cubicBezTo>
                  <a:lnTo>
                    <a:pt x="19050" y="264023"/>
                  </a:lnTo>
                  <a:cubicBezTo>
                    <a:pt x="29571" y="264023"/>
                    <a:pt x="38100" y="255494"/>
                    <a:pt x="38100" y="2449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26D9D6-CB6E-4A86-94D5-D9309263E109}"/>
                </a:ext>
              </a:extLst>
            </p:cNvPr>
            <p:cNvSpPr/>
            <p:nvPr/>
          </p:nvSpPr>
          <p:spPr>
            <a:xfrm>
              <a:off x="9173262" y="6267113"/>
              <a:ext cx="179912" cy="263975"/>
            </a:xfrm>
            <a:custGeom>
              <a:avLst/>
              <a:gdLst>
                <a:gd name="connsiteX0" fmla="*/ 179912 w 179912"/>
                <a:gd name="connsiteY0" fmla="*/ 244925 h 263975"/>
                <a:gd name="connsiteX1" fmla="*/ 179912 w 179912"/>
                <a:gd name="connsiteY1" fmla="*/ 86753 h 263975"/>
                <a:gd name="connsiteX2" fmla="*/ 169073 w 179912"/>
                <a:gd name="connsiteY2" fmla="*/ 69608 h 263975"/>
                <a:gd name="connsiteX3" fmla="*/ 27274 w 179912"/>
                <a:gd name="connsiteY3" fmla="*/ 1866 h 263975"/>
                <a:gd name="connsiteX4" fmla="*/ 1866 w 179912"/>
                <a:gd name="connsiteY4" fmla="*/ 10844 h 263975"/>
                <a:gd name="connsiteX5" fmla="*/ 10844 w 179912"/>
                <a:gd name="connsiteY5" fmla="*/ 36252 h 263975"/>
                <a:gd name="connsiteX6" fmla="*/ 141812 w 179912"/>
                <a:gd name="connsiteY6" fmla="*/ 98764 h 263975"/>
                <a:gd name="connsiteX7" fmla="*/ 141812 w 179912"/>
                <a:gd name="connsiteY7" fmla="*/ 244925 h 263975"/>
                <a:gd name="connsiteX8" fmla="*/ 160862 w 179912"/>
                <a:gd name="connsiteY8" fmla="*/ 263975 h 263975"/>
                <a:gd name="connsiteX9" fmla="*/ 179912 w 179912"/>
                <a:gd name="connsiteY9" fmla="*/ 244925 h 26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912" h="263975">
                  <a:moveTo>
                    <a:pt x="179912" y="244925"/>
                  </a:moveTo>
                  <a:lnTo>
                    <a:pt x="179912" y="86753"/>
                  </a:lnTo>
                  <a:cubicBezTo>
                    <a:pt x="179895" y="79429"/>
                    <a:pt x="175681" y="72765"/>
                    <a:pt x="169073" y="69608"/>
                  </a:cubicBezTo>
                  <a:lnTo>
                    <a:pt x="27274" y="1866"/>
                  </a:lnTo>
                  <a:cubicBezTo>
                    <a:pt x="17779" y="-2671"/>
                    <a:pt x="6403" y="1348"/>
                    <a:pt x="1866" y="10844"/>
                  </a:cubicBezTo>
                  <a:cubicBezTo>
                    <a:pt x="-2671" y="20339"/>
                    <a:pt x="1348" y="31715"/>
                    <a:pt x="10844" y="36252"/>
                  </a:cubicBezTo>
                  <a:lnTo>
                    <a:pt x="141812" y="98764"/>
                  </a:lnTo>
                  <a:lnTo>
                    <a:pt x="141812" y="244925"/>
                  </a:lnTo>
                  <a:cubicBezTo>
                    <a:pt x="141812" y="255447"/>
                    <a:pt x="150341" y="263975"/>
                    <a:pt x="160862" y="263975"/>
                  </a:cubicBezTo>
                  <a:cubicBezTo>
                    <a:pt x="171384" y="263975"/>
                    <a:pt x="179912" y="255447"/>
                    <a:pt x="179912" y="244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uk-UA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E7E00BB-B1B1-4FB3-8669-64F7F784BBB0}"/>
              </a:ext>
            </a:extLst>
          </p:cNvPr>
          <p:cNvSpPr txBox="1"/>
          <p:nvPr/>
        </p:nvSpPr>
        <p:spPr>
          <a:xfrm>
            <a:off x="7955250" y="2524058"/>
            <a:ext cx="1453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Big fan of distributed systems</a:t>
            </a:r>
            <a:endParaRPr lang="uk-UA" sz="1400" dirty="0"/>
          </a:p>
        </p:txBody>
      </p:sp>
      <p:pic>
        <p:nvPicPr>
          <p:cNvPr id="1026" name="Picture 2" descr="NET Framework - Wikipedia">
            <a:extLst>
              <a:ext uri="{FF2B5EF4-FFF2-40B4-BE49-F238E27FC236}">
                <a16:creationId xmlns:a16="http://schemas.microsoft.com/office/drawing/2014/main" id="{6D17F7C1-EACE-45A9-9C28-7F352E803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303" y="2514923"/>
            <a:ext cx="694509" cy="6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D96E9D6-D96F-4FEC-85A7-2AAA3274F232}"/>
              </a:ext>
            </a:extLst>
          </p:cNvPr>
          <p:cNvSpPr txBox="1"/>
          <p:nvPr/>
        </p:nvSpPr>
        <p:spPr>
          <a:xfrm>
            <a:off x="1772373" y="2686212"/>
            <a:ext cx="1453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Mostly focused on </a:t>
            </a:r>
            <a:r>
              <a:rPr lang="en-US" sz="1400" dirty="0" err="1"/>
              <a:t>.Net</a:t>
            </a:r>
            <a:endParaRPr lang="uk-UA" sz="14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F9683B0-9712-4DC0-A90A-31F7D849676E}"/>
              </a:ext>
            </a:extLst>
          </p:cNvPr>
          <p:cNvGrpSpPr/>
          <p:nvPr/>
        </p:nvGrpSpPr>
        <p:grpSpPr>
          <a:xfrm>
            <a:off x="3303304" y="4908618"/>
            <a:ext cx="1055157" cy="1077785"/>
            <a:chOff x="2719954" y="5243087"/>
            <a:chExt cx="1055157" cy="1077785"/>
          </a:xfrm>
        </p:grpSpPr>
        <p:grpSp>
          <p:nvGrpSpPr>
            <p:cNvPr id="35" name="Graphic 75" descr="Laptop with solid fill">
              <a:extLst>
                <a:ext uri="{FF2B5EF4-FFF2-40B4-BE49-F238E27FC236}">
                  <a16:creationId xmlns:a16="http://schemas.microsoft.com/office/drawing/2014/main" id="{203DF778-4AE7-4C37-903A-0CC61442A3AD}"/>
                </a:ext>
              </a:extLst>
            </p:cNvPr>
            <p:cNvGrpSpPr/>
            <p:nvPr/>
          </p:nvGrpSpPr>
          <p:grpSpPr>
            <a:xfrm>
              <a:off x="2719954" y="5599790"/>
              <a:ext cx="721082" cy="721082"/>
              <a:chOff x="11038800" y="8371800"/>
              <a:chExt cx="914400" cy="914400"/>
            </a:xfrm>
            <a:solidFill>
              <a:schemeClr val="accent1"/>
            </a:solidFill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68FD2D6-5BCA-48D3-854B-BB44F40ECB99}"/>
                  </a:ext>
                </a:extLst>
              </p:cNvPr>
              <p:cNvSpPr/>
              <p:nvPr/>
            </p:nvSpPr>
            <p:spPr>
              <a:xfrm>
                <a:off x="11172150" y="8562300"/>
                <a:ext cx="647700" cy="438150"/>
              </a:xfrm>
              <a:custGeom>
                <a:avLst/>
                <a:gdLst>
                  <a:gd name="connsiteX0" fmla="*/ 590550 w 647700"/>
                  <a:gd name="connsiteY0" fmla="*/ 381000 h 438150"/>
                  <a:gd name="connsiteX1" fmla="*/ 57150 w 647700"/>
                  <a:gd name="connsiteY1" fmla="*/ 381000 h 438150"/>
                  <a:gd name="connsiteX2" fmla="*/ 57150 w 647700"/>
                  <a:gd name="connsiteY2" fmla="*/ 57150 h 438150"/>
                  <a:gd name="connsiteX3" fmla="*/ 590550 w 647700"/>
                  <a:gd name="connsiteY3" fmla="*/ 57150 h 438150"/>
                  <a:gd name="connsiteX4" fmla="*/ 590550 w 647700"/>
                  <a:gd name="connsiteY4" fmla="*/ 381000 h 438150"/>
                  <a:gd name="connsiteX5" fmla="*/ 647700 w 647700"/>
                  <a:gd name="connsiteY5" fmla="*/ 38100 h 438150"/>
                  <a:gd name="connsiteX6" fmla="*/ 609600 w 647700"/>
                  <a:gd name="connsiteY6" fmla="*/ 0 h 438150"/>
                  <a:gd name="connsiteX7" fmla="*/ 38100 w 647700"/>
                  <a:gd name="connsiteY7" fmla="*/ 0 h 438150"/>
                  <a:gd name="connsiteX8" fmla="*/ 0 w 647700"/>
                  <a:gd name="connsiteY8" fmla="*/ 38100 h 438150"/>
                  <a:gd name="connsiteX9" fmla="*/ 0 w 647700"/>
                  <a:gd name="connsiteY9" fmla="*/ 438150 h 438150"/>
                  <a:gd name="connsiteX10" fmla="*/ 647700 w 647700"/>
                  <a:gd name="connsiteY10" fmla="*/ 438150 h 438150"/>
                  <a:gd name="connsiteX11" fmla="*/ 647700 w 647700"/>
                  <a:gd name="connsiteY11" fmla="*/ 3810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7700" h="438150">
                    <a:moveTo>
                      <a:pt x="590550" y="381000"/>
                    </a:moveTo>
                    <a:lnTo>
                      <a:pt x="57150" y="381000"/>
                    </a:lnTo>
                    <a:lnTo>
                      <a:pt x="57150" y="57150"/>
                    </a:lnTo>
                    <a:lnTo>
                      <a:pt x="590550" y="57150"/>
                    </a:lnTo>
                    <a:lnTo>
                      <a:pt x="590550" y="381000"/>
                    </a:lnTo>
                    <a:close/>
                    <a:moveTo>
                      <a:pt x="647700" y="38100"/>
                    </a:moveTo>
                    <a:cubicBezTo>
                      <a:pt x="647700" y="17145"/>
                      <a:pt x="630555" y="0"/>
                      <a:pt x="609600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438150"/>
                    </a:lnTo>
                    <a:lnTo>
                      <a:pt x="647700" y="438150"/>
                    </a:lnTo>
                    <a:lnTo>
                      <a:pt x="64770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uk-UA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4389CC2-FC14-4E82-BA7C-11B6FAB56A50}"/>
                  </a:ext>
                </a:extLst>
              </p:cNvPr>
              <p:cNvSpPr/>
              <p:nvPr/>
            </p:nvSpPr>
            <p:spPr>
              <a:xfrm>
                <a:off x="11057850" y="9038550"/>
                <a:ext cx="876300" cy="57150"/>
              </a:xfrm>
              <a:custGeom>
                <a:avLst/>
                <a:gdLst>
                  <a:gd name="connsiteX0" fmla="*/ 495300 w 876300"/>
                  <a:gd name="connsiteY0" fmla="*/ 0 h 57150"/>
                  <a:gd name="connsiteX1" fmla="*/ 495300 w 876300"/>
                  <a:gd name="connsiteY1" fmla="*/ 9525 h 57150"/>
                  <a:gd name="connsiteX2" fmla="*/ 485775 w 876300"/>
                  <a:gd name="connsiteY2" fmla="*/ 19050 h 57150"/>
                  <a:gd name="connsiteX3" fmla="*/ 390525 w 876300"/>
                  <a:gd name="connsiteY3" fmla="*/ 19050 h 57150"/>
                  <a:gd name="connsiteX4" fmla="*/ 381000 w 876300"/>
                  <a:gd name="connsiteY4" fmla="*/ 9525 h 57150"/>
                  <a:gd name="connsiteX5" fmla="*/ 381000 w 876300"/>
                  <a:gd name="connsiteY5" fmla="*/ 0 h 57150"/>
                  <a:gd name="connsiteX6" fmla="*/ 0 w 876300"/>
                  <a:gd name="connsiteY6" fmla="*/ 0 h 57150"/>
                  <a:gd name="connsiteX7" fmla="*/ 0 w 876300"/>
                  <a:gd name="connsiteY7" fmla="*/ 19050 h 57150"/>
                  <a:gd name="connsiteX8" fmla="*/ 38100 w 876300"/>
                  <a:gd name="connsiteY8" fmla="*/ 57150 h 57150"/>
                  <a:gd name="connsiteX9" fmla="*/ 838200 w 876300"/>
                  <a:gd name="connsiteY9" fmla="*/ 57150 h 57150"/>
                  <a:gd name="connsiteX10" fmla="*/ 876300 w 876300"/>
                  <a:gd name="connsiteY10" fmla="*/ 19050 h 57150"/>
                  <a:gd name="connsiteX11" fmla="*/ 876300 w 876300"/>
                  <a:gd name="connsiteY11" fmla="*/ 0 h 57150"/>
                  <a:gd name="connsiteX12" fmla="*/ 495300 w 876300"/>
                  <a:gd name="connsiteY12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300" h="57150">
                    <a:moveTo>
                      <a:pt x="495300" y="0"/>
                    </a:moveTo>
                    <a:lnTo>
                      <a:pt x="495300" y="9525"/>
                    </a:lnTo>
                    <a:cubicBezTo>
                      <a:pt x="495300" y="15240"/>
                      <a:pt x="491490" y="19050"/>
                      <a:pt x="485775" y="19050"/>
                    </a:cubicBezTo>
                    <a:lnTo>
                      <a:pt x="390525" y="19050"/>
                    </a:lnTo>
                    <a:cubicBezTo>
                      <a:pt x="384810" y="19050"/>
                      <a:pt x="381000" y="15240"/>
                      <a:pt x="381000" y="9525"/>
                    </a:cubicBezTo>
                    <a:lnTo>
                      <a:pt x="381000" y="0"/>
                    </a:lnTo>
                    <a:lnTo>
                      <a:pt x="0" y="0"/>
                    </a:lnTo>
                    <a:lnTo>
                      <a:pt x="0" y="19050"/>
                    </a:lnTo>
                    <a:cubicBezTo>
                      <a:pt x="0" y="40005"/>
                      <a:pt x="17145" y="57150"/>
                      <a:pt x="38100" y="57150"/>
                    </a:cubicBezTo>
                    <a:lnTo>
                      <a:pt x="838200" y="57150"/>
                    </a:lnTo>
                    <a:cubicBezTo>
                      <a:pt x="859155" y="57150"/>
                      <a:pt x="876300" y="40005"/>
                      <a:pt x="876300" y="19050"/>
                    </a:cubicBezTo>
                    <a:lnTo>
                      <a:pt x="876300" y="0"/>
                    </a:lnTo>
                    <a:lnTo>
                      <a:pt x="49530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uk-UA"/>
              </a:p>
            </p:txBody>
          </p:sp>
        </p:grpSp>
        <p:pic>
          <p:nvPicPr>
            <p:cNvPr id="57" name="Graphic 56" descr="Lightbulb and gear with solid fill">
              <a:extLst>
                <a:ext uri="{FF2B5EF4-FFF2-40B4-BE49-F238E27FC236}">
                  <a16:creationId xmlns:a16="http://schemas.microsoft.com/office/drawing/2014/main" id="{F7490F97-4F9C-4204-8565-60DEC336C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66170" y="5243087"/>
              <a:ext cx="408941" cy="408941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1EED9E4-D47C-4909-B7BD-300D312C0856}"/>
              </a:ext>
            </a:extLst>
          </p:cNvPr>
          <p:cNvSpPr txBox="1"/>
          <p:nvPr/>
        </p:nvSpPr>
        <p:spPr>
          <a:xfrm>
            <a:off x="7955250" y="5113088"/>
            <a:ext cx="4015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Want to get in touch and/or grab a coffee? Mailto: </a:t>
            </a:r>
            <a:r>
              <a:rPr lang="en-US" sz="1400" dirty="0">
                <a:solidFill>
                  <a:srgbClr val="19B9DC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vbart@softserveinc.com</a:t>
            </a:r>
            <a:r>
              <a:rPr lang="en-US" sz="1400" dirty="0">
                <a:solidFill>
                  <a:srgbClr val="19B9DC"/>
                </a:solidFill>
              </a:rPr>
              <a:t>, </a:t>
            </a:r>
            <a:r>
              <a:rPr lang="en-US" sz="1400" dirty="0">
                <a:solidFill>
                  <a:srgbClr val="19B9DC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bartishv@gmail.com</a:t>
            </a:r>
            <a:r>
              <a:rPr lang="en-US" sz="1400" dirty="0">
                <a:solidFill>
                  <a:srgbClr val="19B9DC"/>
                </a:solidFill>
              </a:rPr>
              <a:t> </a:t>
            </a:r>
            <a:endParaRPr lang="uk-UA" sz="1400" dirty="0">
              <a:solidFill>
                <a:srgbClr val="19B9DC"/>
              </a:solidFill>
            </a:endParaRPr>
          </a:p>
        </p:txBody>
      </p:sp>
      <p:pic>
        <p:nvPicPr>
          <p:cNvPr id="65" name="Picture 8" descr="Down Hand Drawn Arrow Icons - Download Free Vector Icons | Noun Project">
            <a:extLst>
              <a:ext uri="{FF2B5EF4-FFF2-40B4-BE49-F238E27FC236}">
                <a16:creationId xmlns:a16="http://schemas.microsoft.com/office/drawing/2014/main" id="{497DC20C-217F-4215-8037-A5B27782F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85777">
            <a:off x="5754347" y="2665378"/>
            <a:ext cx="1142981" cy="11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Down Hand Drawn Arrow Icons - Download Free Vector Icons | Noun Project">
            <a:extLst>
              <a:ext uri="{FF2B5EF4-FFF2-40B4-BE49-F238E27FC236}">
                <a16:creationId xmlns:a16="http://schemas.microsoft.com/office/drawing/2014/main" id="{8EAC5C6A-657B-4B96-8A02-39F56240D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6774" flipV="1">
            <a:off x="5799652" y="4624008"/>
            <a:ext cx="1142981" cy="11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Down Hand Drawn Arrow Icons - Download Free Vector Icons | Noun Project">
            <a:extLst>
              <a:ext uri="{FF2B5EF4-FFF2-40B4-BE49-F238E27FC236}">
                <a16:creationId xmlns:a16="http://schemas.microsoft.com/office/drawing/2014/main" id="{290A8084-B7C0-4084-8C94-B836D50D4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36976">
            <a:off x="4388852" y="4574210"/>
            <a:ext cx="1142981" cy="11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" descr="Down Hand Drawn Arrow Icons - Download Free Vector Icons | Noun Project">
            <a:extLst>
              <a:ext uri="{FF2B5EF4-FFF2-40B4-BE49-F238E27FC236}">
                <a16:creationId xmlns:a16="http://schemas.microsoft.com/office/drawing/2014/main" id="{F170F0E5-3556-41A8-936C-4DC27A526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63024" flipV="1">
            <a:off x="4434326" y="2637942"/>
            <a:ext cx="1142981" cy="114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41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BE6A1C-301A-4CEC-8F69-CF9A864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Appetizer - Tools: we’ll take a bite of all of these, at least a small one.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2D3B22CF-A946-4E1E-A15B-736DDC7985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33297" y="2570193"/>
            <a:ext cx="1713761" cy="17137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94C3F51-CD9F-4FCB-9BF4-6E1A8264C24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8701" y="2259055"/>
            <a:ext cx="1885259" cy="47683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6AFB06-C8B0-4A37-ACED-8DB0151CB12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057440" y="5084191"/>
            <a:ext cx="2429854" cy="1277552"/>
          </a:xfrm>
          <a:prstGeom prst="rect">
            <a:avLst/>
          </a:prstGeom>
        </p:spPr>
      </p:pic>
      <p:pic>
        <p:nvPicPr>
          <p:cNvPr id="64" name="Picture 6" descr="NET 5: Native Code Improvements and More | Developer.com">
            <a:extLst>
              <a:ext uri="{FF2B5EF4-FFF2-40B4-BE49-F238E27FC236}">
                <a16:creationId xmlns:a16="http://schemas.microsoft.com/office/drawing/2014/main" id="{4E0C4AF6-3BF4-4BF2-9C58-D7E31CEDE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42" y="2186042"/>
            <a:ext cx="1537813" cy="78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6360F46-B532-4D9B-9895-66525FFD9FEE}"/>
              </a:ext>
            </a:extLst>
          </p:cNvPr>
          <p:cNvGrpSpPr/>
          <p:nvPr/>
        </p:nvGrpSpPr>
        <p:grpSpPr>
          <a:xfrm>
            <a:off x="9761540" y="3259056"/>
            <a:ext cx="1363258" cy="1225956"/>
            <a:chOff x="9290055" y="2717346"/>
            <a:chExt cx="1363258" cy="12259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4B09CC-E5E5-45D5-9C4C-6B6DDD782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25613" y="2717346"/>
              <a:ext cx="892143" cy="8566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2C2522-4823-4A28-85CB-E7488B282D3B}"/>
                </a:ext>
              </a:extLst>
            </p:cNvPr>
            <p:cNvSpPr txBox="1"/>
            <p:nvPr/>
          </p:nvSpPr>
          <p:spPr>
            <a:xfrm>
              <a:off x="9290055" y="3573970"/>
              <a:ext cx="1363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 </a:t>
              </a:r>
              <a:r>
                <a:rPr lang="en-US" dirty="0" err="1"/>
                <a:t>Tye</a:t>
              </a:r>
              <a:endParaRPr lang="uk-UA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19B4D1-A261-4CC2-A48D-6402F3FC0907}"/>
              </a:ext>
            </a:extLst>
          </p:cNvPr>
          <p:cNvGrpSpPr/>
          <p:nvPr/>
        </p:nvGrpSpPr>
        <p:grpSpPr>
          <a:xfrm>
            <a:off x="911945" y="4857121"/>
            <a:ext cx="1978769" cy="678402"/>
            <a:chOff x="2430460" y="3872034"/>
            <a:chExt cx="1978769" cy="678402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54189A9-FB6F-4C1C-86BD-35B7DD19C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430460" y="3872034"/>
              <a:ext cx="678402" cy="6784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4CA40-88D8-4051-A939-5AD365EBA041}"/>
                </a:ext>
              </a:extLst>
            </p:cNvPr>
            <p:cNvSpPr txBox="1"/>
            <p:nvPr/>
          </p:nvSpPr>
          <p:spPr>
            <a:xfrm>
              <a:off x="3136765" y="4026569"/>
              <a:ext cx="1272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Debezium</a:t>
              </a:r>
              <a:endParaRPr lang="uk-UA" dirty="0"/>
            </a:p>
          </p:txBody>
        </p:sp>
      </p:grpSp>
      <p:pic>
        <p:nvPicPr>
          <p:cNvPr id="2050" name="Picture 2" descr="Docker Free Icon of Aegis">
            <a:extLst>
              <a:ext uri="{FF2B5EF4-FFF2-40B4-BE49-F238E27FC236}">
                <a16:creationId xmlns:a16="http://schemas.microsoft.com/office/drawing/2014/main" id="{2A881F82-4ECD-4903-AA7C-2D43F2D42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868" y="5196322"/>
            <a:ext cx="1053289" cy="105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Get Gallery | Grpc.Tools 2.37.0">
            <a:extLst>
              <a:ext uri="{FF2B5EF4-FFF2-40B4-BE49-F238E27FC236}">
                <a16:creationId xmlns:a16="http://schemas.microsoft.com/office/drawing/2014/main" id="{6A02AD85-578E-4FF7-9AC3-08921DAE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37" y="3467038"/>
            <a:ext cx="833308" cy="8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dq_src] Protocol Buffers">
            <a:extLst>
              <a:ext uri="{FF2B5EF4-FFF2-40B4-BE49-F238E27FC236}">
                <a16:creationId xmlns:a16="http://schemas.microsoft.com/office/drawing/2014/main" id="{41BB3E45-6E12-42EA-A04A-C0E0D398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20" y="3756349"/>
            <a:ext cx="2429854" cy="128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1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35AB05-2303-4EBB-B80E-84628C99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Transaction log tailing</a:t>
            </a:r>
            <a:endParaRPr lang="en-US" sz="3600" dirty="0"/>
          </a:p>
          <a:p>
            <a:r>
              <a:rPr lang="en-US" sz="3600" dirty="0" err="1">
                <a:hlinkClick r:id="rId3"/>
              </a:rPr>
              <a:t>Tansactional</a:t>
            </a:r>
            <a:r>
              <a:rPr lang="en-US" sz="3600" dirty="0">
                <a:hlinkClick r:id="rId3"/>
              </a:rPr>
              <a:t> outbox</a:t>
            </a:r>
            <a:endParaRPr lang="uk-UA" sz="3600" dirty="0"/>
          </a:p>
          <a:p>
            <a:r>
              <a:rPr lang="en-US" sz="3600" dirty="0">
                <a:hlinkClick r:id="rId4"/>
              </a:rPr>
              <a:t>Polling publisher</a:t>
            </a:r>
            <a:endParaRPr lang="en-US" sz="3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BE6A1C-301A-4CEC-8F69-CF9A864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Appetizer - patterns: We’ll use and/or implement all of these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7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7B5224-203A-4D14-BEE5-EDD219E6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Nowadays distributed systems are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such systems evolve they become extremely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biggest factors in the complexity growth is coupling between the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Naturally the questions stands: “How do we build a loosely coupled distributed system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reasonable data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relatively easy to extend and evolve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good auditing capabilities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Consistent enough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Reasonably fast”?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frequently seen use cases to consider – monolithic systems integration and/or rebuilding.</a:t>
            </a:r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BE6A1C-301A-4CEC-8F69-CF9A864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Preface</a:t>
            </a:r>
            <a:r>
              <a:rPr lang="en-US" dirty="0"/>
              <a:t>	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777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7B5224-203A-4D14-BEE5-EDD219E6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Given: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Monolithic application with MS SQL Server database as a persistence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Constraint – impossible to “strangle” all the writers to the storage in a reasonable timeframe.</a:t>
            </a:r>
          </a:p>
          <a:p>
            <a:r>
              <a:rPr lang="en-US" sz="2800" b="1" dirty="0"/>
              <a:t>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data available on the Kafka “event bus” so that we could build new services in loosely coupled manner</a:t>
            </a:r>
            <a:endParaRPr lang="uk-UA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BE6A1C-301A-4CEC-8F69-CF9A8643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 what’s </a:t>
            </a:r>
            <a:r>
              <a:rPr lang="en-US" dirty="0" err="1">
                <a:solidFill>
                  <a:schemeClr val="tx1"/>
                </a:solidFill>
              </a:rPr>
              <a:t>cookin</a:t>
            </a:r>
            <a:r>
              <a:rPr lang="en-US" dirty="0">
                <a:solidFill>
                  <a:schemeClr val="tx1"/>
                </a:solidFill>
              </a:rPr>
              <a:t>’?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5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47914-9E9C-47E7-B341-A6B7DE4B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Setup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8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BB671-9D53-4475-988E-D26C29E0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not familiar with it at all – no worries, I will describe the basics.</a:t>
            </a:r>
          </a:p>
          <a:p>
            <a:r>
              <a:rPr lang="en-US" dirty="0"/>
              <a:t>If you want more detailed explanation – please visit these:</a:t>
            </a:r>
          </a:p>
          <a:p>
            <a:pPr lvl="1"/>
            <a:r>
              <a:rPr lang="en-US" dirty="0">
                <a:hlinkClick r:id="rId2"/>
              </a:rPr>
              <a:t>https://www.youtube.com/watch?v=FKgi3n-FyNU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https://www.youtube.com/watch?v=B5j3uNBH8X4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https://kafka.apache.org/documentation/</a:t>
            </a:r>
            <a:endParaRPr lang="en-US" dirty="0"/>
          </a:p>
          <a:p>
            <a:endParaRPr lang="uk-U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ACEA3-2220-4806-B58D-FE5B4767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word about Apache Kafka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7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7DE5E-E733-4473-AD84-E793700D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Transaction log tailing</a:t>
            </a:r>
            <a:endParaRPr lang="uk-UA" dirty="0">
              <a:solidFill>
                <a:schemeClr val="tx1"/>
              </a:solidFill>
            </a:endParaRPr>
          </a:p>
        </p:txBody>
      </p:sp>
      <p:pic>
        <p:nvPicPr>
          <p:cNvPr id="6146" name="Picture 2" descr="Practical Change Data Streaming Use Cases with Apache Kafka &amp; Debezium">
            <a:extLst>
              <a:ext uri="{FF2B5EF4-FFF2-40B4-BE49-F238E27FC236}">
                <a16:creationId xmlns:a16="http://schemas.microsoft.com/office/drawing/2014/main" id="{7C5B502E-5634-4187-8578-E1DF08A3E0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8" y="3812972"/>
            <a:ext cx="4930300" cy="277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E0340-3CEF-4E31-9EF1-F05403519D00}"/>
              </a:ext>
            </a:extLst>
          </p:cNvPr>
          <p:cNvSpPr txBox="1"/>
          <p:nvPr/>
        </p:nvSpPr>
        <p:spPr>
          <a:xfrm>
            <a:off x="531223" y="1946616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SQL Server CDC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18ED-D8B3-4C50-874D-995353CAB09F}"/>
              </a:ext>
            </a:extLst>
          </p:cNvPr>
          <p:cNvSpPr txBox="1"/>
          <p:nvPr/>
        </p:nvSpPr>
        <p:spPr>
          <a:xfrm>
            <a:off x="6322422" y="4997338"/>
            <a:ext cx="542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Jan 01, 2020, Gunnar </a:t>
            </a:r>
            <a:r>
              <a:rPr lang="en-US" dirty="0" err="1"/>
              <a:t>Morling</a:t>
            </a:r>
            <a:r>
              <a:rPr lang="en-US" dirty="0"/>
              <a:t>, lead engineer of the </a:t>
            </a:r>
            <a:r>
              <a:rPr lang="en-US" dirty="0" err="1"/>
              <a:t>Debezium</a:t>
            </a:r>
            <a:r>
              <a:rPr lang="en-US" dirty="0"/>
              <a:t> project did a </a:t>
            </a:r>
            <a:r>
              <a:rPr lang="en-US" dirty="0">
                <a:hlinkClick r:id="rId4"/>
              </a:rPr>
              <a:t>talk at </a:t>
            </a:r>
            <a:r>
              <a:rPr lang="en-US" dirty="0" err="1">
                <a:hlinkClick r:id="rId4"/>
              </a:rPr>
              <a:t>QCon</a:t>
            </a:r>
            <a:r>
              <a:rPr lang="en-US" dirty="0">
                <a:hlinkClick r:id="rId4"/>
              </a:rPr>
              <a:t> conference</a:t>
            </a:r>
            <a:r>
              <a:rPr lang="en-US" dirty="0"/>
              <a:t> where he discussed a Change Data Capture technique. </a:t>
            </a:r>
            <a:endParaRPr lang="uk-UA" dirty="0"/>
          </a:p>
        </p:txBody>
      </p:sp>
      <p:pic>
        <p:nvPicPr>
          <p:cNvPr id="6148" name="Picture 4" descr="Change data capture data flow">
            <a:extLst>
              <a:ext uri="{FF2B5EF4-FFF2-40B4-BE49-F238E27FC236}">
                <a16:creationId xmlns:a16="http://schemas.microsoft.com/office/drawing/2014/main" id="{9F68532E-32C6-46B0-9879-7D73FC55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172" y="1551349"/>
            <a:ext cx="1933302" cy="32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460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A5908"/>
      </a:lt2>
      <a:accent1>
        <a:srgbClr val="009169"/>
      </a:accent1>
      <a:accent2>
        <a:srgbClr val="57CB4B"/>
      </a:accent2>
      <a:accent3>
        <a:srgbClr val="C3EE3D"/>
      </a:accent3>
      <a:accent4>
        <a:srgbClr val="1838D8"/>
      </a:accent4>
      <a:accent5>
        <a:srgbClr val="00A3CA"/>
      </a:accent5>
      <a:accent6>
        <a:srgbClr val="E33526"/>
      </a:accent6>
      <a:hlink>
        <a:srgbClr val="00B0F0"/>
      </a:hlink>
      <a:folHlink>
        <a:srgbClr val="7030A0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Widescreen</PresentationFormat>
  <Paragraphs>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Open Sans</vt:lpstr>
      <vt:lpstr>Proxima Nova Black</vt:lpstr>
      <vt:lpstr>Custom Design</vt:lpstr>
      <vt:lpstr>Distributed data through transactional messaging patterns (this time with actual implementation using .NET)</vt:lpstr>
      <vt:lpstr>About me</vt:lpstr>
      <vt:lpstr>Appetizer - Tools: we’ll take a bite of all of these, at least a small one.</vt:lpstr>
      <vt:lpstr>Appetizer - patterns: We’ll use and/or implement all of these</vt:lpstr>
      <vt:lpstr>Preface </vt:lpstr>
      <vt:lpstr>So what’s cookin’?</vt:lpstr>
      <vt:lpstr>Setup</vt:lpstr>
      <vt:lpstr>A word about Apache Kafka</vt:lpstr>
      <vt:lpstr>Transaction log tailing</vt:lpstr>
      <vt:lpstr>Let’s get the events on the </vt:lpstr>
      <vt:lpstr>Where are we?</vt:lpstr>
      <vt:lpstr>Let’s stir the dish until it’s ready. Just kidding, let’s implement aggregation instead</vt:lpstr>
      <vt:lpstr>Where are we?</vt:lpstr>
      <vt:lpstr>Serve it!</vt:lpstr>
      <vt:lpstr>Done!</vt:lpstr>
      <vt:lpstr>Q&amp;A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Mariia Stets</dc:creator>
  <cp:lastModifiedBy>Volodymyr Bartish</cp:lastModifiedBy>
  <cp:revision>32</cp:revision>
  <dcterms:created xsi:type="dcterms:W3CDTF">2021-04-02T13:47:25Z</dcterms:created>
  <dcterms:modified xsi:type="dcterms:W3CDTF">2021-04-23T18:08:27Z</dcterms:modified>
</cp:coreProperties>
</file>