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1" r:id="rId5"/>
    <p:sldId id="275" r:id="rId6"/>
    <p:sldId id="278" r:id="rId7"/>
    <p:sldId id="280" r:id="rId8"/>
    <p:sldId id="286" r:id="rId9"/>
    <p:sldId id="284" r:id="rId10"/>
    <p:sldId id="285" r:id="rId11"/>
    <p:sldId id="287" r:id="rId12"/>
    <p:sldId id="288" r:id="rId13"/>
    <p:sldId id="293" r:id="rId14"/>
    <p:sldId id="294" r:id="rId15"/>
    <p:sldId id="282" r:id="rId16"/>
    <p:sldId id="289" r:id="rId17"/>
    <p:sldId id="283" r:id="rId18"/>
    <p:sldId id="290" r:id="rId19"/>
    <p:sldId id="291" r:id="rId20"/>
    <p:sldId id="292" r:id="rId21"/>
    <p:sldId id="281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831"/>
    <a:srgbClr val="34A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7" autoAdjust="0"/>
    <p:restoredTop sz="83851" autoAdjust="0"/>
  </p:normalViewPr>
  <p:slideViewPr>
    <p:cSldViewPr snapToGrid="0">
      <p:cViewPr varScale="1">
        <p:scale>
          <a:sx n="97" d="100"/>
          <a:sy n="97" d="100"/>
        </p:scale>
        <p:origin x="78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02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085A-FC59-49A3-B568-5E8D32A79B5B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2E2F-B19B-4347-A939-D8BD27A1888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193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577B-02A1-4CBE-BB87-8995D18593EE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B27D1-8442-4D9E-A2E8-4682968E0E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6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755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33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122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2875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891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97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1701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57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009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Language Understanding Intelligent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60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22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73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Conversations: free form vs guided</a:t>
            </a:r>
          </a:p>
          <a:p>
            <a:endParaRPr lang="en-US" dirty="0"/>
          </a:p>
          <a:p>
            <a:r>
              <a:rPr lang="en-US" dirty="0"/>
              <a:t>Channels: Skype, Slack, custom, …</a:t>
            </a:r>
          </a:p>
          <a:p>
            <a:r>
              <a:rPr lang="en-US" dirty="0"/>
              <a:t>Not all channels support group conversations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733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Formflow</a:t>
            </a:r>
            <a:r>
              <a:rPr lang="en-US" dirty="0"/>
              <a:t>: only simple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18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471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demo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71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Formflow</a:t>
            </a:r>
            <a:r>
              <a:rPr lang="en-US" dirty="0"/>
              <a:t>: only simple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88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uw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flipV="1">
            <a:off x="1809750" y="698316"/>
            <a:ext cx="8572500" cy="18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68">
              <a:defRPr sz="800"/>
            </a:pPr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3"/>
          </p:nvPr>
        </p:nvSpPr>
        <p:spPr>
          <a:xfrm>
            <a:off x="1809750" y="321468"/>
            <a:ext cx="7858125" cy="321470"/>
          </a:xfrm>
          <a:prstGeom prst="rect">
            <a:avLst/>
          </a:prstGeom>
        </p:spPr>
        <p:txBody>
          <a:bodyPr lIns="35718" tIns="35718" rIns="35718" bIns="35718" anchor="b">
            <a:spAutoFit/>
          </a:bodyPr>
          <a:lstStyle>
            <a:lvl1pPr marL="0" indent="0" defTabSz="32146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600" cap="all" spc="8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809750" y="1080492"/>
            <a:ext cx="8572500" cy="508993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lnSpc>
                <a:spcPct val="80000"/>
              </a:lnSpc>
              <a:spcBef>
                <a:spcPts val="1900"/>
              </a:spcBef>
              <a:defRPr sz="4200" cap="all">
                <a:solidFill>
                  <a:srgbClr val="34A5DA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1809750" y="1928812"/>
            <a:ext cx="8572500" cy="4295181"/>
          </a:xfrm>
          <a:prstGeom prst="rect">
            <a:avLst/>
          </a:prstGeom>
        </p:spPr>
        <p:txBody>
          <a:bodyPr lIns="35718" tIns="35718" rIns="35718" bIns="35718"/>
          <a:lstStyle>
            <a:lvl1pPr marL="2876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321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766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6211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0656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10099616" y="303609"/>
            <a:ext cx="279202" cy="3127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lnSpc>
                <a:spcPct val="80000"/>
              </a:lnSpc>
              <a:defRPr sz="1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542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61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39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5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41632"/>
          </a:xfrm>
          <a:solidFill>
            <a:srgbClr val="EE7831">
              <a:alpha val="25000"/>
            </a:srgbClr>
          </a:solidFill>
        </p:spPr>
        <p:txBody>
          <a:bodyPr wrap="square" rtlCol="0">
            <a:spAutoFit/>
          </a:bodyPr>
          <a:lstStyle>
            <a:lvl1pPr marL="0" indent="0">
              <a:buNone/>
              <a:defRPr lang="nl-NL" sz="1800" b="1">
                <a:solidFill>
                  <a:schemeClr val="bg1"/>
                </a:solidFill>
              </a:defRPr>
            </a:lvl1pPr>
          </a:lstStyle>
          <a:p>
            <a:pPr marL="0" lvl="0" algn="ctr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336953"/>
            <a:ext cx="5157787" cy="3852709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336953"/>
            <a:ext cx="5183188" cy="385271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6184900" y="1681163"/>
            <a:ext cx="5157787" cy="341632"/>
          </a:xfrm>
          <a:solidFill>
            <a:srgbClr val="EE7831">
              <a:alpha val="25000"/>
            </a:srgbClr>
          </a:solidFill>
        </p:spPr>
        <p:txBody>
          <a:bodyPr wrap="square" rtlCol="0">
            <a:spAutoFit/>
          </a:bodyPr>
          <a:lstStyle>
            <a:lvl1pPr marL="0" indent="0">
              <a:buNone/>
              <a:defRPr lang="nl-NL" sz="1800" b="1">
                <a:solidFill>
                  <a:schemeClr val="bg1"/>
                </a:solidFill>
              </a:defRPr>
            </a:lvl1pPr>
          </a:lstStyle>
          <a:p>
            <a:pPr marL="0" lvl="0"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39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1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7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2FB8-43E5-4EF5-AA6D-F2821C42AA23}" type="datetimeFigureOut">
              <a:rPr lang="nl-BE" smtClean="0"/>
              <a:t>22/04/2017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F23E-043B-4883-A7A2-F583B9445A8E}" type="slidenum">
              <a:rPr lang="nl-BE" smtClean="0"/>
              <a:t>‹#›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230" y="5573818"/>
            <a:ext cx="1046770" cy="12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E78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botframework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otframework.com/en-us/csharp/builder/sdkreference/gettingstarted.html" TargetMode="External"/><Relationship Id="rId7" Type="http://schemas.openxmlformats.org/officeDocument/2006/relationships/hyperlink" Target="http://motzcod.es/post/158155898027/setting-up-vs-2017-for-xamarin-de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uis.ai/" TargetMode="External"/><Relationship Id="rId5" Type="http://schemas.openxmlformats.org/officeDocument/2006/relationships/hyperlink" Target="https://emulator.botframework.com/" TargetMode="External"/><Relationship Id="rId4" Type="http://schemas.openxmlformats.org/officeDocument/2006/relationships/hyperlink" Target="http://aka.ms/bf-bc-vstempl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Adding conversations to</a:t>
            </a:r>
            <a:br>
              <a:rPr lang="en-US" b="1" dirty="0"/>
            </a:br>
            <a:r>
              <a:rPr lang="en-US" b="1" dirty="0"/>
              <a:t>your mobile app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Global Azure Bootcamp 2017</a:t>
            </a:r>
          </a:p>
        </p:txBody>
      </p:sp>
    </p:spTree>
    <p:extLst>
      <p:ext uri="{BB962C8B-B14F-4D97-AF65-F5344CB8AC3E}">
        <p14:creationId xmlns:p14="http://schemas.microsoft.com/office/powerpoint/2010/main" val="405581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Understanding Intelligent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10368986" cy="5101150"/>
          </a:xfrm>
        </p:spPr>
        <p:txBody>
          <a:bodyPr>
            <a:normAutofit/>
          </a:bodyPr>
          <a:lstStyle/>
          <a:p>
            <a:r>
              <a:rPr lang="en-US" dirty="0"/>
              <a:t>Aka LUIS</a:t>
            </a:r>
          </a:p>
          <a:p>
            <a:r>
              <a:rPr lang="en-US" dirty="0"/>
              <a:t>Part of cognitive services</a:t>
            </a:r>
          </a:p>
          <a:p>
            <a:r>
              <a:rPr lang="en-US" dirty="0"/>
              <a:t>Taking conversations to the human level</a:t>
            </a:r>
          </a:p>
          <a:p>
            <a:endParaRPr lang="en-US" dirty="0"/>
          </a:p>
          <a:p>
            <a:r>
              <a:rPr lang="en-US" dirty="0"/>
              <a:t>Mapping utterances (part of phrases) to intents</a:t>
            </a:r>
          </a:p>
          <a:p>
            <a:r>
              <a:rPr lang="en-US" dirty="0"/>
              <a:t>Machine learning	</a:t>
            </a:r>
          </a:p>
        </p:txBody>
      </p:sp>
    </p:spTree>
    <p:extLst>
      <p:ext uri="{BB962C8B-B14F-4D97-AF65-F5344CB8AC3E}">
        <p14:creationId xmlns:p14="http://schemas.microsoft.com/office/powerpoint/2010/main" val="26537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Demo LUIS</a:t>
            </a:r>
          </a:p>
        </p:txBody>
      </p:sp>
    </p:spTree>
    <p:extLst>
      <p:ext uri="{BB962C8B-B14F-4D97-AF65-F5344CB8AC3E}">
        <p14:creationId xmlns:p14="http://schemas.microsoft.com/office/powerpoint/2010/main" val="255124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Publish to Azure</a:t>
            </a:r>
          </a:p>
          <a:p>
            <a:r>
              <a:rPr lang="en-US" dirty="0"/>
              <a:t>Register Bot with Microsoft Bot Framework</a:t>
            </a:r>
          </a:p>
          <a:p>
            <a:pPr lvl="1"/>
            <a:r>
              <a:rPr lang="en-US" dirty="0">
                <a:hlinkClick r:id="rId3"/>
              </a:rPr>
              <a:t>https://dev.botframework.com</a:t>
            </a:r>
            <a:endParaRPr lang="en-US" dirty="0"/>
          </a:p>
          <a:p>
            <a:pPr lvl="1"/>
            <a:r>
              <a:rPr lang="en-US" dirty="0"/>
              <a:t>Create Microsoft App Id and password</a:t>
            </a:r>
          </a:p>
          <a:p>
            <a:r>
              <a:rPr lang="en-US" dirty="0"/>
              <a:t>Update </a:t>
            </a:r>
            <a:r>
              <a:rPr lang="en-US" dirty="0" err="1"/>
              <a:t>web.config</a:t>
            </a:r>
            <a:r>
              <a:rPr lang="en-US" dirty="0"/>
              <a:t> and republish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DirectLine</a:t>
            </a:r>
            <a:r>
              <a:rPr lang="en-US" dirty="0"/>
              <a:t> channel for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2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Demo bot framework portal</a:t>
            </a:r>
          </a:p>
        </p:txBody>
      </p:sp>
    </p:spTree>
    <p:extLst>
      <p:ext uri="{BB962C8B-B14F-4D97-AF65-F5344CB8AC3E}">
        <p14:creationId xmlns:p14="http://schemas.microsoft.com/office/powerpoint/2010/main" val="73215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Bot runs on Azure web site</a:t>
            </a:r>
          </a:p>
          <a:p>
            <a:pPr lvl="1"/>
            <a:r>
              <a:rPr lang="en-US" dirty="0"/>
              <a:t>Pricing of your machine size</a:t>
            </a:r>
          </a:p>
          <a:p>
            <a:r>
              <a:rPr lang="en-US" dirty="0"/>
              <a:t>LUIS</a:t>
            </a:r>
          </a:p>
          <a:p>
            <a:pPr lvl="1"/>
            <a:r>
              <a:rPr lang="en-US" dirty="0"/>
              <a:t>Free: 10K calls / month</a:t>
            </a:r>
          </a:p>
          <a:p>
            <a:pPr lvl="1"/>
            <a:r>
              <a:rPr lang="en-US" dirty="0"/>
              <a:t>Standard 10 TPS @ $0.75 per 1000 calls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Theory: write UI once, use everywhere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73" y="2227006"/>
            <a:ext cx="5604931" cy="37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7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client: challenges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Keep code maintainable: using MVVM (Prism)</a:t>
            </a:r>
          </a:p>
          <a:p>
            <a:endParaRPr lang="en-US" dirty="0"/>
          </a:p>
          <a:p>
            <a:r>
              <a:rPr lang="en-US" dirty="0"/>
              <a:t>Make UI look ‘decent’ on all platforms</a:t>
            </a:r>
          </a:p>
          <a:p>
            <a:pPr lvl="1"/>
            <a:r>
              <a:rPr lang="en-US" dirty="0"/>
              <a:t>Native screens</a:t>
            </a:r>
          </a:p>
          <a:p>
            <a:pPr lvl="1"/>
            <a:r>
              <a:rPr lang="en-US" dirty="0"/>
              <a:t>Native renderers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9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Demo </a:t>
            </a:r>
            <a:r>
              <a:rPr lang="en-US" dirty="0" err="1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3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Bot framework</a:t>
            </a:r>
          </a:p>
          <a:p>
            <a:pPr lvl="1"/>
            <a:r>
              <a:rPr lang="en-US" dirty="0"/>
              <a:t>Getting started: </a:t>
            </a:r>
            <a:r>
              <a:rPr lang="en-US" dirty="0">
                <a:hlinkClick r:id="rId3"/>
              </a:rPr>
              <a:t>https://docs.botframework.com/en-us/csharp/builder/sdkreference/gettingstarted.html</a:t>
            </a:r>
            <a:endParaRPr lang="en-US" dirty="0"/>
          </a:p>
          <a:p>
            <a:pPr lvl="1"/>
            <a:r>
              <a:rPr lang="en-US" dirty="0"/>
              <a:t>Visual Studio Template: </a:t>
            </a:r>
            <a:r>
              <a:rPr lang="en-US" dirty="0">
                <a:hlinkClick r:id="rId4"/>
              </a:rPr>
              <a:t>http://aka.ms/bf-bc-vstemplate</a:t>
            </a:r>
            <a:endParaRPr lang="en-US" dirty="0"/>
          </a:p>
          <a:p>
            <a:pPr lvl="1"/>
            <a:r>
              <a:rPr lang="en-US" dirty="0"/>
              <a:t>Emulator: </a:t>
            </a:r>
            <a:r>
              <a:rPr lang="en-US" dirty="0">
                <a:hlinkClick r:id="rId5"/>
              </a:rPr>
              <a:t>https://emulator.botframework.com/</a:t>
            </a:r>
            <a:endParaRPr lang="en-US" dirty="0"/>
          </a:p>
          <a:p>
            <a:pPr lvl="1"/>
            <a:r>
              <a:rPr lang="en-US" dirty="0" err="1"/>
              <a:t>NuGet</a:t>
            </a:r>
            <a:r>
              <a:rPr lang="en-US" dirty="0"/>
              <a:t>: </a:t>
            </a:r>
            <a:r>
              <a:rPr lang="en-US" dirty="0" err="1"/>
              <a:t>Microsoft.Bot.Builder</a:t>
            </a:r>
            <a:endParaRPr lang="en-US" dirty="0"/>
          </a:p>
          <a:p>
            <a:r>
              <a:rPr lang="en-US" dirty="0"/>
              <a:t>LUIS: </a:t>
            </a:r>
            <a:r>
              <a:rPr lang="en-US" dirty="0">
                <a:hlinkClick r:id="rId6"/>
              </a:rPr>
              <a:t>https://www.luis.ai</a:t>
            </a:r>
            <a:endParaRPr lang="en-US" dirty="0"/>
          </a:p>
          <a:p>
            <a:r>
              <a:rPr lang="en-US" dirty="0"/>
              <a:t>Installing Xamarin in VS 2017: </a:t>
            </a:r>
            <a:r>
              <a:rPr lang="en-US" dirty="0">
                <a:hlinkClick r:id="rId7"/>
              </a:rPr>
              <a:t>http://motzcod.es/post/158155898027/setting-up-vs-2017-for-xamarin-dev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2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 Lannoeye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Senior .NET Consultant @ </a:t>
            </a:r>
            <a:r>
              <a:rPr lang="en-US" dirty="0" err="1"/>
              <a:t>Sirus</a:t>
            </a:r>
            <a:endParaRPr lang="en-US" dirty="0"/>
          </a:p>
          <a:p>
            <a:r>
              <a:rPr lang="en-US" dirty="0"/>
              <a:t>AppCreativity</a:t>
            </a:r>
          </a:p>
          <a:p>
            <a:r>
              <a:rPr lang="en-US" dirty="0"/>
              <a:t>Board member MADN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MVP Windows Development</a:t>
            </a:r>
          </a:p>
          <a:p>
            <a:pPr lvl="1"/>
            <a:r>
              <a:rPr lang="en-US" dirty="0"/>
              <a:t>MEET Belgium</a:t>
            </a:r>
          </a:p>
          <a:p>
            <a:pPr lvl="1"/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bartlannoeye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1648695"/>
            <a:ext cx="1935265" cy="1931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972" y="3686486"/>
            <a:ext cx="1935265" cy="7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8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conversations to your mobile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Microsoft Bot Framework</a:t>
            </a:r>
          </a:p>
          <a:p>
            <a:pPr lvl="1"/>
            <a:r>
              <a:rPr lang="en-US" dirty="0"/>
              <a:t>Key concepts</a:t>
            </a:r>
          </a:p>
          <a:p>
            <a:r>
              <a:rPr lang="en-US" dirty="0"/>
              <a:t>Azure</a:t>
            </a:r>
          </a:p>
          <a:p>
            <a:r>
              <a:rPr lang="en-US" dirty="0"/>
              <a:t>LUIS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84900" y="2346786"/>
            <a:ext cx="5183188" cy="3852710"/>
          </a:xfrm>
        </p:spPr>
        <p:txBody>
          <a:bodyPr/>
          <a:lstStyle/>
          <a:p>
            <a:r>
              <a:rPr lang="en-US" dirty="0"/>
              <a:t>Xamarin Forms</a:t>
            </a:r>
          </a:p>
          <a:p>
            <a:pPr lvl="1"/>
            <a:r>
              <a:rPr lang="en-US" dirty="0"/>
              <a:t>UWP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Sorry, I won’t give $3000 for a touch bar ;)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</p:spTree>
    <p:extLst>
      <p:ext uri="{BB962C8B-B14F-4D97-AF65-F5344CB8AC3E}">
        <p14:creationId xmlns:p14="http://schemas.microsoft.com/office/powerpoint/2010/main" val="23309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Visual Studio 2015 / 2017 with Xamarin</a:t>
            </a:r>
          </a:p>
          <a:p>
            <a:r>
              <a:rPr lang="en-US" dirty="0"/>
              <a:t>Bot framework Visual Studio project template</a:t>
            </a:r>
            <a:br>
              <a:rPr lang="en-US" dirty="0"/>
            </a:br>
            <a:r>
              <a:rPr lang="pt-BR" sz="1800" dirty="0"/>
              <a:t>%USERPROFILE%\Documents\Visual Studio 2017\Templates\ProjectTemplates\Visual C#</a:t>
            </a:r>
          </a:p>
          <a:p>
            <a:r>
              <a:rPr lang="en-US" dirty="0"/>
              <a:t>Bot framework emulator</a:t>
            </a:r>
          </a:p>
          <a:p>
            <a:endParaRPr lang="en-US" dirty="0"/>
          </a:p>
          <a:p>
            <a:r>
              <a:rPr lang="en-US" dirty="0"/>
              <a:t>Test your echo bot</a:t>
            </a:r>
          </a:p>
          <a:p>
            <a:pPr lvl="1"/>
            <a:r>
              <a:rPr lang="en-US" dirty="0"/>
              <a:t>http://localhost:0000/api/messages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7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Demo setup</a:t>
            </a:r>
          </a:p>
        </p:txBody>
      </p:sp>
    </p:spTree>
    <p:extLst>
      <p:ext uri="{BB962C8B-B14F-4D97-AF65-F5344CB8AC3E}">
        <p14:creationId xmlns:p14="http://schemas.microsoft.com/office/powerpoint/2010/main" val="27113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5101150"/>
          </a:xfrm>
        </p:spPr>
        <p:txBody>
          <a:bodyPr>
            <a:normAutofit/>
          </a:bodyPr>
          <a:lstStyle/>
          <a:p>
            <a:r>
              <a:rPr lang="en-US" dirty="0"/>
              <a:t>Conversation: aggregation of messages between bot and</a:t>
            </a:r>
          </a:p>
          <a:p>
            <a:pPr lvl="1"/>
            <a:r>
              <a:rPr lang="en-US" dirty="0"/>
              <a:t>Single user</a:t>
            </a:r>
          </a:p>
          <a:p>
            <a:pPr lvl="1"/>
            <a:r>
              <a:rPr lang="en-US" dirty="0"/>
              <a:t>Multiple users</a:t>
            </a:r>
          </a:p>
          <a:p>
            <a:pPr lvl="1"/>
            <a:r>
              <a:rPr lang="en-US" dirty="0"/>
              <a:t>Other bots</a:t>
            </a:r>
          </a:p>
          <a:p>
            <a:pPr lvl="1"/>
            <a:endParaRPr lang="en-US" dirty="0"/>
          </a:p>
          <a:p>
            <a:r>
              <a:rPr lang="en-US" dirty="0"/>
              <a:t>Bot Connector Service: REST component between bot and channels (with users)</a:t>
            </a:r>
          </a:p>
          <a:p>
            <a:pPr lvl="1"/>
            <a:endParaRPr lang="en-US" dirty="0"/>
          </a:p>
          <a:p>
            <a:r>
              <a:rPr lang="en-US" dirty="0"/>
              <a:t>Activity: message container with</a:t>
            </a:r>
          </a:p>
          <a:p>
            <a:pPr lvl="1"/>
            <a:r>
              <a:rPr lang="en-US" dirty="0"/>
              <a:t>Routing information</a:t>
            </a:r>
          </a:p>
          <a:p>
            <a:pPr lvl="1"/>
            <a:r>
              <a:rPr lang="en-US" dirty="0"/>
              <a:t>User metadata</a:t>
            </a:r>
          </a:p>
          <a:p>
            <a:pPr lvl="1"/>
            <a:r>
              <a:rPr lang="en-US" dirty="0"/>
              <a:t>Attachments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10368986" cy="5101150"/>
          </a:xfrm>
        </p:spPr>
        <p:txBody>
          <a:bodyPr>
            <a:normAutofit/>
          </a:bodyPr>
          <a:lstStyle/>
          <a:p>
            <a:r>
              <a:rPr lang="en-US" dirty="0"/>
              <a:t>Bot State Service: storing bot state</a:t>
            </a:r>
          </a:p>
          <a:p>
            <a:pPr lvl="1"/>
            <a:r>
              <a:rPr lang="en-US" dirty="0"/>
              <a:t>Make web service stateless =&gt; scale</a:t>
            </a:r>
          </a:p>
          <a:p>
            <a:pPr lvl="1"/>
            <a:r>
              <a:rPr lang="en-US" dirty="0"/>
              <a:t>Be able to track context of conversation (last Q?)</a:t>
            </a:r>
          </a:p>
          <a:p>
            <a:pPr lvl="1"/>
            <a:endParaRPr lang="en-US" dirty="0"/>
          </a:p>
          <a:p>
            <a:r>
              <a:rPr lang="en-US" dirty="0"/>
              <a:t>Dialog: </a:t>
            </a:r>
          </a:p>
          <a:p>
            <a:pPr lvl="1"/>
            <a:r>
              <a:rPr lang="en-US" dirty="0"/>
              <a:t>Conversational process based on exchange of messages</a:t>
            </a:r>
          </a:p>
          <a:p>
            <a:pPr lvl="1"/>
            <a:r>
              <a:rPr lang="en-US" dirty="0"/>
              <a:t>Encapsulates its own state</a:t>
            </a:r>
          </a:p>
          <a:p>
            <a:endParaRPr lang="en-US" dirty="0"/>
          </a:p>
          <a:p>
            <a:r>
              <a:rPr lang="en-US" dirty="0" err="1"/>
              <a:t>Formflow</a:t>
            </a:r>
            <a:r>
              <a:rPr lang="en-US" dirty="0"/>
              <a:t>: guided conversation</a:t>
            </a:r>
          </a:p>
          <a:p>
            <a:pPr lvl="1"/>
            <a:r>
              <a:rPr lang="en-US" dirty="0"/>
              <a:t>Less flexibility (-)</a:t>
            </a:r>
          </a:p>
          <a:p>
            <a:pPr lvl="1"/>
            <a:r>
              <a:rPr lang="en-US" dirty="0"/>
              <a:t>Less complexity (+)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Demo state</a:t>
            </a:r>
          </a:p>
        </p:txBody>
      </p:sp>
    </p:spTree>
    <p:extLst>
      <p:ext uri="{BB962C8B-B14F-4D97-AF65-F5344CB8AC3E}">
        <p14:creationId xmlns:p14="http://schemas.microsoft.com/office/powerpoint/2010/main" val="132985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Demo </a:t>
            </a:r>
            <a:r>
              <a:rPr lang="en-US" dirty="0" err="1"/>
              <a:t>formflow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09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80b9ef-b6a9-4203-be91-12a297311033"/>
    <TaxKeywordTaxHTField xmlns="b780b9ef-b6a9-4203-be91-12a297311033">
      <Terms xmlns="http://schemas.microsoft.com/office/infopath/2007/PartnerControls"/>
    </TaxKeyword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B834707ADEC4B87E4F19EAB25A484" ma:contentTypeVersion="5" ma:contentTypeDescription="Create a new document." ma:contentTypeScope="" ma:versionID="488b8c8d1e6c600478054ff3b175b437">
  <xsd:schema xmlns:xsd="http://www.w3.org/2001/XMLSchema" xmlns:xs="http://www.w3.org/2001/XMLSchema" xmlns:p="http://schemas.microsoft.com/office/2006/metadata/properties" xmlns:ns2="b780b9ef-b6a9-4203-be91-12a297311033" targetNamespace="http://schemas.microsoft.com/office/2006/metadata/properties" ma:root="true" ma:fieldsID="e1382f2b7c6d2da77c1514a627526571" ns2:_="">
    <xsd:import namespace="b780b9ef-b6a9-4203-be91-12a297311033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0b9ef-b6a9-4203-be91-12a297311033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ecf65d76-93fc-47f4-8a3a-e7b0a177857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dba1958c-f137-4fcf-a8f8-304d7cdd3928}" ma:internalName="TaxCatchAll" ma:showField="CatchAllData" ma:web="b780b9ef-b6a9-4203-be91-12a297311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EB01C2-7D0B-4C00-9A4C-CDE238F52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1B2FD6-540D-481C-9CFB-863F24328E6E}">
  <ds:schemaRefs>
    <ds:schemaRef ds:uri="http://schemas.microsoft.com/office/infopath/2007/PartnerControls"/>
    <ds:schemaRef ds:uri="b780b9ef-b6a9-4203-be91-12a297311033"/>
    <ds:schemaRef ds:uri="http://purl.org/dc/elements/1.1/"/>
    <ds:schemaRef ds:uri="http://schemas.microsoft.com/office/2006/metadata/properties"/>
    <ds:schemaRef ds:uri="df283aac-14b1-4d2c-b710-93fb27d8ccb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BE846B-1A7A-4644-8087-F15463E56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80b9ef-b6a9-4203-be91-12a297311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130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</vt:lpstr>
      <vt:lpstr>Avenir Next Medium</vt:lpstr>
      <vt:lpstr>Calibri</vt:lpstr>
      <vt:lpstr>Calibri Light</vt:lpstr>
      <vt:lpstr>DIN Alternate</vt:lpstr>
      <vt:lpstr>DIN Condensed</vt:lpstr>
      <vt:lpstr>Kantoorthema</vt:lpstr>
      <vt:lpstr>Adding conversations to your mobile app</vt:lpstr>
      <vt:lpstr>Bart Lannoeye</vt:lpstr>
      <vt:lpstr>Adding conversations to your mobile app</vt:lpstr>
      <vt:lpstr>Pre-requisites</vt:lpstr>
      <vt:lpstr>Demo setup</vt:lpstr>
      <vt:lpstr>Key concepts (1)</vt:lpstr>
      <vt:lpstr>Key concepts (2)</vt:lpstr>
      <vt:lpstr>Demo state</vt:lpstr>
      <vt:lpstr>Demo formflow</vt:lpstr>
      <vt:lpstr>Language Understanding Intelligent Service</vt:lpstr>
      <vt:lpstr>Demo LUIS</vt:lpstr>
      <vt:lpstr>Going live</vt:lpstr>
      <vt:lpstr>Demo bot framework portal</vt:lpstr>
      <vt:lpstr>Pricing</vt:lpstr>
      <vt:lpstr>Xamarin.Forms client</vt:lpstr>
      <vt:lpstr>Xamarin.Forms client: challenges</vt:lpstr>
      <vt:lpstr>Demo Xamarin.Forms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Sirus</dc:title>
  <dc:creator>Mathias Colpaert</dc:creator>
  <cp:lastModifiedBy>Bart Lannoeye</cp:lastModifiedBy>
  <cp:revision>96</cp:revision>
  <dcterms:created xsi:type="dcterms:W3CDTF">2016-11-03T08:58:23Z</dcterms:created>
  <dcterms:modified xsi:type="dcterms:W3CDTF">2017-04-24T16:52:50Z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0x010100683B834707ADEC4B87E4F19EAB25A484</vt:lpwstr>
  </property>
  <property fmtid="{D5CDD505-2E9C-101B-9397-08002B2CF9AE}" pid="3" name="Customer">
    <vt:lpwstr/>
  </property>
  <property fmtid="{D5CDD505-2E9C-101B-9397-08002B2CF9AE}" pid="4" name="TaxKeyword">
    <vt:lpwstr/>
  </property>
</Properties>
</file>