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>
        <p:scale>
          <a:sx n="107" d="100"/>
          <a:sy n="107" d="100"/>
        </p:scale>
        <p:origin x="7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72B5-BBD0-0447-9EE4-1DE28C13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93C57-6AFB-DE46-849C-7A054B73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08A1-F244-B745-B40F-E71EA959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9507-1539-F14E-9964-E7B1CB95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0785-72FF-1645-9849-1501811B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F082-17AC-C542-944C-FE11CE2D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8679-926D-9B48-8350-B9CFCA60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119A-363D-904D-B17A-AF79F4AC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9AB5-13E9-CB4E-9C2E-B804873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23A3-7489-B546-84BB-FBFF5BA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747B-64EE-A046-8EA4-29B93C040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ADF8-EB59-E242-BE77-FEC78416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F3F4-151D-824C-9A5D-FB00191B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3889-A6A4-7E41-946D-7DE7E977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0835-A915-6545-85DF-6C670C40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B778-03D2-7F42-BD5A-046B296B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3DE2-F2FE-AD44-8DE8-7AC240D5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6C1F-628B-954D-9462-C05DFBEE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6522-5044-764A-8CA5-180B1F35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E11C-BE3D-6640-9310-CE047CA2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1CA7-420D-9B4F-8535-F9B0F190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D759-EAD1-A342-A88A-6C675216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8C18-1188-E548-842C-30AAFF1A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867E-CD67-7E43-9F56-67AC170F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6844-F121-FB4C-85D9-9BA72BC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FDC7-0199-2240-9479-6FDDE6C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C18A-B5DF-9449-8908-895784591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D383-454B-294B-AC01-732F114B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8631-A108-E64B-883B-830963C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58CD-2769-4246-A256-E1ADF227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3DDEE-4E3A-FD43-AC6E-D8346CF4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C9CF-3F4C-FA4E-BD8F-640E5BC4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B931-EE00-D140-80D6-42B310CB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5552-6586-864A-AB26-0560A101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9E690-D910-8E46-94E9-F3CB10F4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65639-99D8-2048-BE5A-463F2D805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8B6F-8F0D-E548-89AA-FEAF7643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BE16-8090-CD4B-9336-A1AB0F74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E012D-16C7-774E-8AAB-448AEF37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941F-0281-8843-974C-5CDC3EED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ACC55-E1AA-E647-9171-239006DF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B93F-9720-3D41-8805-68448333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CBC2C-09F6-1D4A-82A0-A9CCE66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FED7-CC67-A443-BD7F-ADCDF204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AF4A5-E63D-6E41-AD5C-BB592B6A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6882F-C4C4-E846-AD29-5D477B7B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5D63-7E63-4A49-AF00-3E99991D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C080-2DE3-5A4C-9BB8-486B5120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DD8B3-2B7A-B649-AF55-5F6AF0007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2DCB2-56B2-994A-8D3E-5F7E3FDC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F2097-5DB5-0B4E-87E4-CF6AC66F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74A4D-567C-BD40-BC2B-3EF6EF31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3F2E-7AA2-F94C-A5D8-4D0F1E3B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F5BAF-CA09-3A45-A1F2-AA5F6F5E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7B29-B7D7-1C4E-AB95-0C651633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72C32-1052-C44A-9A84-E3E9DAC8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50A2-07DE-8646-AE9E-6E98DC54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5F10-17BF-A649-8186-E9BDC93B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C577E-1DA4-2A40-B45C-01AA4EBB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D9D8-AA8D-AF48-96F0-E40A97B7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1A98-6982-B442-BEC9-C6BE0C30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DA15-A5E2-4C42-A683-ABCFDA9A845D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5F96E-2D21-B048-9E06-9B38763DE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3AFD-B75C-8045-B8F8-95B4E14C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E5A5-58F9-6D41-876C-1CE179AC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DfJhaQ7JIc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luaNMzHjE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814-0A36-3B43-A57B-B88D372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F8E9-D865-E541-B505-FABEBC81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not experts, so challenging each other is good but be professional of course.</a:t>
            </a:r>
          </a:p>
          <a:p>
            <a:r>
              <a:rPr lang="en-US" dirty="0"/>
              <a:t>Try and connect to our own work.</a:t>
            </a:r>
          </a:p>
          <a:p>
            <a:r>
              <a:rPr lang="en-US" dirty="0"/>
              <a:t>Try to point out general ideas.</a:t>
            </a:r>
          </a:p>
          <a:p>
            <a:r>
              <a:rPr lang="en-US" dirty="0"/>
              <a:t>Going forward, should we do problems? What chapters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63708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7739-8C12-BA4C-914B-855CFAF14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029B2-7E25-F749-B68A-5B6C3F3DF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73701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E3D4-8675-704E-A473-3EA0B56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Ch.1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DC6F5-BBD8-B34A-A4B0-536E36551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5415-30A2-C542-B4CE-DC8DF5A5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The Role of MHD in Fusion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C5951-B98E-3A4D-BB71-1BBDFE0AB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MHD is a fluid model of plasmas, Ideal MHD has one fluid, no resistance in the plasma, and no ion gyro-radius</a:t>
                </a:r>
              </a:p>
              <a:p>
                <a:r>
                  <a:rPr lang="en-US" dirty="0"/>
                  <a:t>Fusion Science sub fields (historically- heating, transport, MHD)</a:t>
                </a:r>
              </a:p>
              <a:p>
                <a:r>
                  <a:rPr lang="en-US" dirty="0"/>
                  <a:t>These correspond with (T, confinement time, and pressure)</a:t>
                </a:r>
              </a:p>
              <a:p>
                <a:r>
                  <a:rPr lang="en-US" dirty="0"/>
                  <a:t>Unitless pressure introduced: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Perhapsitron</a:t>
                </a:r>
                <a:r>
                  <a:rPr lang="en-US" dirty="0"/>
                  <a:t> – no , tokamak/stellarator – yes, RFP-maybe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C5951-B98E-3A4D-BB71-1BBDFE0AB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0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9A0F7BE7-9B08-5845-8629-573AC954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307" y="0"/>
            <a:ext cx="5051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5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FC4B-E16A-794E-A2F7-B6DC4717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Tokamak</a:t>
            </a:r>
          </a:p>
        </p:txBody>
      </p:sp>
      <p:pic>
        <p:nvPicPr>
          <p:cNvPr id="4" name="Online Media 3" descr="The COMPASS Tokamak - pellet explosion">
            <a:hlinkClick r:id="" action="ppaction://media"/>
            <a:extLst>
              <a:ext uri="{FF2B5EF4-FFF2-40B4-BE49-F238E27FC236}">
                <a16:creationId xmlns:a16="http://schemas.microsoft.com/office/drawing/2014/main" id="{EAF60003-F88A-4047-9C92-97B23286316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7155" y="1387366"/>
            <a:ext cx="7059436" cy="5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7A7D-1FB8-F641-801D-EBCBE14E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FRC</a:t>
            </a:r>
          </a:p>
        </p:txBody>
      </p:sp>
      <p:pic>
        <p:nvPicPr>
          <p:cNvPr id="4" name="Online Media 3" descr="TAE Technologies Animation">
            <a:hlinkClick r:id="" action="ppaction://media"/>
            <a:extLst>
              <a:ext uri="{FF2B5EF4-FFF2-40B4-BE49-F238E27FC236}">
                <a16:creationId xmlns:a16="http://schemas.microsoft.com/office/drawing/2014/main" id="{AAD000A7-64AC-EC49-ABCF-754B22F284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1951" y="1502979"/>
            <a:ext cx="8569013" cy="48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5224-3432-4140-B36B-5F234E01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BD551-C454-BC45-8B2F-79E9F15E1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BD551-C454-BC45-8B2F-79E9F15E1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141</Words>
  <Application>Microsoft Macintosh PowerPoint</Application>
  <PresentationFormat>Widescreen</PresentationFormat>
  <Paragraphs>18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Book Club</vt:lpstr>
      <vt:lpstr>Ideal MHD Ch. 1</vt:lpstr>
      <vt:lpstr>Ch.1 Introduction</vt:lpstr>
      <vt:lpstr>1.1 The Role of MHD in Fusion Energy</vt:lpstr>
      <vt:lpstr>PowerPoint Presentation</vt:lpstr>
      <vt:lpstr>Tokamak</vt:lpstr>
      <vt:lpstr>FRC</vt:lpstr>
      <vt:lpstr>1.2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1</dc:title>
  <dc:creator>Nathan Bartlett</dc:creator>
  <cp:lastModifiedBy>Nathan Bartlett</cp:lastModifiedBy>
  <cp:revision>6</cp:revision>
  <dcterms:created xsi:type="dcterms:W3CDTF">2020-12-17T15:40:58Z</dcterms:created>
  <dcterms:modified xsi:type="dcterms:W3CDTF">2020-12-21T16:17:39Z</dcterms:modified>
</cp:coreProperties>
</file>