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2DC4-5EAE-8440-9CCA-DB6A0C71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0B05-8A2E-A345-B164-3BB9C40B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69CA-1B99-7244-92F5-8A3838A0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10B1-C9FA-C14E-ACDB-BC4ED171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4D9-FE22-7342-B50F-C8A5F38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AFB4-4748-164B-B27A-C68E55DD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925A-919A-934D-96EE-E3E25641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924A-A09C-5F41-A14A-CC5724A1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A927-6D8B-C34A-8645-0EEC5FA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8626-FADE-504F-9F5C-4326B454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4CAE-A903-9548-A770-A9A0243CA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BF208-D673-FB47-8649-F6DBB3C5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BFC6-1C3E-574E-9DC2-932CABA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1D8A-8936-A940-A242-C8B6F10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21EF-2203-9A42-8048-41867317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C350-38D5-5F4F-823E-20E901A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DBC9-D419-A244-AAA1-7F73A06B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0EDD-CC7E-4F48-871C-4432B85F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0A98-8696-3748-9481-3E800515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36E4-685A-0E4E-98D4-835E9AC2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CED2-6BCB-5049-8931-E8DF304B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BDF1-7F16-754B-A6DF-609D7EB0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B157-8F39-ED40-A204-982596C6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F8A9-222A-744B-8DBD-D97487CD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14F5-A8BA-8A46-BF43-6571B78D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7FB8-CF6A-EA4B-A2A1-75FA5543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D392-B10C-2E4E-89C3-AAA05F6A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6D01E-3CF2-C745-BF4B-3CF134A27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BA74-A78F-6F4E-983A-10259EB1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61D4-F5BC-7C48-8B66-77001204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50DF6-5DCA-5D4E-82DC-AE2868D5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D046-082D-6E4F-99CE-F08DBDCE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0BF7-BC48-6F4D-8FC8-A373667E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E7B8-FA78-CE4A-BED5-D738067F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1EBB-4BCD-6248-A5CF-E4889DE81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AE916-48D3-1549-BAF1-D9CEEA09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B9D73-535C-D640-B8FE-C6604068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36A17-4169-4849-83D2-11941EC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2FE5-0DDD-8341-8E99-D6F681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B799-B29B-4143-9DC3-80FA0B09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E5BB4-4AE6-6542-8543-BD83D250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753F-7906-E148-A407-6E20302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34419-CBDE-2345-A665-2C278887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E2843-E8B9-1940-AA4B-C3FB57C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72992-98DC-BD45-97B2-167C956C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1CD3-0507-E64D-8954-746B043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2846-3E14-E347-997F-C9240EBC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9724-79E1-384C-B997-406D9135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64DF-FD07-2849-B793-BB3B52D8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B26C2-83D1-0149-84CE-25482D9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5C43-0E16-3642-AA9C-F9365836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8BC3-C8ED-BB46-BA7B-69D4C5A1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2021-A43F-0B48-A155-C5849A2A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8CA80-D563-A942-8CFE-DD4223847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2094-CB11-7548-9699-F519234E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51C1C-13A9-494D-8058-A7FF0F30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3756-F006-8443-B11C-652F893A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B471-7D25-E243-BF97-6B8DA052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0697B-9BB2-5044-A8F7-8559785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A77F-D461-3D41-A3EE-D651576BA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3C5A-7E31-1B4B-BB69-2848061A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FF6B-711B-AA4F-AD2F-1ED97824FA66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8EF6-8DC9-8D49-BAA1-7D934F2A9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1E66-690D-6741-ADEF-FD59C79D8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C238-F6C4-B547-B155-D60018E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67B8-FEAF-F64D-B8B3-AC726FE6D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65A65-1355-0E4F-AFBE-0A3B2950C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304076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023F-6A42-4F40-B637-6C14BDF4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2 The Ideal MHD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6B12-9163-1341-9C6B-5F69E3BC0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9FC5-6045-0147-BE52-50BB4EA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886E-B613-DB47-B671-7F87457B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Collison dominated requirement is not true, doesn’t matter.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310-1499-7F49-B87D-D3AACF9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Description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F3DEF-F051-6F49-B477-1E10AE2A0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fluid, long wavelength, low frequency, macroscopic behavior.</a:t>
                </a:r>
              </a:p>
              <a:p>
                <a:r>
                  <a:rPr lang="en-US" dirty="0"/>
                  <a:t>Magnetic geometry, equilibrium, stability</a:t>
                </a:r>
              </a:p>
              <a:p>
                <a:r>
                  <a:rPr lang="en-US" dirty="0"/>
                  <a:t>Force balance between J x B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Discuss timescales and such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F3DEF-F051-6F49-B477-1E10AE2A0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AE4-6865-D743-A40D-7A0E1B4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Derivation of the Ideal MHD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618E-9EE6-EB44-8994-A42363D3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Appendix A gives us our starting point (Maxwell and Collision operator combined with particle conservation in phase space)</a:t>
            </a:r>
          </a:p>
          <a:p>
            <a:r>
              <a:rPr lang="en-US" dirty="0"/>
              <a:t>Low frequency, long wavelength, asymptotic expansion (plasma quickly responds to high frequency waves/perturbation?).</a:t>
            </a:r>
          </a:p>
          <a:p>
            <a:r>
              <a:rPr lang="en-US" dirty="0"/>
              <a:t>Introduce single fluid variables.</a:t>
            </a:r>
          </a:p>
          <a:p>
            <a:r>
              <a:rPr lang="en-US" dirty="0"/>
              <a:t>Collison dominated limits closes theory.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15D-EEE9-9D4A-82DD-17058693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Region of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1F12-0CAA-4F4F-A432-942D738E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good to go, so long as the plasma is incompressible.</a:t>
            </a:r>
          </a:p>
          <a:p>
            <a:r>
              <a:rPr lang="en-US" dirty="0"/>
              <a:t>Breakdown in the parallel momentum, conservation of mass if compressible.</a:t>
            </a:r>
          </a:p>
          <a:p>
            <a:r>
              <a:rPr lang="en-US" dirty="0"/>
              <a:t>Pg. 31 P3. “Now 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158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Ideal MHD Ch. 2</vt:lpstr>
      <vt:lpstr>Ch. 2 The Ideal MHD Model</vt:lpstr>
      <vt:lpstr>2.1 Introduction</vt:lpstr>
      <vt:lpstr>2.2 Description of the Model</vt:lpstr>
      <vt:lpstr>2.3 Derivation of the Ideal MHD Model</vt:lpstr>
      <vt:lpstr>2.4 Region of 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2</dc:title>
  <dc:creator>Nathan Bartlett</dc:creator>
  <cp:lastModifiedBy>Nathan Bartlett</cp:lastModifiedBy>
  <cp:revision>5</cp:revision>
  <dcterms:created xsi:type="dcterms:W3CDTF">2020-12-20T18:39:55Z</dcterms:created>
  <dcterms:modified xsi:type="dcterms:W3CDTF">2020-12-22T01:34:41Z</dcterms:modified>
</cp:coreProperties>
</file>