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E2C8-4F3D-F24D-8B03-C612C2F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4.6.3 Kink Safety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A648-B2E1-944A-BEA9-7CD086D68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A648-B2E1-944A-BEA9-7CD086D68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0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A0425-534B-CE4F-9007-2634787AAC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Rotational Transform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/>
                  <a:t>, and the MHD Safety Factor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A0425-534B-CE4F-9007-2634787AA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228BE-E477-6248-A89B-C3C71A876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𝜄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228BE-E477-6248-A89B-C3C71A876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71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2917-B128-184C-8256-FA4D726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Equilibrium 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061-FDDF-7C4E-9C5B-255FD38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two related free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48A-E7E8-6C4F-B3DB-8D91182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4.8/4.9 The Basic problem of Toroidal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CCB4E-FD5B-CF4C-96A8-EEFF7748F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Field and curvature leads to hoop force, </a:t>
                </a:r>
                <a:r>
                  <a:rPr lang="en-US" dirty="0" err="1"/>
                  <a:t>gradB</a:t>
                </a:r>
                <a:r>
                  <a:rPr lang="en-US" dirty="0"/>
                  <a:t>, </a:t>
                </a:r>
                <a:r>
                  <a:rPr lang="en-US" dirty="0" err="1"/>
                  <a:t>EcrossB</a:t>
                </a:r>
                <a:r>
                  <a:rPr lang="en-US" dirty="0"/>
                  <a:t>, forces</a:t>
                </a:r>
              </a:p>
              <a:p>
                <a:r>
                  <a:rPr lang="en-US" dirty="0"/>
                  <a:t>We need a combination of toroidal and magnetic fields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CCB4E-FD5B-CF4C-96A8-EEFF7748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7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8C93-123A-3440-A014-F39978A7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4.10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8E9-456C-AC4F-87CA-0667EDF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8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4 MHD Equilibrium: General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Want…</a:t>
            </a:r>
          </a:p>
          <a:p>
            <a:r>
              <a:rPr lang="en-US" dirty="0"/>
              <a:t>B field that confines plasma</a:t>
            </a:r>
          </a:p>
          <a:p>
            <a:r>
              <a:rPr lang="en-US" dirty="0"/>
              <a:t>Stable</a:t>
            </a:r>
          </a:p>
          <a:p>
            <a:r>
              <a:rPr lang="en-US" dirty="0"/>
              <a:t>High Beta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EDA-4D38-EA4B-BBB3-D17F6280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Basic Equilibrium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should also consider moving plasmas in real life</a:t>
                </a:r>
              </a:p>
              <a:p>
                <a:r>
                  <a:rPr lang="en-US" dirty="0"/>
                  <a:t>Note final paragraph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The Virial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CA02-5A1F-6E4A-9794-F7B36349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external currents</a:t>
            </a:r>
          </a:p>
        </p:txBody>
      </p:sp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343-7010-0C47-B054-A4A970C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The Need for Toroidicity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0FC-12D2-7948-A37E-3601690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losses too great otherwise.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128-37CD-5041-AD92-830F5CB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Flux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556CB-449E-744D-B8BB-6B33D7306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Rational, ergodic, stochastic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556CB-449E-744D-B8BB-6B33D7306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470-F415-2A4F-A0D6-1D8F39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4.6.1 Fluxes and Currents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6D5D-144F-154B-83E1-41D99318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Talks about surface quantities.</a:t>
            </a:r>
          </a:p>
        </p:txBody>
      </p:sp>
    </p:spTree>
    <p:extLst>
      <p:ext uri="{BB962C8B-B14F-4D97-AF65-F5344CB8AC3E}">
        <p14:creationId xmlns:p14="http://schemas.microsoft.com/office/powerpoint/2010/main" val="2248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E0FA30-8F29-BE4F-8296-3D74AC9001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4.6.2 Normalized Plasma Pressure,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E0FA30-8F29-BE4F-8296-3D74AC900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F13C7-D029-7042-B372-DAFD9404A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F13C7-D029-7042-B372-DAFD9404A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08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202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Ideal MHD Ch. 4</vt:lpstr>
      <vt:lpstr>Ch. 4 MHD Equilibrium: General Considerations</vt:lpstr>
      <vt:lpstr>4.1 Introduction</vt:lpstr>
      <vt:lpstr>4.2 Basic Equilibrium Equations</vt:lpstr>
      <vt:lpstr>4.3 The Virial Theorem</vt:lpstr>
      <vt:lpstr>4.4 The Need for Toroidicity</vt:lpstr>
      <vt:lpstr>4.5 Flux Surfaces</vt:lpstr>
      <vt:lpstr>4.6.1 Fluxes and Currents</vt:lpstr>
      <vt:lpstr>4.6.2 Normalized Plasma Pressure, β</vt:lpstr>
      <vt:lpstr>4.6.3 Kink Safety Factor</vt:lpstr>
      <vt:lpstr>Rotational Transform and ι, and the MHD Safety Factor</vt:lpstr>
      <vt:lpstr>4.7 Equilibrium Degrees of Freedom</vt:lpstr>
      <vt:lpstr>4.8/4.9 The Basic problem of Toroidal Equilibrium</vt:lpstr>
      <vt:lpstr>4.10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11</cp:revision>
  <dcterms:created xsi:type="dcterms:W3CDTF">2021-01-01T17:05:49Z</dcterms:created>
  <dcterms:modified xsi:type="dcterms:W3CDTF">2021-01-17T19:04:44Z</dcterms:modified>
</cp:coreProperties>
</file>