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B4E7-F183-7643-ACCD-8CE19757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4E4D-6CD3-1448-AD07-AE3110A0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4910-3266-864C-937C-7216BB5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E20D-507C-1E4F-811F-19A172E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4C59-12A9-7F44-8C84-4044C598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956-4993-6F45-9D04-463948C2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25-C56C-6B4A-905D-39FCCA7B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A50-B953-D346-8BCD-CB9D3C4C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31FA-F64B-0C44-A72E-1F9A8274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F24B-483C-6D46-8C88-31DC359E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8BD09-2699-CB48-9AE0-8B641C46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D2E52-38E9-E140-B828-3EB31DCA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C043-F13F-B340-8C6C-39E0A21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8FC3-3BAC-5B43-B9AE-571B6D98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C681-7333-7A46-925D-D34207B0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0A45-82CD-BA46-B08B-64B7A470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19C1-AD9F-F04E-86BC-41403432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8125-CFA2-C042-8107-015C590E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4C5F-7573-AC49-9D6E-886B927D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EAD3-F627-3946-88B8-AA4AD695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3DB4-2A28-4045-A969-0434E12E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1431-D21D-9C42-87A7-5D5564BA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E7C-6DFE-2E4C-B604-54C488B4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8FC1-AA90-AB4A-8E89-1938F1C7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5747-FB97-0341-A045-A6E1482E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B863-1B2F-3A4B-A348-F6627F4F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ECBB-0776-EB4E-8136-456F0985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2562F-491B-9C42-944F-E2AC23CA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2B5A-DED1-C540-BBAE-6FD7888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BBE93-966A-F54C-9DCA-8D84ED40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784EA-5D23-D24C-8F93-00928E0D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BA0-75BD-5344-A8BA-C3F58836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BDF2-F9C1-1243-911B-5197D090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B5D1-E791-F44B-898A-BC9A6010E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F94EA-5709-7549-A4A1-1DE82BA96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BC670-33AA-E94F-9625-495805A77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31203-E595-6D4F-BA43-882E4C85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0EA34-3277-4442-A6D7-A980F9D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2914B-412A-654B-81CA-0C644A18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2C12-555A-8041-BAD7-9C4F3BE1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24BC3-1832-234B-B187-59CDB14F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33DBB-4E23-754B-9EC3-8B17A8DE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50EAF-30B0-3D49-A19A-CE89FDC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24B78-8D17-CD48-B67D-5F5AFB2D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5D68-CBE0-D146-A88A-0EDBB881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EBC7-8FE1-8B45-A077-C7523126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31CA-3E30-4D46-87F5-35A50C5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314B-2514-CA48-B88B-3BBE8181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B556-BCDD-BA4A-AD4A-B3C7E4A9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C31E-6D8D-9043-9B97-6EECB7A8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0D66-66DC-0541-AE65-CCB110B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DB225-3129-EF49-8035-5C0045F1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C5C8-45FA-8F40-8DDF-AF9811BD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D167A-9C99-414C-9F6D-C3B5137E8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4A27-39BB-4645-9176-D20C917D3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134D-0560-8C4E-B77B-3EDEFEF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83173-D618-FB4B-921D-6F491018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6385-916B-C848-B5FD-74DCA1EE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8CA8-1667-2849-B94C-2E88A008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F392-1A38-9449-865E-C1E409B4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FDEE-83DD-FF4A-A43C-7932D9754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83CCF-B8BB-0D43-A0EA-7C63EAB35D34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5423-80A9-C545-8760-DEF49C8E2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9EC3-B6AB-CF4A-8EF5-C6A015D27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76D8-F9EF-8C43-88A1-C2FFEADE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act_Toroidal_Hybr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E09A-962A-8943-9E46-D6BCC9E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Nathan Bartlett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22635-5515-194F-A134-A4F6B9809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Stellarator Optimization Summer School 2020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20FA7B6-7D3F-9C4F-9848-3E1BDA2C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793" y="4155687"/>
            <a:ext cx="2538413" cy="253841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14DF112-030D-CC48-814A-136A26E9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9" y="4155687"/>
            <a:ext cx="2343459" cy="23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2C9-8052-564B-82CE-5BF190ED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8A8-E087-034C-91A7-F5CB72CC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Bachelors at the University of Illinois at Urbana-Champaign in engineering physics</a:t>
            </a:r>
          </a:p>
          <a:p>
            <a:r>
              <a:rPr lang="en-US"/>
              <a:t>New graduate student at Auburn University</a:t>
            </a:r>
          </a:p>
          <a:p>
            <a:r>
              <a:rPr lang="en-US"/>
              <a:t>Interested in MHD stability of current carrying stellarators as well as divertor physics.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70CC08A-08E8-854C-993C-232AFD27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3655971"/>
            <a:ext cx="2317750" cy="2359891"/>
          </a:xfrm>
          <a:prstGeom prst="rect">
            <a:avLst/>
          </a:prstGeom>
        </p:spPr>
      </p:pic>
      <p:pic>
        <p:nvPicPr>
          <p:cNvPr id="11" name="Picture 10" descr="The inside of a building&#10;&#10;Description automatically generated">
            <a:extLst>
              <a:ext uri="{FF2B5EF4-FFF2-40B4-BE49-F238E27FC236}">
                <a16:creationId xmlns:a16="http://schemas.microsoft.com/office/drawing/2014/main" id="{4A831716-EBC0-5C43-ACDD-7436B7D0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00" y="580087"/>
            <a:ext cx="3960000" cy="264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614692-7D7E-9D40-8BD8-66910CFC94EE}"/>
              </a:ext>
            </a:extLst>
          </p:cNvPr>
          <p:cNvSpPr txBox="1"/>
          <p:nvPr/>
        </p:nvSpPr>
        <p:spPr>
          <a:xfrm>
            <a:off x="6372225" y="6492875"/>
            <a:ext cx="581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4"/>
              </a:rPr>
              <a:t>https://en.wikipedia.org/wiki/Compact_Toroidal_Hybrid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Nathan Bartlett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 Bartlett</dc:title>
  <dc:creator>Nathan Bartlett</dc:creator>
  <cp:lastModifiedBy>Nathan Bartlett</cp:lastModifiedBy>
  <cp:revision>2</cp:revision>
  <dcterms:created xsi:type="dcterms:W3CDTF">2020-08-16T16:06:39Z</dcterms:created>
  <dcterms:modified xsi:type="dcterms:W3CDTF">2020-08-16T16:19:14Z</dcterms:modified>
</cp:coreProperties>
</file>