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5 Equilibrium: One-Dimensional 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Want…</a:t>
            </a:r>
          </a:p>
          <a:p>
            <a:r>
              <a:rPr lang="en-US" dirty="0"/>
              <a:t>B field that confines plasma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High Beta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5.2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-pinch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All J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, all B in 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Stable, simple, but end losses 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The Z-pinch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current in Z, all 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Simple, but kink unstable </a:t>
                </a:r>
              </a:p>
              <a:p>
                <a:r>
                  <a:rPr lang="en-US" dirty="0"/>
                  <a:t>Introduces the reader to a simple curvature effect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General Screw Pinch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Combination of Z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-pinch</a:t>
                </a:r>
              </a:p>
              <a:p>
                <a:r>
                  <a:rPr lang="en-US" dirty="0"/>
                  <a:t>The angle that J crosses B determines property</a:t>
                </a:r>
              </a:p>
              <a:p>
                <a:r>
                  <a:rPr lang="en-US" dirty="0"/>
                  <a:t>Limited into a parallel or perpendicular screw pinch</a:t>
                </a:r>
              </a:p>
              <a:p>
                <a:r>
                  <a:rPr lang="en-US" dirty="0"/>
                  <a:t>Here we get some more important qualities introduced</a:t>
                </a:r>
              </a:p>
              <a:p>
                <a:pPr lvl="1"/>
                <a:r>
                  <a:rPr lang="en-US" dirty="0"/>
                  <a:t>Two free functions</a:t>
                </a:r>
              </a:p>
              <a:p>
                <a:pPr lvl="1"/>
                <a:r>
                  <a:rPr lang="en-US" dirty="0"/>
                  <a:t>Flux Surfaces</a:t>
                </a:r>
              </a:p>
              <a:p>
                <a:pPr lvl="1"/>
                <a:r>
                  <a:rPr lang="en-US" dirty="0"/>
                  <a:t>Beta</a:t>
                </a:r>
              </a:p>
              <a:p>
                <a:pPr lvl="1"/>
                <a:r>
                  <a:rPr lang="en-US" dirty="0"/>
                  <a:t>Kink safety factor</a:t>
                </a:r>
              </a:p>
              <a:p>
                <a:pPr lvl="1"/>
                <a:r>
                  <a:rPr lang="en-US" dirty="0"/>
                  <a:t>Rotational transform and safety </a:t>
                </a:r>
                <a:r>
                  <a:rPr lang="en-US" dirty="0" err="1"/>
                  <a:t>gactor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Inherently 1-D Fusion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RFP (kind of a tokamak, but different relative magnitudes of fields and a different experimental procedure)</a:t>
            </a:r>
          </a:p>
          <a:p>
            <a:r>
              <a:rPr lang="en-US" dirty="0"/>
              <a:t>Low beta Tokamak</a:t>
            </a:r>
          </a:p>
          <a:p>
            <a:pPr lvl="1"/>
            <a:r>
              <a:rPr lang="en-US" dirty="0"/>
              <a:t>Circular cross section</a:t>
            </a:r>
          </a:p>
          <a:p>
            <a:pPr lvl="1"/>
            <a:r>
              <a:rPr lang="en-US" dirty="0"/>
              <a:t>Ohmic-heated</a:t>
            </a:r>
          </a:p>
          <a:p>
            <a:pPr lvl="1"/>
            <a:r>
              <a:rPr lang="en-US" dirty="0"/>
              <a:t>Curvature effects are simply perturbative only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-pinch</a:t>
                </a:r>
              </a:p>
              <a:p>
                <a:r>
                  <a:rPr lang="en-US" dirty="0"/>
                  <a:t>Z-pinch</a:t>
                </a:r>
              </a:p>
              <a:p>
                <a:r>
                  <a:rPr lang="en-US" dirty="0"/>
                  <a:t>Screw Pinch</a:t>
                </a:r>
              </a:p>
              <a:p>
                <a:r>
                  <a:rPr lang="en-US" dirty="0"/>
                  <a:t>RFP</a:t>
                </a:r>
              </a:p>
              <a:p>
                <a:r>
                  <a:rPr lang="en-US" dirty="0"/>
                  <a:t>Low-Beta Tokamak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183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Ideal MHD Ch. 5</vt:lpstr>
      <vt:lpstr>Ch. 5 Equilibrium: One-Dimensional  Configurations</vt:lpstr>
      <vt:lpstr>5.1 Introduction</vt:lpstr>
      <vt:lpstr>5.2 The Θ-pinch</vt:lpstr>
      <vt:lpstr>5.3 The Z-pinch</vt:lpstr>
      <vt:lpstr>5.4 The General Screw Pinch</vt:lpstr>
      <vt:lpstr>5.5 Inherently 1-D Fusion Configurations</vt:lpstr>
      <vt:lpstr>5.6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13</cp:revision>
  <dcterms:created xsi:type="dcterms:W3CDTF">2021-01-01T17:05:49Z</dcterms:created>
  <dcterms:modified xsi:type="dcterms:W3CDTF">2021-01-17T19:51:08Z</dcterms:modified>
</cp:coreProperties>
</file>