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9C84-4C79-504D-88BD-5C9A9EA81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17E04-2E6F-3644-8CF6-32AF6113D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0E078-E142-3F49-8766-91B64DE8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15456-6CC9-C04F-BC2D-B21DC6E8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B6BDE-FE5D-D244-A0E4-123BF5E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DEC6-598B-0543-A4DF-24C8A407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01961-E1F0-2844-A9DB-1C847EBB8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FE5FB-447F-8B45-AFAF-E0E3A089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BECCA-0574-824F-ABD7-00357ABD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463F7-1C51-DD47-9392-4C1CECC1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7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04565-B4DD-0048-8D90-D0DCC3253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BC92C-A0F4-D945-8729-B87CB10F0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5C451-228E-964F-B310-37377804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13706-CB21-064C-AE2C-96C6A007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FB89C-89A2-3746-8B1A-D4375B45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3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352B-0FEE-9A4F-B93C-39F4C8A3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4B09D-CA25-5D45-B982-BB2907F4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0A584-7FF8-5C44-995A-861C5D5A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8E2B1-6D5A-6444-A330-8C05184C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35023-2CF8-D043-AE56-EAA954DE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1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3BD2-7E4A-8B42-9547-EB6D1218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7F9E1-7E32-7F41-87CD-9AD0E4180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DBDF-698D-3447-97AE-4B4A231F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C8870-6F82-5245-8FF9-9810CC2A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5E52A-DBBA-9D44-BF91-FC4B28CD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4B15-B749-4C47-9E03-E6C71916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976F-A3F5-7E47-B4C9-413EEF3F5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7092D-5500-5942-B7D3-F9255E1F2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BC7B1-F836-5545-BC80-84C0138C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92D39-2589-564D-A7EA-E43A0C71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1F626-88B5-3F42-98F6-D8F44CF6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78FC-B5CC-B545-9B04-11C23E9E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7E74E-F631-F74C-AC24-E1D78ED60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F69F3-D89A-5743-B2FF-E4C7111E7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293D1-EB37-FD46-B568-D7C8AF80E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57B41-1A2E-124D-A744-816AEAF48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027FE-1B98-0E4A-94C9-6BA04E4A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A679E-7789-204D-A6FB-302FC26F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616EC-636F-6E4C-926A-BA6AB682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67DF-BEFE-314D-9D23-C7199173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473D1-AE7C-4D44-BC38-7CFE3AFB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54F5B-EF56-3E44-B7E3-E6135A51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A9E45-244C-6F43-BA09-07B0FF3F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4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870E8-0903-F44F-88A1-24AAE20A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EDCB1-06E3-9A4D-AA63-7CEA608E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F6BD-5EBE-1D46-B6C1-4FBF05E9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1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61C6-C6AC-9A43-8473-1EFFFADA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8CCB-5F51-A54A-A6AC-51BD3B81B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FA1EB-17BA-8D4A-BF58-8F6394E4E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F1F2D-E6D7-7241-AA0E-76423B21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66446-F55D-DA4B-BB9C-92CDABD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0ED92-6EC3-DD4B-B394-A5BF536E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BCCC-B84E-7B4B-B350-E235D287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B15C6-1AB3-FF45-9FA7-CAE8C4288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7D306-3231-5D4F-A7EC-739DC85BF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FAF32-9C58-6F44-804F-6F2BEF56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E4E1A-A072-9F41-A2E1-46C0CE92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8EA3A-E387-8640-84FC-71CD7B8C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6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80E4F-28B6-7646-AF50-6407C589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32BE9-81C7-AD43-B69E-BE0E14DE2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B0BA0-0EAC-9B48-8E8F-CF947E474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85733-0B8F-AE44-850E-C11BBC73B782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C99A9-A47B-EC42-B916-0746580C4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3E09A-4B79-6447-8C29-549ED07BB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9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D2AD-AF65-3E48-A08D-756621D06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Ideal MHD Ch.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F05F8-5A8A-B54E-8ABD-0EC124AC1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Bartlett</a:t>
            </a:r>
          </a:p>
        </p:txBody>
      </p:sp>
    </p:spTree>
    <p:extLst>
      <p:ext uri="{BB962C8B-B14F-4D97-AF65-F5344CB8AC3E}">
        <p14:creationId xmlns:p14="http://schemas.microsoft.com/office/powerpoint/2010/main" val="184133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95AB-3315-B94B-84A7-0F7A8770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 5 Equilibrium: One-Dimensional  Configurations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E1FC0-A765-3C4B-92A8-C7D6DDB32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7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0987-C9E6-5F4D-BDFB-753BDD06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4C6CC-9F9E-484A-BE4B-ADA2F0E18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Want…</a:t>
            </a:r>
          </a:p>
          <a:p>
            <a:r>
              <a:rPr lang="en-US" dirty="0"/>
              <a:t>B field that confines plasma</a:t>
            </a:r>
          </a:p>
          <a:p>
            <a:r>
              <a:rPr lang="en-US" dirty="0"/>
              <a:t>Stable</a:t>
            </a:r>
          </a:p>
          <a:p>
            <a:r>
              <a:rPr lang="en-US" dirty="0"/>
              <a:t>High Beta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2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287EDA-4D38-EA4B-BBB3-D17F62802D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5.2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-pinch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287EDA-4D38-EA4B-BBB3-D17F62802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AFAAE-C66B-F04F-BAF5-ECE0FD613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All J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, all B in Z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Stable, simple, but end losses </a:t>
                </a: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AFAAE-C66B-F04F-BAF5-ECE0FD613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85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6076-4A27-0F47-8C00-49B8F4EC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The Z-pinch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ACCA02-5A1F-6E4A-9794-F7B3634941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All current in Z, all B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Simple, but kink unstable </a:t>
                </a:r>
              </a:p>
              <a:p>
                <a:r>
                  <a:rPr lang="en-US" dirty="0"/>
                  <a:t>Introduces the reader to a simple curvature effect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ACCA02-5A1F-6E4A-9794-F7B363494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80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3343-7010-0C47-B054-A4A970C4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The General Screw Pinch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0DC0FC-12D2-7948-A37E-360169067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Combination of Z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-pinch</a:t>
                </a:r>
              </a:p>
              <a:p>
                <a:r>
                  <a:rPr lang="en-US" dirty="0"/>
                  <a:t>The angle that J crosses B determines property</a:t>
                </a:r>
              </a:p>
              <a:p>
                <a:r>
                  <a:rPr lang="en-US" dirty="0"/>
                  <a:t>Limited into a parallel or perpendicular screw pinch</a:t>
                </a:r>
              </a:p>
              <a:p>
                <a:r>
                  <a:rPr lang="en-US" dirty="0"/>
                  <a:t>Here we get some more important qualities introduced</a:t>
                </a:r>
              </a:p>
              <a:p>
                <a:pPr lvl="1"/>
                <a:r>
                  <a:rPr lang="en-US" dirty="0"/>
                  <a:t>Two free functions</a:t>
                </a:r>
              </a:p>
              <a:p>
                <a:pPr lvl="1"/>
                <a:r>
                  <a:rPr lang="en-US" dirty="0"/>
                  <a:t>Flux Surfaces</a:t>
                </a:r>
              </a:p>
              <a:p>
                <a:pPr lvl="1"/>
                <a:r>
                  <a:rPr lang="en-US" dirty="0"/>
                  <a:t>Beta</a:t>
                </a:r>
              </a:p>
              <a:p>
                <a:pPr lvl="1"/>
                <a:r>
                  <a:rPr lang="en-US" dirty="0"/>
                  <a:t>Kink safety factor</a:t>
                </a:r>
              </a:p>
              <a:p>
                <a:pPr lvl="1"/>
                <a:r>
                  <a:rPr lang="en-US" dirty="0"/>
                  <a:t>Rotational transform and safety </a:t>
                </a:r>
                <a:r>
                  <a:rPr lang="en-US" dirty="0" err="1"/>
                  <a:t>gactor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0DC0FC-12D2-7948-A37E-360169067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96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7128-37CD-5041-AD92-830F5CBB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5.5 Inherently 1-D Fusion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56CB-449E-744D-B8BB-6B33D7306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RFP (kind of a tokamak, but different relative magnitudes of fields and a different experimental procedure)</a:t>
            </a:r>
          </a:p>
          <a:p>
            <a:r>
              <a:rPr lang="en-US" dirty="0"/>
              <a:t>Low beta Tokamak</a:t>
            </a:r>
          </a:p>
          <a:p>
            <a:pPr lvl="1"/>
            <a:r>
              <a:rPr lang="en-US" dirty="0"/>
              <a:t>Circular cross section</a:t>
            </a:r>
          </a:p>
          <a:p>
            <a:pPr lvl="1"/>
            <a:r>
              <a:rPr lang="en-US" dirty="0"/>
              <a:t>Ohmic-heated</a:t>
            </a:r>
          </a:p>
          <a:p>
            <a:pPr lvl="1"/>
            <a:r>
              <a:rPr lang="en-US" dirty="0"/>
              <a:t>Curvature effects are simply perturbative only</a:t>
            </a:r>
          </a:p>
        </p:txBody>
      </p:sp>
    </p:spTree>
    <p:extLst>
      <p:ext uri="{BB962C8B-B14F-4D97-AF65-F5344CB8AC3E}">
        <p14:creationId xmlns:p14="http://schemas.microsoft.com/office/powerpoint/2010/main" val="44405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D470-F415-2A4F-A0D6-1D8F3911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EB56D5D-144F-154B-83E1-41D993188B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-pinch</a:t>
                </a:r>
              </a:p>
              <a:p>
                <a:r>
                  <a:rPr lang="en-US" dirty="0"/>
                  <a:t>Z-pinch</a:t>
                </a:r>
              </a:p>
              <a:p>
                <a:r>
                  <a:rPr lang="en-US" dirty="0"/>
                  <a:t>Screw Pinch</a:t>
                </a:r>
              </a:p>
              <a:p>
                <a:r>
                  <a:rPr lang="en-US" dirty="0"/>
                  <a:t>RFP</a:t>
                </a:r>
              </a:p>
              <a:p>
                <a:r>
                  <a:rPr lang="en-US" dirty="0"/>
                  <a:t>Low-Beta Tokamak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EB56D5D-144F-154B-83E1-41D993188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30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183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Ideal MHD Ch. 5</vt:lpstr>
      <vt:lpstr>Ch. 5 Equilibrium: One-Dimensional  Configurations</vt:lpstr>
      <vt:lpstr>5.1 Introduction</vt:lpstr>
      <vt:lpstr>5.2 The Θ-pinch</vt:lpstr>
      <vt:lpstr>5.3 The Z-pinch</vt:lpstr>
      <vt:lpstr>5.4 The General Screw Pinch</vt:lpstr>
      <vt:lpstr>5.5 Inherently 1-D Fusion Configurations</vt:lpstr>
      <vt:lpstr>5.6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Ideal MHD Ch. 3</dc:title>
  <dc:creator>Nathan Bartlett</dc:creator>
  <cp:lastModifiedBy>Nathan Bartlett</cp:lastModifiedBy>
  <cp:revision>13</cp:revision>
  <dcterms:created xsi:type="dcterms:W3CDTF">2021-01-01T17:05:49Z</dcterms:created>
  <dcterms:modified xsi:type="dcterms:W3CDTF">2021-01-18T20:41:01Z</dcterms:modified>
</cp:coreProperties>
</file>