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Przykładowa prezentacja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Slajd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jest przykładowy tekst. Nie ma większego sensu.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Slajd 2</a:t>
            </a:r>
          </a:p>
        </p:txBody>
      </p:sp>
      <p:pic>
        <p:nvPicPr>
          <p:cNvPr descr="https://wallpapercave.com/wp/wp9414303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193800"/>
            <a:ext cx="4521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Przykładowa prezentacja</dc:title>
  <dc:creator/>
  <cp:keywords/>
  <dcterms:created xsi:type="dcterms:W3CDTF">2023-10-16T17:49:10Z</dcterms:created>
  <dcterms:modified xsi:type="dcterms:W3CDTF">2023-10-16T17:49:10Z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editor">
    <vt:lpwstr>visual</vt:lpwstr>
  </property>
  <property fmtid="{D5CDD505-2E9C-101B-9397-08002B2CF9AE}" pid="4" name="header-includes">
    <vt:lpwstr/>
  </property>
  <property fmtid="{D5CDD505-2E9C-101B-9397-08002B2CF9AE}" pid="5" name="include-after">
    <vt:lpwstr/>
  </property>
  <property fmtid="{D5CDD505-2E9C-101B-9397-08002B2CF9AE}" pid="6" name="include-before">
    <vt:lpwstr/>
  </property>
  <property fmtid="{D5CDD505-2E9C-101B-9397-08002B2CF9AE}" pid="7" name="labels">
    <vt:lpwstr/>
  </property>
  <property fmtid="{D5CDD505-2E9C-101B-9397-08002B2CF9AE}" pid="8" name="toc-title">
    <vt:lpwstr>Table of contents</vt:lpwstr>
  </property>
</Properties>
</file>