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70" r:id="rId15"/>
    <p:sldId id="272" r:id="rId16"/>
    <p:sldId id="271" r:id="rId17"/>
    <p:sldId id="269" r:id="rId18"/>
    <p:sldId id="273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8106-270A-40A7-98C6-AF0149DC2DDF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BBED-4AD2-4FE2-AD1F-BB54411CDE0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8106-270A-40A7-98C6-AF0149DC2DDF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BBED-4AD2-4FE2-AD1F-BB54411CDE0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8106-270A-40A7-98C6-AF0149DC2DDF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BBED-4AD2-4FE2-AD1F-BB54411CDE0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8106-270A-40A7-98C6-AF0149DC2DDF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BBED-4AD2-4FE2-AD1F-BB54411CDE0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8106-270A-40A7-98C6-AF0149DC2DDF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BBED-4AD2-4FE2-AD1F-BB54411CDE0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8106-270A-40A7-98C6-AF0149DC2DDF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BBED-4AD2-4FE2-AD1F-BB54411CDE0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8106-270A-40A7-98C6-AF0149DC2DDF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BBED-4AD2-4FE2-AD1F-BB54411CDE0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8106-270A-40A7-98C6-AF0149DC2DDF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02BBED-4AD2-4FE2-AD1F-BB54411CDE0B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8106-270A-40A7-98C6-AF0149DC2DDF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BBED-4AD2-4FE2-AD1F-BB54411CDE0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8106-270A-40A7-98C6-AF0149DC2DDF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B02BBED-4AD2-4FE2-AD1F-BB54411CDE0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3938106-270A-40A7-98C6-AF0149DC2DDF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BBED-4AD2-4FE2-AD1F-BB54411CDE0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3938106-270A-40A7-98C6-AF0149DC2DDF}" type="datetimeFigureOut">
              <a:rPr lang="pl-PL" smtClean="0"/>
              <a:pPr/>
              <a:t>2019-05-19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B02BBED-4AD2-4FE2-AD1F-BB54411CDE0B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71472" y="1643050"/>
            <a:ext cx="6480048" cy="2301240"/>
          </a:xfrm>
        </p:spPr>
        <p:txBody>
          <a:bodyPr/>
          <a:lstStyle/>
          <a:p>
            <a:r>
              <a:rPr lang="pl-PL" dirty="0" smtClean="0"/>
              <a:t>PROLOG</a:t>
            </a:r>
            <a:br>
              <a:rPr lang="pl-PL" dirty="0" smtClean="0"/>
            </a:br>
            <a:r>
              <a:rPr lang="pl-PL" dirty="0" smtClean="0"/>
              <a:t>WEJŚCIE / WYJŚCIE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928926" y="4286256"/>
            <a:ext cx="4336908" cy="609592"/>
          </a:xfrm>
        </p:spPr>
        <p:txBody>
          <a:bodyPr/>
          <a:lstStyle/>
          <a:p>
            <a:r>
              <a:rPr lang="pl-PL" dirty="0" smtClean="0"/>
              <a:t>Bartłomiej Duda 15.05.2019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Przykład:</a:t>
            </a:r>
            <a:endParaRPr lang="pl-PL" dirty="0"/>
          </a:p>
        </p:txBody>
      </p:sp>
      <p:pic>
        <p:nvPicPr>
          <p:cNvPr id="4" name="Obraz 3" descr="screenshot0013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928802"/>
            <a:ext cx="7379162" cy="32861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Odczyt danych z pliku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W prologu jesteśmy w stanie odczytywać dane z pliku, dowolnie przetwarzać te dane i na końcu wyświetlać wynik użytkownikowi.</a:t>
            </a:r>
            <a:br>
              <a:rPr lang="pl-PL" dirty="0" smtClean="0"/>
            </a:br>
            <a:endParaRPr lang="pl-PL" dirty="0" smtClean="0"/>
          </a:p>
          <a:p>
            <a:pPr>
              <a:buNone/>
            </a:pPr>
            <a:r>
              <a:rPr lang="pl-PL" dirty="0" smtClean="0"/>
              <a:t>Mamy do tego celu kilka wbudowanych predykatów jak na przykład </a:t>
            </a:r>
            <a:r>
              <a:rPr lang="pl-PL" dirty="0" err="1" smtClean="0">
                <a:solidFill>
                  <a:srgbClr val="FFFF00"/>
                </a:solidFill>
              </a:rPr>
              <a:t>open</a:t>
            </a:r>
            <a:r>
              <a:rPr lang="pl-PL" dirty="0" smtClean="0"/>
              <a:t>, </a:t>
            </a:r>
            <a:r>
              <a:rPr lang="pl-PL" dirty="0" err="1" smtClean="0">
                <a:solidFill>
                  <a:srgbClr val="FFFF00"/>
                </a:solidFill>
              </a:rPr>
              <a:t>close</a:t>
            </a:r>
            <a:r>
              <a:rPr lang="pl-PL" dirty="0" smtClean="0"/>
              <a:t>,</a:t>
            </a:r>
          </a:p>
          <a:p>
            <a:pPr>
              <a:buNone/>
            </a:pPr>
            <a:r>
              <a:rPr lang="pl-PL" dirty="0" smtClean="0"/>
              <a:t>	które pozwalają na rozpoczęcie i zakończenie pracy z plikiem.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Odczyt danych z pliku</a:t>
            </a:r>
            <a:endParaRPr lang="pl-PL" dirty="0"/>
          </a:p>
        </p:txBody>
      </p:sp>
      <p:pic>
        <p:nvPicPr>
          <p:cNvPr id="4" name="Obraz 3" descr="screenshot0013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285992"/>
            <a:ext cx="6916116" cy="905001"/>
          </a:xfrm>
          <a:prstGeom prst="rect">
            <a:avLst/>
          </a:prstGeom>
        </p:spPr>
      </p:pic>
      <p:pic>
        <p:nvPicPr>
          <p:cNvPr id="5" name="Obraz 4" descr="screenshot0013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3429000"/>
            <a:ext cx="6929486" cy="17884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Odczyt danych z pliku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828800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Do kontroli strumienia danych przydatne także będą predykaty </a:t>
            </a:r>
            <a:r>
              <a:rPr lang="pl-PL" dirty="0" err="1" smtClean="0">
                <a:solidFill>
                  <a:srgbClr val="FFFF00"/>
                </a:solidFill>
              </a:rPr>
              <a:t>set_output</a:t>
            </a:r>
            <a:r>
              <a:rPr lang="pl-PL" dirty="0" smtClean="0"/>
              <a:t> oraz </a:t>
            </a:r>
            <a:r>
              <a:rPr lang="pl-PL" dirty="0" err="1" smtClean="0">
                <a:solidFill>
                  <a:srgbClr val="FFFF00"/>
                </a:solidFill>
              </a:rPr>
              <a:t>current_output</a:t>
            </a:r>
            <a:endParaRPr lang="pl-PL" dirty="0">
              <a:solidFill>
                <a:srgbClr val="FFFF00"/>
              </a:solidFill>
            </a:endParaRPr>
          </a:p>
        </p:txBody>
      </p:sp>
      <p:pic>
        <p:nvPicPr>
          <p:cNvPr id="4" name="Obraz 3" descr="screenshot0013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4572008"/>
            <a:ext cx="6706536" cy="819264"/>
          </a:xfrm>
          <a:prstGeom prst="rect">
            <a:avLst/>
          </a:prstGeom>
        </p:spPr>
      </p:pic>
      <p:pic>
        <p:nvPicPr>
          <p:cNvPr id="5" name="Obraz 4" descr="screenshot0013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3571876"/>
            <a:ext cx="6744642" cy="9240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Przykład:</a:t>
            </a:r>
            <a:endParaRPr lang="pl-PL" dirty="0"/>
          </a:p>
        </p:txBody>
      </p:sp>
      <p:pic>
        <p:nvPicPr>
          <p:cNvPr id="4" name="Obraz 3" descr="screenshot0013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785926"/>
            <a:ext cx="5150031" cy="2786082"/>
          </a:xfrm>
          <a:prstGeom prst="rect">
            <a:avLst/>
          </a:prstGeom>
        </p:spPr>
      </p:pic>
      <p:pic>
        <p:nvPicPr>
          <p:cNvPr id="5" name="Obraz 4" descr="screenshot0013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70" y="2357430"/>
            <a:ext cx="3296110" cy="190526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Uwaga!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Trzeba </a:t>
            </a:r>
            <a:r>
              <a:rPr lang="pl-PL" dirty="0" smtClean="0"/>
              <a:t>pamiętać </a:t>
            </a:r>
            <a:r>
              <a:rPr lang="pl-PL" dirty="0" smtClean="0"/>
              <a:t>o wpisaniu znaku kropki „.” po każdym wyrazie.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W innym wypadku prolog zwróci błąd odczytu: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>
                <a:solidFill>
                  <a:srgbClr val="FF0000"/>
                </a:solidFill>
              </a:rPr>
              <a:t>ERROR: plik2.txt:1: Syntax error: Unexpected end of file</a:t>
            </a:r>
            <a:endParaRPr lang="pl-PL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Zapis do pliku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Przy odpowiedniej kombinacji wcześniej omówionych predykatów możemy także wykonać zapis danych do pliku.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Musimy tylko pamiętać o odpowiedniej kontroli nad strumieniem danych.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Przykład:</a:t>
            </a:r>
            <a:endParaRPr lang="pl-PL" dirty="0"/>
          </a:p>
        </p:txBody>
      </p:sp>
      <p:pic>
        <p:nvPicPr>
          <p:cNvPr id="4" name="Obraz 3" descr="screenshot0013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785926"/>
            <a:ext cx="4894217" cy="3643338"/>
          </a:xfrm>
          <a:prstGeom prst="rect">
            <a:avLst/>
          </a:prstGeom>
        </p:spPr>
      </p:pic>
      <p:pic>
        <p:nvPicPr>
          <p:cNvPr id="5" name="Obraz 4" descr="screenshot0013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6" y="2857496"/>
            <a:ext cx="3076815" cy="18957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8992" y="2643182"/>
            <a:ext cx="2900354" cy="1143000"/>
          </a:xfrm>
        </p:spPr>
        <p:txBody>
          <a:bodyPr/>
          <a:lstStyle/>
          <a:p>
            <a:r>
              <a:rPr lang="pl-PL" dirty="0" smtClean="0"/>
              <a:t>KONIEC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Prolog - Wejście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W Prologu jedną z możliwości na pobieranie danych od użytkownika jest odczytywanie znaków za pomocą standardowego wyjścia (np. klawiatura). Zadanie to wykonamy za pomocą predykatu </a:t>
            </a:r>
            <a:r>
              <a:rPr lang="pl-PL" dirty="0" err="1" smtClean="0">
                <a:solidFill>
                  <a:srgbClr val="FFFF00"/>
                </a:solidFill>
              </a:rPr>
              <a:t>read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85786" y="928670"/>
            <a:ext cx="5543560" cy="1114420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Przykład:</a:t>
            </a:r>
          </a:p>
          <a:p>
            <a:pPr>
              <a:buNone/>
            </a:pPr>
            <a:endParaRPr lang="pl-PL" dirty="0"/>
          </a:p>
        </p:txBody>
      </p:sp>
      <p:pic>
        <p:nvPicPr>
          <p:cNvPr id="4" name="Obraz 3" descr="screenshot0013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928802"/>
            <a:ext cx="4357718" cy="4016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71472" y="357167"/>
            <a:ext cx="7467600" cy="2000264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Innym prostym przykładem jest program, który oblicza długość okręgu oraz pole koła: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/>
          </a:p>
        </p:txBody>
      </p:sp>
      <p:pic>
        <p:nvPicPr>
          <p:cNvPr id="4" name="Obraz 3" descr="screenshot0013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143116"/>
            <a:ext cx="4048690" cy="2095793"/>
          </a:xfrm>
          <a:prstGeom prst="rect">
            <a:avLst/>
          </a:prstGeom>
        </p:spPr>
      </p:pic>
      <p:sp>
        <p:nvSpPr>
          <p:cNvPr id="5" name="Symbol zastępczy zawartości 2"/>
          <p:cNvSpPr txBox="1">
            <a:spLocks/>
          </p:cNvSpPr>
          <p:nvPr/>
        </p:nvSpPr>
        <p:spPr>
          <a:xfrm>
            <a:off x="571472" y="4429132"/>
            <a:ext cx="7467600" cy="2000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l-P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 tym przypadku użyłem także predykatu </a:t>
            </a:r>
            <a:r>
              <a:rPr kumimoji="0" lang="pl-PL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</a:t>
            </a:r>
            <a:r>
              <a:rPr kumimoji="0" lang="pl-P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który za chwilę omówię.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l-PL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l-PL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Prolog - Wyjście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Informacje dla użytkownika możemy wyprowadzać do standardowego wyjścia (np. ekran). Do tego posłuży nam predykat </a:t>
            </a:r>
            <a:r>
              <a:rPr lang="pl-PL" dirty="0" err="1" smtClean="0">
                <a:solidFill>
                  <a:srgbClr val="FFFF00"/>
                </a:solidFill>
              </a:rPr>
              <a:t>write</a:t>
            </a:r>
            <a:r>
              <a:rPr lang="pl-PL" dirty="0" smtClean="0"/>
              <a:t>. Mamy także do dyspozycji predykat </a:t>
            </a:r>
            <a:r>
              <a:rPr lang="pl-PL" dirty="0" err="1" smtClean="0">
                <a:solidFill>
                  <a:srgbClr val="FFFF00"/>
                </a:solidFill>
              </a:rPr>
              <a:t>nl</a:t>
            </a:r>
            <a:r>
              <a:rPr lang="pl-PL" dirty="0" smtClean="0"/>
              <a:t>, który powoduje przejście do następnej linii.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Przykład:</a:t>
            </a:r>
            <a:endParaRPr lang="pl-PL" dirty="0"/>
          </a:p>
        </p:txBody>
      </p:sp>
      <p:pic>
        <p:nvPicPr>
          <p:cNvPr id="4" name="Obraz 3" descr="screenshot0013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785926"/>
            <a:ext cx="6429420" cy="3614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Czytanie znaków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685924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Do pobierania znaków od użytkownika można wykorzystać predykat </a:t>
            </a:r>
            <a:r>
              <a:rPr lang="pl-PL" dirty="0" err="1" smtClean="0">
                <a:solidFill>
                  <a:srgbClr val="FFFF00"/>
                </a:solidFill>
              </a:rPr>
              <a:t>get_char</a:t>
            </a:r>
            <a:endParaRPr lang="pl-PL" dirty="0">
              <a:solidFill>
                <a:srgbClr val="FFFF00"/>
              </a:solidFill>
            </a:endParaRPr>
          </a:p>
        </p:txBody>
      </p:sp>
      <p:pic>
        <p:nvPicPr>
          <p:cNvPr id="4" name="Obraz 3" descr="screenshot0013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3143248"/>
            <a:ext cx="6868484" cy="11717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Przykład:</a:t>
            </a:r>
            <a:endParaRPr lang="pl-PL" dirty="0"/>
          </a:p>
        </p:txBody>
      </p:sp>
      <p:pic>
        <p:nvPicPr>
          <p:cNvPr id="4" name="Obraz 3" descr="screenshot0013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857364"/>
            <a:ext cx="6768025" cy="30718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Wstawianie znaków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900238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Natomiast do wysyłania danych do strumienia wyjściowego służy predykat </a:t>
            </a:r>
            <a:r>
              <a:rPr lang="pl-PL" dirty="0" err="1" smtClean="0">
                <a:solidFill>
                  <a:srgbClr val="FFFF00"/>
                </a:solidFill>
              </a:rPr>
              <a:t>put</a:t>
            </a:r>
            <a:r>
              <a:rPr lang="pl-PL" dirty="0" smtClean="0">
                <a:solidFill>
                  <a:srgbClr val="FFFF00"/>
                </a:solidFill>
              </a:rPr>
              <a:t> </a:t>
            </a:r>
            <a:r>
              <a:rPr lang="pl-PL" dirty="0" smtClean="0"/>
              <a:t>(przestarzały) lub</a:t>
            </a:r>
            <a:r>
              <a:rPr lang="pl-PL" dirty="0" smtClean="0">
                <a:solidFill>
                  <a:srgbClr val="FFFF00"/>
                </a:solidFill>
              </a:rPr>
              <a:t> </a:t>
            </a:r>
            <a:r>
              <a:rPr lang="pl-PL" dirty="0" err="1" smtClean="0">
                <a:solidFill>
                  <a:srgbClr val="FFFF00"/>
                </a:solidFill>
              </a:rPr>
              <a:t>put_char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4" name="Obraz 3" descr="screenshot0013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3429000"/>
            <a:ext cx="6744642" cy="1238423"/>
          </a:xfrm>
          <a:prstGeom prst="rect">
            <a:avLst/>
          </a:prstGeom>
        </p:spPr>
      </p:pic>
      <p:pic>
        <p:nvPicPr>
          <p:cNvPr id="5" name="Obraz 4" descr="screenshot0013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4857760"/>
            <a:ext cx="6786610" cy="12471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zny">
  <a:themeElements>
    <a:clrScheme name="Techniczny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zny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zn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338</TotalTime>
  <Words>227</Words>
  <Application>Microsoft Office PowerPoint</Application>
  <PresentationFormat>Pokaz na ekranie (4:3)</PresentationFormat>
  <Paragraphs>32</Paragraphs>
  <Slides>18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Techniczny</vt:lpstr>
      <vt:lpstr>PROLOG WEJŚCIE / WYJŚCIE</vt:lpstr>
      <vt:lpstr>Prolog - Wejście</vt:lpstr>
      <vt:lpstr>Slajd 3</vt:lpstr>
      <vt:lpstr>Slajd 4</vt:lpstr>
      <vt:lpstr>Prolog - Wyjście</vt:lpstr>
      <vt:lpstr>Przykład:</vt:lpstr>
      <vt:lpstr>Czytanie znaków</vt:lpstr>
      <vt:lpstr>Przykład:</vt:lpstr>
      <vt:lpstr>Wstawianie znaków</vt:lpstr>
      <vt:lpstr>Przykład:</vt:lpstr>
      <vt:lpstr>Odczyt danych z pliku</vt:lpstr>
      <vt:lpstr>Odczyt danych z pliku</vt:lpstr>
      <vt:lpstr>Odczyt danych z pliku</vt:lpstr>
      <vt:lpstr>Przykład:</vt:lpstr>
      <vt:lpstr>Uwaga!</vt:lpstr>
      <vt:lpstr>Zapis do pliku</vt:lpstr>
      <vt:lpstr>Przykład:</vt:lpstr>
      <vt:lpstr>KONIEC</vt:lpstr>
    </vt:vector>
  </TitlesOfParts>
  <Company>SDGSGWRE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 WEJŚCIE / WYJŚCIE</dc:title>
  <dc:creator>WERWEFRWEF</dc:creator>
  <cp:lastModifiedBy>WERWEFRWEF</cp:lastModifiedBy>
  <cp:revision>24</cp:revision>
  <dcterms:created xsi:type="dcterms:W3CDTF">2019-05-18T22:10:29Z</dcterms:created>
  <dcterms:modified xsi:type="dcterms:W3CDTF">2019-05-19T12:38:46Z</dcterms:modified>
</cp:coreProperties>
</file>