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7F675F-EFD6-4357-B70F-521C88820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4104A32-7843-4E33-A5A8-58F19F859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324175-E6B5-4583-B96B-FDE9AD40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82F4-8787-43F8-9833-001D9BADD8EF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8C4EFF-F2CC-4821-BC49-2B80062D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382722-CCAD-43EE-968D-3C94309A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0FFE-6C12-4B5C-A5D0-4925B5BE86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283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5C7426-9B99-41B1-B8B3-1BDA4B02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85E18FE-C99D-41C2-ACCF-140B5D630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A84280B-0B16-4C72-AED0-506B36A2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82F4-8787-43F8-9833-001D9BADD8EF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230DAEF-2E59-4AE2-BD5A-6EB88CE9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CF7DB3-C233-47FF-8A72-5DEBF897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0FFE-6C12-4B5C-A5D0-4925B5BE86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405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03BED30-8A09-4F03-BB89-1622126C8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612B71C-C23E-4128-B651-4AD6FC7CF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315E92C-A79A-4488-8FFA-5DF5606A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82F4-8787-43F8-9833-001D9BADD8EF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6C4E695-F9B0-47B1-8C9F-1361B6AD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1610CC6-0EB9-4DD0-A7E0-3F528005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0FFE-6C12-4B5C-A5D0-4925B5BE86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674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F80397-310E-4C5F-BFDA-615B19B4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DD6E74-9F3F-4EE6-B2DD-E4FAC481F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E0E3306-2704-4804-A198-8041572B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82F4-8787-43F8-9833-001D9BADD8EF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CF6F8B2-EF80-487D-8812-AE31F770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11FEA3-A389-4607-B148-4294B0F4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0FFE-6C12-4B5C-A5D0-4925B5BE86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326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85EE81-86CE-431C-A160-79634FA3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61F230F-6B78-4A05-80C2-A47C4A367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E9047A3-A856-494B-AA0B-44FBE81D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82F4-8787-43F8-9833-001D9BADD8EF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DE604D8-8F73-4550-94D2-062CA89C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8B2DEF1-FC21-42A9-8420-21EDC858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0FFE-6C12-4B5C-A5D0-4925B5BE86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70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75F626-7AD5-40D9-B577-17C1ED79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7054B7-6A99-4329-A4B3-9C5FD9687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72A5900-E0E3-475D-BE50-9803B7D85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824232A-5FDC-49F2-AF73-A1BE01F8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82F4-8787-43F8-9833-001D9BADD8EF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658DEE6-8D1A-4CFF-B032-71C65D6D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75A54A7-0A0C-4C58-9AE3-E7A1FDCF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0FFE-6C12-4B5C-A5D0-4925B5BE86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906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D852F8-F80C-4B64-A75C-33CDD8AC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737E5D1-47CE-42B1-BC3B-B0C843EC1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3DA0443-B969-46D6-A870-53A392780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8185BB3-1893-4B23-8168-8094B8403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5230441-B70C-40CF-A8B3-25AE57D6B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FA815E0-6C1D-4FDC-8C0F-1D43B7D0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82F4-8787-43F8-9833-001D9BADD8EF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EA1A125-7702-4EA0-9196-2AC46867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3E8614C-35A5-4F14-807D-D0995A7C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0FFE-6C12-4B5C-A5D0-4925B5BE86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27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B5FD07-CB5E-4F6E-A929-1A2F7671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29D16F8-6B7D-4361-9847-65E97A08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82F4-8787-43F8-9833-001D9BADD8EF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BA94460-AAA7-435E-844A-FC355EC5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46AABDE-4F8C-40D6-9041-7A531A9A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0FFE-6C12-4B5C-A5D0-4925B5BE86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935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24C5F6D-807F-4CA7-97E5-F0790D4A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82F4-8787-43F8-9833-001D9BADD8EF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C6867D6-8CC8-4708-BE3E-13D81965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2BC09C4-6D37-4E86-8154-BB937682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0FFE-6C12-4B5C-A5D0-4925B5BE86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206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BAB93B-06A5-47BB-A042-CFA3F0BD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0B1B99-6487-42A4-91DA-22606B35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0A2BC85-C728-46C7-AF13-C2B90EF5C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113F609-31F9-4A66-B403-0B125E45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82F4-8787-43F8-9833-001D9BADD8EF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C6D8CAF-CEB8-486C-A38A-83450FB2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CF2612D-E1EC-498E-BA4C-9AD3E44B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0FFE-6C12-4B5C-A5D0-4925B5BE86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586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DBB175-04BC-4419-8E6F-2DFECACF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3E6B6B1-1978-41CE-95F0-2C4C33847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42C26D7-B5D5-4A97-9D0A-4D3285CA5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A04102D-87D6-4C6A-A704-BE18CD3D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82F4-8787-43F8-9833-001D9BADD8EF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0A6C682-93D4-4916-A95A-A1F202A0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28AD52C-0AF6-4A65-9398-BC152AA7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0FFE-6C12-4B5C-A5D0-4925B5BE86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901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318358D-331A-4A83-9A21-BCE10BD7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1AE1A31-974E-4F57-A797-A4520A91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8FB1531-5D54-42CF-B420-B589D65FE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082F4-8787-43F8-9833-001D9BADD8EF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2733CE7-9127-4A57-B0F5-58CB30B41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2ABCA00-4F86-44F4-9929-6161CE04E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00FFE-6C12-4B5C-A5D0-4925B5BE86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426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DD67F3-4FFD-4121-A559-4950DCF42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 err="1"/>
              <a:t>GiTTER</a:t>
            </a:r>
            <a:endParaRPr lang="pl-PL" b="1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F840787-A7F0-406E-BAB1-602CCA3ABC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Wstęp do Systemów Mobilnych</a:t>
            </a:r>
          </a:p>
          <a:p>
            <a:r>
              <a:rPr lang="pl-PL" dirty="0"/>
              <a:t>2020/2021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CF7741DB-DF62-4E10-9DA6-EC9E515D4B2F}"/>
              </a:ext>
            </a:extLst>
          </p:cNvPr>
          <p:cNvSpPr txBox="1">
            <a:spLocks/>
          </p:cNvSpPr>
          <p:nvPr/>
        </p:nvSpPr>
        <p:spPr>
          <a:xfrm>
            <a:off x="1524000" y="5663384"/>
            <a:ext cx="9144000" cy="119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Marcin Sarnecki </a:t>
            </a:r>
          </a:p>
          <a:p>
            <a:r>
              <a:rPr lang="pl-PL" dirty="0"/>
              <a:t>Bartłomiej Nowacki</a:t>
            </a:r>
          </a:p>
        </p:txBody>
      </p:sp>
    </p:spTree>
    <p:extLst>
      <p:ext uri="{BB962C8B-B14F-4D97-AF65-F5344CB8AC3E}">
        <p14:creationId xmlns:p14="http://schemas.microsoft.com/office/powerpoint/2010/main" val="1239063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49A385-FD5D-4DDB-973C-03B11680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Zalety i wady środowiska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64275A-74E4-4447-99DF-B864F545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>
                <a:solidFill>
                  <a:schemeClr val="accent6">
                    <a:lumMod val="75000"/>
                  </a:schemeClr>
                </a:solidFill>
              </a:rPr>
              <a:t>Kompleksowe IDE od JetBrains, na poziomie pozostałych ich produktów</a:t>
            </a:r>
          </a:p>
          <a:p>
            <a:r>
              <a:rPr lang="pl-PL" dirty="0">
                <a:solidFill>
                  <a:schemeClr val="accent6">
                    <a:lumMod val="75000"/>
                  </a:schemeClr>
                </a:solidFill>
              </a:rPr>
              <a:t>Język Kotlin</a:t>
            </a:r>
          </a:p>
          <a:p>
            <a:endParaRPr lang="pl-PL" dirty="0"/>
          </a:p>
          <a:p>
            <a:endParaRPr lang="pl-PL" dirty="0"/>
          </a:p>
          <a:p>
            <a:r>
              <a:rPr lang="pl-PL" sz="2400" dirty="0">
                <a:solidFill>
                  <a:srgbClr val="C00000"/>
                </a:solidFill>
              </a:rPr>
              <a:t>Problemy z emulatorami</a:t>
            </a:r>
          </a:p>
        </p:txBody>
      </p:sp>
    </p:spTree>
    <p:extLst>
      <p:ext uri="{BB962C8B-B14F-4D97-AF65-F5344CB8AC3E}">
        <p14:creationId xmlns:p14="http://schemas.microsoft.com/office/powerpoint/2010/main" val="144086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6F859C-190E-49DF-907B-A98FA875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OPIS APLIKACJI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7D8A26-3E55-495A-B939-EB4E0171F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19925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 err="1"/>
              <a:t>GiTTER</a:t>
            </a:r>
            <a:r>
              <a:rPr lang="pl-PL" dirty="0"/>
              <a:t> to prosty i ergonomiczny klient repozytoriów </a:t>
            </a:r>
            <a:r>
              <a:rPr lang="pl-PL" dirty="0" err="1"/>
              <a:t>github</a:t>
            </a:r>
            <a:r>
              <a:rPr lang="pl-PL" dirty="0"/>
              <a:t>. Aplikacja jest dostępna na telefony z systemem Android. Wykorzystuje ona połączenie z </a:t>
            </a:r>
            <a:r>
              <a:rPr lang="pl-PL" dirty="0" err="1"/>
              <a:t>internetem</a:t>
            </a:r>
            <a:r>
              <a:rPr lang="pl-PL" dirty="0"/>
              <a:t>. </a:t>
            </a:r>
          </a:p>
        </p:txBody>
      </p:sp>
      <p:pic>
        <p:nvPicPr>
          <p:cNvPr id="5" name="Obraz 4" descr="Obraz zawierający tekst, monitor, sprzęt elektroniczny, ekran&#10;&#10;Opis wygenerowany automatycznie">
            <a:extLst>
              <a:ext uri="{FF2B5EF4-FFF2-40B4-BE49-F238E27FC236}">
                <a16:creationId xmlns:a16="http://schemas.microsoft.com/office/drawing/2014/main" id="{3FDCE561-8509-4464-A3DE-D740F8728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882" y="365125"/>
            <a:ext cx="2995918" cy="582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7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51D968-B374-4C52-BFB1-71D8B997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POTENCJALNI ODBIORCY APLIKACJI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DF55AF2-BC07-4337-8D89-7A2D4983B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Studenci </a:t>
            </a:r>
          </a:p>
          <a:p>
            <a:r>
              <a:rPr lang="pl-PL" dirty="0"/>
              <a:t>Pracownicy IT</a:t>
            </a:r>
          </a:p>
          <a:p>
            <a:r>
              <a:rPr lang="pl-PL" dirty="0"/>
              <a:t>Pozostali użytkownicy repozytoriów </a:t>
            </a:r>
            <a:r>
              <a:rPr lang="pl-PL" dirty="0" err="1"/>
              <a:t>github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715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529D1C-6EFC-4CDA-9003-628799D9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WYKORZYSTANE 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2A2710-D719-4642-A82A-8132D9F7E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Android Studio - Java / Kotlin (Dogodny zestaw bibliotek, narzędzi oraz </a:t>
            </a:r>
            <a:r>
              <a:rPr lang="pl-PL" dirty="0" err="1"/>
              <a:t>builder</a:t>
            </a:r>
            <a:r>
              <a:rPr lang="pl-PL" dirty="0"/>
              <a:t> do GUI)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9052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028737-DDB9-4C64-8B86-95ABD187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Główne okno aplikacji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2A88DD-AD1D-4774-BD55-9FD8E8B16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81672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Aplikacja czeka na wprowadzenie teksu, po czym zwraca nam wyniki w postaci listy.</a:t>
            </a:r>
          </a:p>
        </p:txBody>
      </p:sp>
      <p:pic>
        <p:nvPicPr>
          <p:cNvPr id="4" name="Obraz 3" descr="Obraz zawierający tekst, monitor, sprzęt elektroniczny, ekran&#10;&#10;Opis wygenerowany automatycznie">
            <a:extLst>
              <a:ext uri="{FF2B5EF4-FFF2-40B4-BE49-F238E27FC236}">
                <a16:creationId xmlns:a16="http://schemas.microsoft.com/office/drawing/2014/main" id="{01E9F6FB-FC0D-416E-9DB7-D47E419E6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882" y="365125"/>
            <a:ext cx="2995918" cy="582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D9BA60-14EC-412D-ADB7-E9535903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Główne okno po </a:t>
            </a:r>
            <a:br>
              <a:rPr lang="pl-PL" b="1" dirty="0"/>
            </a:br>
            <a:r>
              <a:rPr lang="pl-PL" b="1" dirty="0"/>
              <a:t>wprowadzeniu tekstu</a:t>
            </a:r>
          </a:p>
        </p:txBody>
      </p:sp>
      <p:pic>
        <p:nvPicPr>
          <p:cNvPr id="27" name="Obraz 26" descr="Obraz zawierający tekst, sprzęt elektroniczny, wyświetlanie, zrzut ekranu&#10;&#10;Opis wygenerowany automatycznie">
            <a:extLst>
              <a:ext uri="{FF2B5EF4-FFF2-40B4-BE49-F238E27FC236}">
                <a16:creationId xmlns:a16="http://schemas.microsoft.com/office/drawing/2014/main" id="{7BA05C53-529E-458C-B2A6-3D439ADED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804" y="365125"/>
            <a:ext cx="2995200" cy="587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AF4BAD-2959-4F6C-86C4-1BFBA3F9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Lista zwróconych wyników</a:t>
            </a:r>
          </a:p>
        </p:txBody>
      </p:sp>
      <p:pic>
        <p:nvPicPr>
          <p:cNvPr id="5" name="Obraz 4" descr="Obraz zawierający tekst, sprzęt elektroniczny, telefon, monitor&#10;&#10;Opis wygenerowany automatycznie">
            <a:extLst>
              <a:ext uri="{FF2B5EF4-FFF2-40B4-BE49-F238E27FC236}">
                <a16:creationId xmlns:a16="http://schemas.microsoft.com/office/drawing/2014/main" id="{C9819CEE-9480-444E-88D8-3CC9ACF08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290" y="365125"/>
            <a:ext cx="2995200" cy="617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1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226CE1-57AA-4C58-8129-76E978C0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Szczegóły</a:t>
            </a:r>
          </a:p>
        </p:txBody>
      </p:sp>
      <p:pic>
        <p:nvPicPr>
          <p:cNvPr id="7" name="Obraz 6" descr="Obraz zawierający tekst, monitor, telefon, telefon komórkowy&#10;&#10;Opis wygenerowany automatycznie">
            <a:extLst>
              <a:ext uri="{FF2B5EF4-FFF2-40B4-BE49-F238E27FC236}">
                <a16:creationId xmlns:a16="http://schemas.microsoft.com/office/drawing/2014/main" id="{AD723F6F-A78F-4D45-B5C6-793F988BC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600" y="365125"/>
            <a:ext cx="2995200" cy="5872534"/>
          </a:xfrm>
          <a:prstGeom prst="rect">
            <a:avLst/>
          </a:prstGeom>
        </p:spPr>
      </p:pic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792D680B-BBDF-4203-8853-95C63F0C6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81672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Po wybraniu jednej pozycji z listy, zostajemy przekierowani do nowego okna, które wyświetla nam szczegóły wybranego repozytorium.</a:t>
            </a:r>
          </a:p>
        </p:txBody>
      </p:sp>
    </p:spTree>
    <p:extLst>
      <p:ext uri="{BB962C8B-B14F-4D97-AF65-F5344CB8AC3E}">
        <p14:creationId xmlns:p14="http://schemas.microsoft.com/office/powerpoint/2010/main" val="360680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ACBFFD-F9CC-47AA-AEA7-97CDF073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Etapy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D19F03-7960-44CF-ACFF-DAD8C8466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/>
              <a:t>Zaznajomienie się ze środowiskiem i językiem</a:t>
            </a:r>
          </a:p>
          <a:p>
            <a:r>
              <a:rPr lang="pl-PL" sz="2400" dirty="0"/>
              <a:t>Tworzenie front-endu</a:t>
            </a:r>
          </a:p>
          <a:p>
            <a:pPr lvl="1"/>
            <a:r>
              <a:rPr lang="pl-PL" sz="2000" dirty="0" err="1"/>
              <a:t>Main</a:t>
            </a:r>
            <a:r>
              <a:rPr lang="pl-PL" sz="2000" dirty="0"/>
              <a:t> </a:t>
            </a:r>
            <a:r>
              <a:rPr lang="pl-PL" sz="2000" dirty="0" err="1"/>
              <a:t>Screen</a:t>
            </a:r>
            <a:r>
              <a:rPr lang="pl-PL" sz="2000" dirty="0"/>
              <a:t> Activity Class</a:t>
            </a:r>
          </a:p>
          <a:p>
            <a:pPr lvl="1"/>
            <a:endParaRPr lang="pl-PL" sz="2000" dirty="0"/>
          </a:p>
          <a:p>
            <a:r>
              <a:rPr lang="pl-PL" sz="2400" dirty="0"/>
              <a:t>Tworzenie </a:t>
            </a:r>
            <a:r>
              <a:rPr lang="pl-PL" sz="2400" dirty="0" err="1"/>
              <a:t>back</a:t>
            </a:r>
            <a:r>
              <a:rPr lang="pl-PL" sz="2400" dirty="0"/>
              <a:t>-endu</a:t>
            </a:r>
          </a:p>
          <a:p>
            <a:pPr lvl="1"/>
            <a:r>
              <a:rPr lang="pl-PL" sz="2000" dirty="0"/>
              <a:t>Warstwa danych Data </a:t>
            </a:r>
            <a:r>
              <a:rPr lang="pl-PL" sz="2000" dirty="0" err="1"/>
              <a:t>Layer</a:t>
            </a:r>
            <a:r>
              <a:rPr lang="pl-PL" sz="2000" dirty="0"/>
              <a:t>	</a:t>
            </a:r>
          </a:p>
          <a:p>
            <a:pPr lvl="1"/>
            <a:r>
              <a:rPr lang="pl-PL" sz="2000" dirty="0" err="1"/>
              <a:t>RecyclerView</a:t>
            </a:r>
            <a:r>
              <a:rPr lang="pl-PL" sz="2000" dirty="0"/>
              <a:t> Adapter do wyszukiwani</a:t>
            </a:r>
          </a:p>
          <a:p>
            <a:pPr lvl="1"/>
            <a:r>
              <a:rPr lang="pl-PL" sz="2000" dirty="0"/>
              <a:t>Operacje sieciowe z biblioteką </a:t>
            </a:r>
            <a:r>
              <a:rPr lang="pl-PL" sz="2000" dirty="0" err="1"/>
              <a:t>Retrofit</a:t>
            </a:r>
            <a:endParaRPr lang="pl-PL" sz="2000" dirty="0"/>
          </a:p>
          <a:p>
            <a:pPr lvl="1"/>
            <a:r>
              <a:rPr lang="pl-PL" sz="2000" dirty="0"/>
              <a:t>Współprogramy Kotlin </a:t>
            </a:r>
            <a:r>
              <a:rPr lang="pl-PL" sz="2000" dirty="0" err="1"/>
              <a:t>Couroutines</a:t>
            </a:r>
            <a:r>
              <a:rPr lang="pl-PL" sz="2000" dirty="0"/>
              <a:t> do asynchronicznych operacji sieciowych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176226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169</Words>
  <Application>Microsoft Office PowerPoint</Application>
  <PresentationFormat>Panoramiczny</PresentationFormat>
  <Paragraphs>36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Motyw pakietu Office</vt:lpstr>
      <vt:lpstr>GiTTER</vt:lpstr>
      <vt:lpstr>OPIS APLIKACJI</vt:lpstr>
      <vt:lpstr>POTENCJALNI ODBIORCY APLIKACJI</vt:lpstr>
      <vt:lpstr>WYKORZYSTANE TECHNOLOGIE</vt:lpstr>
      <vt:lpstr>Główne okno aplikacji</vt:lpstr>
      <vt:lpstr>Główne okno po  wprowadzeniu tekstu</vt:lpstr>
      <vt:lpstr>Lista zwróconych wyników</vt:lpstr>
      <vt:lpstr>Szczegóły</vt:lpstr>
      <vt:lpstr>Etapy pracy</vt:lpstr>
      <vt:lpstr>Zalety i wady środowiska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Gitter</dc:title>
  <dc:creator>Bartłomiej Nowacki</dc:creator>
  <cp:lastModifiedBy>marcin sarnecki</cp:lastModifiedBy>
  <cp:revision>14</cp:revision>
  <dcterms:created xsi:type="dcterms:W3CDTF">2021-01-30T23:12:53Z</dcterms:created>
  <dcterms:modified xsi:type="dcterms:W3CDTF">2021-01-31T11:30:22Z</dcterms:modified>
</cp:coreProperties>
</file>