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5122525" cy="10693400"/>
  <p:notesSz cx="20929600" cy="29819600"/>
  <p:defaultTextStyle>
    <a:defPPr>
      <a:defRPr lang="en-US"/>
    </a:defPPr>
    <a:lvl1pPr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69900" indent="-127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39800" indent="-254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409700" indent="-38100"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81505" indent="-52705" algn="l" rtl="0" fontAlgn="base">
      <a:spcBef>
        <a:spcPct val="0"/>
      </a:spcBef>
      <a:spcAft>
        <a:spcPct val="0"/>
      </a:spcAft>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7432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2004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657600" algn="l" defTabSz="914400" rtl="0" eaLnBrk="1" latinLnBrk="0" hangingPunct="1">
      <a:defRPr sz="2900" kern="1200">
        <a:solidFill>
          <a:schemeClr val="tx1"/>
        </a:solidFill>
        <a:latin typeface="Arial" panose="020B0604020202020204" pitchFamily="34" charset="0"/>
        <a:ea typeface="Arial" panose="020B0604020202020204" pitchFamily="34" charset="0"/>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79" d="100"/>
          <a:sy n="79" d="100"/>
        </p:scale>
        <p:origin x="168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069493" cy="149615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855263" y="0"/>
            <a:ext cx="9069493" cy="1496159"/>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518920" y="3727450"/>
            <a:ext cx="17891760" cy="1006411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92960" y="14350683"/>
            <a:ext cx="16743680" cy="1174146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8323445"/>
            <a:ext cx="9069493" cy="14961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855263" y="28323445"/>
            <a:ext cx="9069493" cy="149615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smtClean="0"/>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535" indent="0" algn="ctr">
              <a:buNone/>
              <a:defRPr/>
            </a:lvl2pPr>
            <a:lvl3pPr marL="940435" indent="0" algn="ctr">
              <a:buNone/>
              <a:defRPr/>
            </a:lvl3pPr>
            <a:lvl4pPr marL="1410970" indent="0" algn="ctr">
              <a:buNone/>
              <a:defRPr/>
            </a:lvl4pPr>
            <a:lvl5pPr marL="1881505" indent="0" algn="ctr">
              <a:buNone/>
              <a:defRPr/>
            </a:lvl5pPr>
            <a:lvl6pPr marL="2351405" indent="0" algn="ctr">
              <a:buNone/>
              <a:defRPr/>
            </a:lvl6pPr>
            <a:lvl7pPr marL="2821940" indent="0" algn="ctr">
              <a:buNone/>
              <a:defRPr/>
            </a:lvl7pPr>
            <a:lvl8pPr marL="3292475" indent="0" algn="ctr">
              <a:buNone/>
              <a:defRPr/>
            </a:lvl8pPr>
            <a:lvl9pPr marL="3762375"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337235E1-9EE5-9B4E-A378-16028398161B}" type="slidenum">
              <a:rPr lang="en-US" altLang="x-none"/>
            </a:fld>
            <a:endParaRPr lang="en-US" alt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2E2F710A-7EB4-8248-AD16-1A5A614CA6F0}" type="slidenum">
              <a:rPr lang="en-US" altLang="x-none"/>
            </a:fld>
            <a:endParaRPr lang="en-US" alt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C37BF9AA-33CA-734A-9E34-8DEFA349FDE5}" type="slidenum">
              <a:rPr lang="en-US" altLang="x-none"/>
            </a:fld>
            <a:endParaRPr lang="en-US" alt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E370172C-9007-214A-B59E-92CD2D2A6BA7}" type="slidenum">
              <a:rPr lang="en-US" altLang="x-none"/>
            </a:fld>
            <a:endParaRPr lang="en-US" alt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smtClean="0"/>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535" indent="0">
              <a:buNone/>
              <a:defRPr sz="1900"/>
            </a:lvl2pPr>
            <a:lvl3pPr marL="940435" indent="0">
              <a:buNone/>
              <a:defRPr sz="1600"/>
            </a:lvl3pPr>
            <a:lvl4pPr marL="1410970" indent="0">
              <a:buNone/>
              <a:defRPr sz="1400"/>
            </a:lvl4pPr>
            <a:lvl5pPr marL="1881505" indent="0">
              <a:buNone/>
              <a:defRPr sz="1400"/>
            </a:lvl5pPr>
            <a:lvl6pPr marL="2351405" indent="0">
              <a:buNone/>
              <a:defRPr sz="1400"/>
            </a:lvl6pPr>
            <a:lvl7pPr marL="2821940" indent="0">
              <a:buNone/>
              <a:defRPr sz="1400"/>
            </a:lvl7pPr>
            <a:lvl8pPr marL="3292475" indent="0">
              <a:buNone/>
              <a:defRPr sz="1400"/>
            </a:lvl8pPr>
            <a:lvl9pPr marL="3762375"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endParaRPr lang="en-US" altLang="x-none"/>
          </a:p>
        </p:txBody>
      </p:sp>
      <p:sp>
        <p:nvSpPr>
          <p:cNvPr id="5" name="Rectangle 5"/>
          <p:cNvSpPr>
            <a:spLocks noGrp="1" noChangeArrowheads="1"/>
          </p:cNvSpPr>
          <p:nvPr>
            <p:ph type="ftr" sz="quarter" idx="11"/>
          </p:nvPr>
        </p:nvSpPr>
        <p:spPr/>
        <p:txBody>
          <a:bodyPr/>
          <a:lstStyle>
            <a:lvl1pPr>
              <a:defRPr/>
            </a:lvl1pPr>
          </a:lstStyle>
          <a:p>
            <a:endParaRPr lang="en-US" altLang="x-none"/>
          </a:p>
        </p:txBody>
      </p:sp>
      <p:sp>
        <p:nvSpPr>
          <p:cNvPr id="6" name="Rectangle 6"/>
          <p:cNvSpPr>
            <a:spLocks noGrp="1" noChangeArrowheads="1"/>
          </p:cNvSpPr>
          <p:nvPr>
            <p:ph type="sldNum" sz="quarter" idx="12"/>
          </p:nvPr>
        </p:nvSpPr>
        <p:spPr/>
        <p:txBody>
          <a:bodyPr/>
          <a:lstStyle>
            <a:lvl1pPr>
              <a:defRPr/>
            </a:lvl1pPr>
          </a:lstStyle>
          <a:p>
            <a:fld id="{D0F7F13A-C50D-2947-AB70-F7A900AB46FF}" type="slidenum">
              <a:rPr lang="en-US" altLang="x-none"/>
            </a:fld>
            <a:endParaRPr lang="en-US" alt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BAF09E48-7AF0-F147-8625-1E9BBEDE6E73}" type="slidenum">
              <a:rPr lang="en-US" altLang="x-none"/>
            </a:fld>
            <a:endParaRPr lang="en-US" alt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535" indent="0">
              <a:buNone/>
              <a:defRPr sz="2100" b="1"/>
            </a:lvl2pPr>
            <a:lvl3pPr marL="940435" indent="0">
              <a:buNone/>
              <a:defRPr sz="1900" b="1"/>
            </a:lvl3pPr>
            <a:lvl4pPr marL="1410970" indent="0">
              <a:buNone/>
              <a:defRPr sz="1600" b="1"/>
            </a:lvl4pPr>
            <a:lvl5pPr marL="1881505" indent="0">
              <a:buNone/>
              <a:defRPr sz="1600" b="1"/>
            </a:lvl5pPr>
            <a:lvl6pPr marL="2351405" indent="0">
              <a:buNone/>
              <a:defRPr sz="1600" b="1"/>
            </a:lvl6pPr>
            <a:lvl7pPr marL="2821940" indent="0">
              <a:buNone/>
              <a:defRPr sz="1600" b="1"/>
            </a:lvl7pPr>
            <a:lvl8pPr marL="3292475" indent="0">
              <a:buNone/>
              <a:defRPr sz="1600" b="1"/>
            </a:lvl8pPr>
            <a:lvl9pPr marL="376237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endParaRPr lang="en-US" altLang="x-none"/>
          </a:p>
        </p:txBody>
      </p:sp>
      <p:sp>
        <p:nvSpPr>
          <p:cNvPr id="8" name="Rectangle 5"/>
          <p:cNvSpPr>
            <a:spLocks noGrp="1" noChangeArrowheads="1"/>
          </p:cNvSpPr>
          <p:nvPr>
            <p:ph type="ftr" sz="quarter" idx="11"/>
          </p:nvPr>
        </p:nvSpPr>
        <p:spPr/>
        <p:txBody>
          <a:bodyPr/>
          <a:lstStyle>
            <a:lvl1pPr>
              <a:defRPr/>
            </a:lvl1pPr>
          </a:lstStyle>
          <a:p>
            <a:endParaRPr lang="en-US" altLang="x-none"/>
          </a:p>
        </p:txBody>
      </p:sp>
      <p:sp>
        <p:nvSpPr>
          <p:cNvPr id="9" name="Rectangle 6"/>
          <p:cNvSpPr>
            <a:spLocks noGrp="1" noChangeArrowheads="1"/>
          </p:cNvSpPr>
          <p:nvPr>
            <p:ph type="sldNum" sz="quarter" idx="12"/>
          </p:nvPr>
        </p:nvSpPr>
        <p:spPr/>
        <p:txBody>
          <a:bodyPr/>
          <a:lstStyle>
            <a:lvl1pPr>
              <a:defRPr/>
            </a:lvl1pPr>
          </a:lstStyle>
          <a:p>
            <a:fld id="{BF0E0976-4050-8849-B93D-C9974A7BE4B0}" type="slidenum">
              <a:rPr lang="en-US" altLang="x-none"/>
            </a:fld>
            <a:endParaRPr lang="en-US" alt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p:txBody>
          <a:bodyPr/>
          <a:lstStyle>
            <a:lvl1pPr>
              <a:defRPr/>
            </a:lvl1pPr>
          </a:lstStyle>
          <a:p>
            <a:endParaRPr lang="en-US" altLang="x-none"/>
          </a:p>
        </p:txBody>
      </p:sp>
      <p:sp>
        <p:nvSpPr>
          <p:cNvPr id="4" name="Rectangle 5"/>
          <p:cNvSpPr>
            <a:spLocks noGrp="1" noChangeArrowheads="1"/>
          </p:cNvSpPr>
          <p:nvPr>
            <p:ph type="ftr" sz="quarter" idx="11"/>
          </p:nvPr>
        </p:nvSpPr>
        <p:spPr/>
        <p:txBody>
          <a:bodyPr/>
          <a:lstStyle>
            <a:lvl1pPr>
              <a:defRPr/>
            </a:lvl1pPr>
          </a:lstStyle>
          <a:p>
            <a:endParaRPr lang="en-US" altLang="x-none"/>
          </a:p>
        </p:txBody>
      </p:sp>
      <p:sp>
        <p:nvSpPr>
          <p:cNvPr id="5" name="Rectangle 6"/>
          <p:cNvSpPr>
            <a:spLocks noGrp="1" noChangeArrowheads="1"/>
          </p:cNvSpPr>
          <p:nvPr>
            <p:ph type="sldNum" sz="quarter" idx="12"/>
          </p:nvPr>
        </p:nvSpPr>
        <p:spPr/>
        <p:txBody>
          <a:bodyPr/>
          <a:lstStyle>
            <a:lvl1pPr>
              <a:defRPr/>
            </a:lvl1pPr>
          </a:lstStyle>
          <a:p>
            <a:fld id="{F992A00D-80C1-5E42-9731-05E9BE2843A4}" type="slidenum">
              <a:rPr lang="en-US" altLang="x-none"/>
            </a:fld>
            <a:endParaRPr lang="en-US" alt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US" altLang="x-none"/>
          </a:p>
        </p:txBody>
      </p:sp>
      <p:sp>
        <p:nvSpPr>
          <p:cNvPr id="3" name="Rectangle 5"/>
          <p:cNvSpPr>
            <a:spLocks noGrp="1" noChangeArrowheads="1"/>
          </p:cNvSpPr>
          <p:nvPr>
            <p:ph type="ftr" sz="quarter" idx="11"/>
          </p:nvPr>
        </p:nvSpPr>
        <p:spPr/>
        <p:txBody>
          <a:bodyPr/>
          <a:lstStyle>
            <a:lvl1pPr>
              <a:defRPr/>
            </a:lvl1pPr>
          </a:lstStyle>
          <a:p>
            <a:endParaRPr lang="en-US" altLang="x-none"/>
          </a:p>
        </p:txBody>
      </p:sp>
      <p:sp>
        <p:nvSpPr>
          <p:cNvPr id="4" name="Rectangle 6"/>
          <p:cNvSpPr>
            <a:spLocks noGrp="1" noChangeArrowheads="1"/>
          </p:cNvSpPr>
          <p:nvPr>
            <p:ph type="sldNum" sz="quarter" idx="12"/>
          </p:nvPr>
        </p:nvSpPr>
        <p:spPr/>
        <p:txBody>
          <a:bodyPr/>
          <a:lstStyle>
            <a:lvl1pPr>
              <a:defRPr/>
            </a:lvl1pPr>
          </a:lstStyle>
          <a:p>
            <a:fld id="{E2AB8E08-0882-4045-8039-B54BFF0D5BD9}" type="slidenum">
              <a:rPr lang="en-US" altLang="x-none"/>
            </a:fld>
            <a:endParaRPr lang="en-US" alt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800FF174-7C35-1A4B-A6AA-113DC7661084}" type="slidenum">
              <a:rPr lang="en-US" altLang="x-none"/>
            </a:fld>
            <a:endParaRPr lang="en-US" alt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smtClean="0"/>
              <a:t>Click to edit Master title style</a:t>
            </a:r>
            <a:endParaRPr lang="en-GB"/>
          </a:p>
        </p:txBody>
      </p:sp>
      <p:sp>
        <p:nvSpPr>
          <p:cNvPr id="3" name="Picture Placeholder 2"/>
          <p:cNvSpPr>
            <a:spLocks noGrp="1"/>
          </p:cNvSpPr>
          <p:nvPr>
            <p:ph type="pic" idx="1" hasCustomPrompt="1"/>
          </p:nvPr>
        </p:nvSpPr>
        <p:spPr>
          <a:xfrm>
            <a:off x="5927381" y="1897812"/>
            <a:ext cx="18146403" cy="12745731"/>
          </a:xfrm>
        </p:spPr>
        <p:txBody>
          <a:bodyPr lIns="294019" tIns="147016" rIns="294019" bIns="147016"/>
          <a:lstStyle>
            <a:lvl1pPr marL="0" indent="0">
              <a:buNone/>
              <a:defRPr sz="3300"/>
            </a:lvl1pPr>
            <a:lvl2pPr marL="470535" indent="0">
              <a:buNone/>
              <a:defRPr sz="2900"/>
            </a:lvl2pPr>
            <a:lvl3pPr marL="940435" indent="0">
              <a:buNone/>
              <a:defRPr sz="2500"/>
            </a:lvl3pPr>
            <a:lvl4pPr marL="1410970" indent="0">
              <a:buNone/>
              <a:defRPr sz="2100"/>
            </a:lvl4pPr>
            <a:lvl5pPr marL="1881505" indent="0">
              <a:buNone/>
              <a:defRPr sz="2100"/>
            </a:lvl5pPr>
            <a:lvl6pPr marL="2351405" indent="0">
              <a:buNone/>
              <a:defRPr sz="2100"/>
            </a:lvl6pPr>
            <a:lvl7pPr marL="2821940" indent="0">
              <a:buNone/>
              <a:defRPr sz="2100"/>
            </a:lvl7pPr>
            <a:lvl8pPr marL="3292475" indent="0">
              <a:buNone/>
              <a:defRPr sz="2100"/>
            </a:lvl8pPr>
            <a:lvl9pPr marL="3762375" indent="0">
              <a:buNone/>
              <a:defRPr sz="2100"/>
            </a:lvl9pPr>
          </a:lstStyle>
          <a:p>
            <a:pPr lvl="0"/>
            <a:r>
              <a:rPr lang="en-US" noProof="0" smtClean="0"/>
              <a:t>Drag picture to placeholder or click icon to add</a:t>
            </a:r>
            <a:endParaRPr lang="en-GB" noProof="0" smtClean="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535" indent="0">
              <a:buNone/>
              <a:defRPr sz="1200"/>
            </a:lvl2pPr>
            <a:lvl3pPr marL="940435" indent="0">
              <a:buNone/>
              <a:defRPr sz="1000"/>
            </a:lvl3pPr>
            <a:lvl4pPr marL="1410970" indent="0">
              <a:buNone/>
              <a:defRPr sz="900"/>
            </a:lvl4pPr>
            <a:lvl5pPr marL="1881505" indent="0">
              <a:buNone/>
              <a:defRPr sz="900"/>
            </a:lvl5pPr>
            <a:lvl6pPr marL="2351405" indent="0">
              <a:buNone/>
              <a:defRPr sz="900"/>
            </a:lvl6pPr>
            <a:lvl7pPr marL="2821940" indent="0">
              <a:buNone/>
              <a:defRPr sz="900"/>
            </a:lvl7pPr>
            <a:lvl8pPr marL="3292475" indent="0">
              <a:buNone/>
              <a:defRPr sz="900"/>
            </a:lvl8pPr>
            <a:lvl9pPr marL="3762375"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endParaRPr lang="en-US" altLang="x-none"/>
          </a:p>
        </p:txBody>
      </p:sp>
      <p:sp>
        <p:nvSpPr>
          <p:cNvPr id="6" name="Rectangle 5"/>
          <p:cNvSpPr>
            <a:spLocks noGrp="1" noChangeArrowheads="1"/>
          </p:cNvSpPr>
          <p:nvPr>
            <p:ph type="ftr" sz="quarter" idx="11"/>
          </p:nvPr>
        </p:nvSpPr>
        <p:spPr/>
        <p:txBody>
          <a:bodyPr/>
          <a:lstStyle>
            <a:lvl1pPr>
              <a:defRPr/>
            </a:lvl1pPr>
          </a:lstStyle>
          <a:p>
            <a:endParaRPr lang="en-US" altLang="x-none"/>
          </a:p>
        </p:txBody>
      </p:sp>
      <p:sp>
        <p:nvSpPr>
          <p:cNvPr id="7" name="Rectangle 6"/>
          <p:cNvSpPr>
            <a:spLocks noGrp="1" noChangeArrowheads="1"/>
          </p:cNvSpPr>
          <p:nvPr>
            <p:ph type="sldNum" sz="quarter" idx="12"/>
          </p:nvPr>
        </p:nvSpPr>
        <p:spPr/>
        <p:txBody>
          <a:bodyPr/>
          <a:lstStyle>
            <a:lvl1pPr>
              <a:defRPr/>
            </a:lvl1pPr>
          </a:lstStyle>
          <a:p>
            <a:fld id="{A36CDCD6-9923-B144-AE4C-F2786CB30661}" type="slidenum">
              <a:rPr lang="en-US" altLang="x-none"/>
            </a:fld>
            <a:endParaRPr lang="en-US" altLang="x-non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ctr" anchorCtr="0" compatLnSpc="1"/>
          <a:lstStyle/>
          <a:p>
            <a:pPr lvl="0"/>
            <a:r>
              <a:rPr lang="en-US" altLang="x-none" smtClean="0"/>
              <a:t>Click to edit Master title style</a:t>
            </a:r>
            <a:endParaRPr lang="en-US" altLang="x-none"/>
          </a:p>
        </p:txBody>
      </p:sp>
      <p:sp>
        <p:nvSpPr>
          <p:cNvPr id="1027" name="Rectangle 3"/>
          <p:cNvSpPr>
            <a:spLocks noGrp="1" noChangeArrowheads="1"/>
          </p:cNvSpPr>
          <p:nvPr>
            <p:ph type="body" idx="1"/>
          </p:nvPr>
        </p:nvSpPr>
        <p:spPr bwMode="auto">
          <a:xfrm>
            <a:off x="755650" y="2495550"/>
            <a:ext cx="13611225" cy="705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7408" tIns="73708" rIns="147408" bIns="73708" numCol="1" anchor="t" anchorCtr="0" compatLnSpc="1"/>
          <a:lstStyle/>
          <a:p>
            <a:pPr lvl="0"/>
            <a:r>
              <a:rPr lang="en-US" altLang="x-none" smtClean="0"/>
              <a:t>Click to edit Master text styles</a:t>
            </a:r>
            <a:endParaRPr lang="en-US" altLang="x-none" smtClean="0"/>
          </a:p>
          <a:p>
            <a:pPr lvl="1"/>
            <a:r>
              <a:rPr lang="en-US" altLang="x-none" smtClean="0"/>
              <a:t>Second level</a:t>
            </a:r>
            <a:endParaRPr lang="en-US" altLang="x-none" smtClean="0"/>
          </a:p>
          <a:p>
            <a:pPr lvl="2"/>
            <a:r>
              <a:rPr lang="en-US" altLang="x-none" smtClean="0"/>
              <a:t>Third level</a:t>
            </a:r>
            <a:endParaRPr lang="en-US" altLang="x-none" smtClean="0"/>
          </a:p>
          <a:p>
            <a:pPr lvl="3"/>
            <a:r>
              <a:rPr lang="en-US" altLang="x-none" smtClean="0"/>
              <a:t>Fourth level</a:t>
            </a:r>
            <a:endParaRPr lang="en-US" altLang="x-none" smtClean="0"/>
          </a:p>
          <a:p>
            <a:pPr lvl="4"/>
            <a:r>
              <a:rPr lang="en-US" altLang="x-none" smtClean="0"/>
              <a:t>Fifth level</a:t>
            </a:r>
            <a:endParaRPr lang="en-US" altLang="x-none"/>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ln>
        </p:spPr>
        <p:txBody>
          <a:bodyPr vert="horz" wrap="square" lIns="147408" tIns="73708" rIns="147408" bIns="73708" numCol="1" anchor="t" anchorCtr="0" compatLnSpc="1"/>
          <a:lstStyle>
            <a:lvl1pPr>
              <a:defRPr sz="2300"/>
            </a:lvl1pPr>
          </a:lstStyle>
          <a:p>
            <a:endParaRPr lang="en-US" altLang="x-none"/>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ln>
        </p:spPr>
        <p:txBody>
          <a:bodyPr vert="horz" wrap="square" lIns="147408" tIns="73708" rIns="147408" bIns="73708" numCol="1" anchor="t" anchorCtr="0" compatLnSpc="1"/>
          <a:lstStyle>
            <a:lvl1pPr algn="ctr">
              <a:defRPr sz="2300"/>
            </a:lvl1pPr>
          </a:lstStyle>
          <a:p>
            <a:endParaRPr lang="en-US" altLang="x-none"/>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ln>
        </p:spPr>
        <p:txBody>
          <a:bodyPr vert="horz" wrap="square" lIns="147408" tIns="73708" rIns="147408" bIns="73708" numCol="1" anchor="t" anchorCtr="0" compatLnSpc="1"/>
          <a:lstStyle>
            <a:lvl1pPr algn="r">
              <a:defRPr sz="2300"/>
            </a:lvl1pPr>
          </a:lstStyle>
          <a:p>
            <a:fld id="{C65CAD8A-68BD-6243-838A-3DD119E815E1}" type="slidenum">
              <a:rPr lang="en-US" altLang="x-none"/>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1" fontAlgn="base" hangingPunct="1">
        <a:spcBef>
          <a:spcPct val="0"/>
        </a:spcBef>
        <a:spcAft>
          <a:spcPct val="0"/>
        </a:spcAft>
        <a:defRPr sz="7100">
          <a:solidFill>
            <a:schemeClr val="tx2"/>
          </a:solidFill>
          <a:latin typeface="+mj-lt"/>
          <a:ea typeface="+mj-ea"/>
          <a:cs typeface="+mj-cs"/>
        </a:defRPr>
      </a:lvl1pPr>
      <a:lvl2pPr algn="ctr" defTabSz="1473200" rtl="0" eaLnBrk="1" fontAlgn="base" hangingPunct="1">
        <a:spcBef>
          <a:spcPct val="0"/>
        </a:spcBef>
        <a:spcAft>
          <a:spcPct val="0"/>
        </a:spcAft>
        <a:defRPr sz="7100">
          <a:solidFill>
            <a:schemeClr val="tx2"/>
          </a:solidFill>
          <a:latin typeface="Arial" panose="020B0604020202020204" pitchFamily="34" charset="0"/>
        </a:defRPr>
      </a:lvl2pPr>
      <a:lvl3pPr algn="ctr" defTabSz="1473200" rtl="0" eaLnBrk="1" fontAlgn="base" hangingPunct="1">
        <a:spcBef>
          <a:spcPct val="0"/>
        </a:spcBef>
        <a:spcAft>
          <a:spcPct val="0"/>
        </a:spcAft>
        <a:defRPr sz="7100">
          <a:solidFill>
            <a:schemeClr val="tx2"/>
          </a:solidFill>
          <a:latin typeface="Arial" panose="020B0604020202020204" pitchFamily="34" charset="0"/>
        </a:defRPr>
      </a:lvl3pPr>
      <a:lvl4pPr algn="ctr" defTabSz="1473200" rtl="0" eaLnBrk="1" fontAlgn="base" hangingPunct="1">
        <a:spcBef>
          <a:spcPct val="0"/>
        </a:spcBef>
        <a:spcAft>
          <a:spcPct val="0"/>
        </a:spcAft>
        <a:defRPr sz="7100">
          <a:solidFill>
            <a:schemeClr val="tx2"/>
          </a:solidFill>
          <a:latin typeface="Arial" panose="020B0604020202020204" pitchFamily="34" charset="0"/>
        </a:defRPr>
      </a:lvl4pPr>
      <a:lvl5pPr algn="ctr" defTabSz="1473200" rtl="0" eaLnBrk="1" fontAlgn="base" hangingPunct="1">
        <a:spcBef>
          <a:spcPct val="0"/>
        </a:spcBef>
        <a:spcAft>
          <a:spcPct val="0"/>
        </a:spcAft>
        <a:defRPr sz="7100">
          <a:solidFill>
            <a:schemeClr val="tx2"/>
          </a:solidFill>
          <a:latin typeface="Arial" panose="020B0604020202020204" pitchFamily="34" charset="0"/>
        </a:defRPr>
      </a:lvl5pPr>
      <a:lvl6pPr marL="470535" algn="ctr" defTabSz="2941320" rtl="0" eaLnBrk="1" fontAlgn="base" hangingPunct="1">
        <a:spcBef>
          <a:spcPct val="0"/>
        </a:spcBef>
        <a:spcAft>
          <a:spcPct val="0"/>
        </a:spcAft>
        <a:defRPr sz="14200">
          <a:solidFill>
            <a:schemeClr val="tx2"/>
          </a:solidFill>
          <a:latin typeface="Arial" panose="020B0604020202020204" pitchFamily="34" charset="0"/>
        </a:defRPr>
      </a:lvl6pPr>
      <a:lvl7pPr marL="940435" algn="ctr" defTabSz="2941320" rtl="0" eaLnBrk="1" fontAlgn="base" hangingPunct="1">
        <a:spcBef>
          <a:spcPct val="0"/>
        </a:spcBef>
        <a:spcAft>
          <a:spcPct val="0"/>
        </a:spcAft>
        <a:defRPr sz="14200">
          <a:solidFill>
            <a:schemeClr val="tx2"/>
          </a:solidFill>
          <a:latin typeface="Arial" panose="020B0604020202020204" pitchFamily="34" charset="0"/>
        </a:defRPr>
      </a:lvl7pPr>
      <a:lvl8pPr marL="1410970" algn="ctr" defTabSz="2941320" rtl="0" eaLnBrk="1" fontAlgn="base" hangingPunct="1">
        <a:spcBef>
          <a:spcPct val="0"/>
        </a:spcBef>
        <a:spcAft>
          <a:spcPct val="0"/>
        </a:spcAft>
        <a:defRPr sz="14200">
          <a:solidFill>
            <a:schemeClr val="tx2"/>
          </a:solidFill>
          <a:latin typeface="Arial" panose="020B0604020202020204" pitchFamily="34" charset="0"/>
        </a:defRPr>
      </a:lvl8pPr>
      <a:lvl9pPr marL="1881505" algn="ctr" defTabSz="2941320" rtl="0" eaLnBrk="1" fontAlgn="base" hangingPunct="1">
        <a:spcBef>
          <a:spcPct val="0"/>
        </a:spcBef>
        <a:spcAft>
          <a:spcPct val="0"/>
        </a:spcAft>
        <a:defRPr sz="14200">
          <a:solidFill>
            <a:schemeClr val="tx2"/>
          </a:solidFill>
          <a:latin typeface="Arial" panose="020B0604020202020204" pitchFamily="34" charset="0"/>
        </a:defRPr>
      </a:lvl9pPr>
    </p:titleStyle>
    <p:bodyStyle>
      <a:lvl1pPr marL="554355" indent="-554355" algn="l" defTabSz="1473200" rtl="0" eaLnBrk="1" fontAlgn="base" hangingPunct="1">
        <a:spcBef>
          <a:spcPct val="20000"/>
        </a:spcBef>
        <a:spcAft>
          <a:spcPct val="0"/>
        </a:spcAft>
        <a:buChar char="•"/>
        <a:defRPr sz="5200">
          <a:solidFill>
            <a:schemeClr val="tx1"/>
          </a:solidFill>
          <a:latin typeface="+mn-lt"/>
          <a:ea typeface="+mn-ea"/>
          <a:cs typeface="+mn-cs"/>
        </a:defRPr>
      </a:lvl1pPr>
      <a:lvl2pPr marL="1198880" indent="-460375" algn="l" defTabSz="1473200" rtl="0" eaLnBrk="1" fontAlgn="base" hangingPunct="1">
        <a:spcBef>
          <a:spcPct val="20000"/>
        </a:spcBef>
        <a:spcAft>
          <a:spcPct val="0"/>
        </a:spcAft>
        <a:buChar char="–"/>
        <a:defRPr sz="4500">
          <a:solidFill>
            <a:schemeClr val="tx1"/>
          </a:solidFill>
          <a:latin typeface="+mn-lt"/>
        </a:defRPr>
      </a:lvl2pPr>
      <a:lvl3pPr marL="1843405" indent="-368300" algn="l" defTabSz="1473200" rtl="0" eaLnBrk="1" fontAlgn="base" hangingPunct="1">
        <a:spcBef>
          <a:spcPct val="20000"/>
        </a:spcBef>
        <a:spcAft>
          <a:spcPct val="0"/>
        </a:spcAft>
        <a:buChar char="•"/>
        <a:defRPr sz="3900">
          <a:solidFill>
            <a:schemeClr val="tx1"/>
          </a:solidFill>
          <a:latin typeface="+mn-lt"/>
        </a:defRPr>
      </a:lvl3pPr>
      <a:lvl4pPr marL="2581275" indent="-368300" algn="l" defTabSz="1473200" rtl="0" eaLnBrk="1" fontAlgn="base" hangingPunct="1">
        <a:spcBef>
          <a:spcPct val="20000"/>
        </a:spcBef>
        <a:spcAft>
          <a:spcPct val="0"/>
        </a:spcAft>
        <a:buChar char="–"/>
        <a:defRPr sz="3200">
          <a:solidFill>
            <a:schemeClr val="tx1"/>
          </a:solidFill>
          <a:latin typeface="+mn-lt"/>
        </a:defRPr>
      </a:lvl4pPr>
      <a:lvl5pPr marL="3317875" indent="-368300" algn="l" defTabSz="1473200" rtl="0" eaLnBrk="1" fontAlgn="base" hangingPunct="1">
        <a:spcBef>
          <a:spcPct val="20000"/>
        </a:spcBef>
        <a:spcAft>
          <a:spcPct val="0"/>
        </a:spcAft>
        <a:buChar char="»"/>
        <a:defRPr sz="3200">
          <a:solidFill>
            <a:schemeClr val="tx1"/>
          </a:solidFill>
          <a:latin typeface="+mn-lt"/>
        </a:defRPr>
      </a:lvl5pPr>
      <a:lvl6pPr marL="7089140" indent="-734695" algn="l" defTabSz="2941320" rtl="0" eaLnBrk="1" fontAlgn="base" hangingPunct="1">
        <a:spcBef>
          <a:spcPct val="20000"/>
        </a:spcBef>
        <a:spcAft>
          <a:spcPct val="0"/>
        </a:spcAft>
        <a:buChar char="»"/>
        <a:defRPr sz="6500">
          <a:solidFill>
            <a:schemeClr val="tx1"/>
          </a:solidFill>
          <a:latin typeface="+mn-lt"/>
        </a:defRPr>
      </a:lvl6pPr>
      <a:lvl7pPr marL="7559675" indent="-734695" algn="l" defTabSz="2941320" rtl="0" eaLnBrk="1" fontAlgn="base" hangingPunct="1">
        <a:spcBef>
          <a:spcPct val="20000"/>
        </a:spcBef>
        <a:spcAft>
          <a:spcPct val="0"/>
        </a:spcAft>
        <a:buChar char="»"/>
        <a:defRPr sz="6500">
          <a:solidFill>
            <a:schemeClr val="tx1"/>
          </a:solidFill>
          <a:latin typeface="+mn-lt"/>
        </a:defRPr>
      </a:lvl7pPr>
      <a:lvl8pPr marL="8029575" indent="-734695" algn="l" defTabSz="2941320" rtl="0" eaLnBrk="1" fontAlgn="base" hangingPunct="1">
        <a:spcBef>
          <a:spcPct val="20000"/>
        </a:spcBef>
        <a:spcAft>
          <a:spcPct val="0"/>
        </a:spcAft>
        <a:buChar char="»"/>
        <a:defRPr sz="6500">
          <a:solidFill>
            <a:schemeClr val="tx1"/>
          </a:solidFill>
          <a:latin typeface="+mn-lt"/>
        </a:defRPr>
      </a:lvl8pPr>
      <a:lvl9pPr marL="8500110" indent="-734695" algn="l" defTabSz="2941320" rtl="0" eaLnBrk="1" fontAlgn="base" hangingPunct="1">
        <a:spcBef>
          <a:spcPct val="20000"/>
        </a:spcBef>
        <a:spcAft>
          <a:spcPct val="0"/>
        </a:spcAft>
        <a:buChar char="»"/>
        <a:defRPr sz="6500">
          <a:solidFill>
            <a:schemeClr val="tx1"/>
          </a:solidFill>
          <a:latin typeface="+mn-lt"/>
        </a:defRPr>
      </a:lvl9pPr>
    </p:bodyStyle>
    <p:otherStyle>
      <a:defPPr>
        <a:defRPr lang="en-US"/>
      </a:defPPr>
      <a:lvl1pPr marL="0" algn="l" defTabSz="940435" rtl="0" eaLnBrk="1" latinLnBrk="0" hangingPunct="1">
        <a:defRPr sz="1900" kern="1200">
          <a:solidFill>
            <a:schemeClr val="tx1"/>
          </a:solidFill>
          <a:latin typeface="+mn-lt"/>
          <a:ea typeface="+mn-ea"/>
          <a:cs typeface="+mn-cs"/>
        </a:defRPr>
      </a:lvl1pPr>
      <a:lvl2pPr marL="470535" algn="l" defTabSz="940435" rtl="0" eaLnBrk="1" latinLnBrk="0" hangingPunct="1">
        <a:defRPr sz="1900" kern="1200">
          <a:solidFill>
            <a:schemeClr val="tx1"/>
          </a:solidFill>
          <a:latin typeface="+mn-lt"/>
          <a:ea typeface="+mn-ea"/>
          <a:cs typeface="+mn-cs"/>
        </a:defRPr>
      </a:lvl2pPr>
      <a:lvl3pPr marL="940435" algn="l" defTabSz="940435" rtl="0" eaLnBrk="1" latinLnBrk="0" hangingPunct="1">
        <a:defRPr sz="1900" kern="1200">
          <a:solidFill>
            <a:schemeClr val="tx1"/>
          </a:solidFill>
          <a:latin typeface="+mn-lt"/>
          <a:ea typeface="+mn-ea"/>
          <a:cs typeface="+mn-cs"/>
        </a:defRPr>
      </a:lvl3pPr>
      <a:lvl4pPr marL="1410970" algn="l" defTabSz="940435" rtl="0" eaLnBrk="1" latinLnBrk="0" hangingPunct="1">
        <a:defRPr sz="1900" kern="1200">
          <a:solidFill>
            <a:schemeClr val="tx1"/>
          </a:solidFill>
          <a:latin typeface="+mn-lt"/>
          <a:ea typeface="+mn-ea"/>
          <a:cs typeface="+mn-cs"/>
        </a:defRPr>
      </a:lvl4pPr>
      <a:lvl5pPr marL="1881505" algn="l" defTabSz="940435" rtl="0" eaLnBrk="1" latinLnBrk="0" hangingPunct="1">
        <a:defRPr sz="1900" kern="1200">
          <a:solidFill>
            <a:schemeClr val="tx1"/>
          </a:solidFill>
          <a:latin typeface="+mn-lt"/>
          <a:ea typeface="+mn-ea"/>
          <a:cs typeface="+mn-cs"/>
        </a:defRPr>
      </a:lvl5pPr>
      <a:lvl6pPr marL="2351405" algn="l" defTabSz="940435" rtl="0" eaLnBrk="1" latinLnBrk="0" hangingPunct="1">
        <a:defRPr sz="1900" kern="1200">
          <a:solidFill>
            <a:schemeClr val="tx1"/>
          </a:solidFill>
          <a:latin typeface="+mn-lt"/>
          <a:ea typeface="+mn-ea"/>
          <a:cs typeface="+mn-cs"/>
        </a:defRPr>
      </a:lvl6pPr>
      <a:lvl7pPr marL="2821940" algn="l" defTabSz="940435" rtl="0" eaLnBrk="1" latinLnBrk="0" hangingPunct="1">
        <a:defRPr sz="1900" kern="1200">
          <a:solidFill>
            <a:schemeClr val="tx1"/>
          </a:solidFill>
          <a:latin typeface="+mn-lt"/>
          <a:ea typeface="+mn-ea"/>
          <a:cs typeface="+mn-cs"/>
        </a:defRPr>
      </a:lvl7pPr>
      <a:lvl8pPr marL="3292475" algn="l" defTabSz="940435" rtl="0" eaLnBrk="1" latinLnBrk="0" hangingPunct="1">
        <a:defRPr sz="1900" kern="1200">
          <a:solidFill>
            <a:schemeClr val="tx1"/>
          </a:solidFill>
          <a:latin typeface="+mn-lt"/>
          <a:ea typeface="+mn-ea"/>
          <a:cs typeface="+mn-cs"/>
        </a:defRPr>
      </a:lvl8pPr>
      <a:lvl9pPr marL="3762375" algn="l" defTabSz="94043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ln>
          <a:extLst>
            <a:ext uri="{909E8E84-426E-40DD-AFC4-6F175D3DCCD1}">
              <a14:hiddenFill xmlns:a14="http://schemas.microsoft.com/office/drawing/2010/main">
                <a:noFill/>
              </a14:hiddenFill>
            </a:ext>
          </a:extLst>
        </p:spPr>
        <p:txBody>
          <a:bodyPr lIns="94064" tIns="47032" rIns="94064" bIns="47032"/>
          <a:lstStyle/>
          <a:p>
            <a:endParaRPr lang="en-US"/>
          </a:p>
        </p:txBody>
      </p:sp>
      <p:pic>
        <p:nvPicPr>
          <p:cNvPr id="2051" name="Picture 17" descr="logo lar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9465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14"/>
          <p:cNvSpPr>
            <a:spLocks noChangeArrowheads="1"/>
          </p:cNvSpPr>
          <p:nvPr/>
        </p:nvSpPr>
        <p:spPr bwMode="auto">
          <a:xfrm>
            <a:off x="0" y="1425575"/>
            <a:ext cx="15122525" cy="9267825"/>
          </a:xfrm>
          <a:prstGeom prst="rect">
            <a:avLst/>
          </a:prstGeom>
          <a:solidFill>
            <a:srgbClr val="04638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7165" tIns="23582" rIns="47165" bIns="23582" anchor="ctr"/>
          <a:lstStyle>
            <a:lvl1pPr defTabSz="471805" eaLnBrk="0" hangingPunct="0">
              <a:defRPr sz="2900">
                <a:solidFill>
                  <a:schemeClr val="tx1"/>
                </a:solidFill>
                <a:latin typeface="Arial" panose="020B0604020202020204" pitchFamily="34" charset="0"/>
              </a:defRPr>
            </a:lvl1pPr>
            <a:lvl2pPr marL="742950" indent="-285750" defTabSz="471805" eaLnBrk="0" hangingPunct="0">
              <a:defRPr sz="2900">
                <a:solidFill>
                  <a:schemeClr val="tx1"/>
                </a:solidFill>
                <a:latin typeface="Arial" panose="020B0604020202020204" pitchFamily="34" charset="0"/>
              </a:defRPr>
            </a:lvl2pPr>
            <a:lvl3pPr marL="1143000" indent="-228600" defTabSz="471805" eaLnBrk="0" hangingPunct="0">
              <a:defRPr sz="2900">
                <a:solidFill>
                  <a:schemeClr val="tx1"/>
                </a:solidFill>
                <a:latin typeface="Arial" panose="020B0604020202020204" pitchFamily="34" charset="0"/>
              </a:defRPr>
            </a:lvl3pPr>
            <a:lvl4pPr marL="1600200" indent="-228600" defTabSz="471805" eaLnBrk="0" hangingPunct="0">
              <a:defRPr sz="2900">
                <a:solidFill>
                  <a:schemeClr val="tx1"/>
                </a:solidFill>
                <a:latin typeface="Arial" panose="020B0604020202020204" pitchFamily="34" charset="0"/>
              </a:defRPr>
            </a:lvl4pPr>
            <a:lvl5pPr marL="2057400" indent="-228600" defTabSz="471805" eaLnBrk="0" hangingPunct="0">
              <a:defRPr sz="2900">
                <a:solidFill>
                  <a:schemeClr val="tx1"/>
                </a:solidFill>
                <a:latin typeface="Arial" panose="020B0604020202020204" pitchFamily="34" charset="0"/>
              </a:defRPr>
            </a:lvl5pPr>
            <a:lvl6pPr marL="2514600" indent="-228600" defTabSz="471805"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471805"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471805"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471805" eaLnBrk="0" fontAlgn="base" hangingPunct="0">
              <a:spcBef>
                <a:spcPct val="0"/>
              </a:spcBef>
              <a:spcAft>
                <a:spcPct val="0"/>
              </a:spcAft>
              <a:defRPr sz="2900">
                <a:solidFill>
                  <a:schemeClr val="tx1"/>
                </a:solidFill>
                <a:latin typeface="Arial" panose="020B0604020202020204" pitchFamily="34" charset="0"/>
              </a:defRPr>
            </a:lvl9pPr>
          </a:lstStyle>
          <a:p>
            <a:pPr eaLnBrk="1" hangingPunct="1"/>
            <a:endParaRPr lang="en-US" altLang="x-none"/>
          </a:p>
        </p:txBody>
      </p:sp>
      <p:pic>
        <p:nvPicPr>
          <p:cNvPr id="2053" name="Picture 5" descr="use RH modifi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72613" y="0"/>
            <a:ext cx="5662612"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
          <p:cNvSpPr txBox="1">
            <a:spLocks noChangeArrowheads="1"/>
          </p:cNvSpPr>
          <p:nvPr/>
        </p:nvSpPr>
        <p:spPr bwMode="auto">
          <a:xfrm>
            <a:off x="3431540" y="1595755"/>
            <a:ext cx="826071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7165" tIns="23582" rIns="47165" bIns="23582">
            <a:spAutoFit/>
          </a:bodyPr>
          <a:lstStyle>
            <a:lvl1pPr defTabSz="1433830" eaLnBrk="0" hangingPunct="0">
              <a:defRPr sz="2900">
                <a:solidFill>
                  <a:schemeClr val="tx1"/>
                </a:solidFill>
                <a:latin typeface="Arial" panose="020B0604020202020204" pitchFamily="34" charset="0"/>
              </a:defRPr>
            </a:lvl1pPr>
            <a:lvl2pPr marL="742950" indent="-285750" defTabSz="1433830" eaLnBrk="0" hangingPunct="0">
              <a:defRPr sz="2900">
                <a:solidFill>
                  <a:schemeClr val="tx1"/>
                </a:solidFill>
                <a:latin typeface="Arial" panose="020B0604020202020204" pitchFamily="34" charset="0"/>
              </a:defRPr>
            </a:lvl2pPr>
            <a:lvl3pPr marL="1143000" indent="-228600" defTabSz="1433830" eaLnBrk="0" hangingPunct="0">
              <a:defRPr sz="2900">
                <a:solidFill>
                  <a:schemeClr val="tx1"/>
                </a:solidFill>
                <a:latin typeface="Arial" panose="020B0604020202020204" pitchFamily="34" charset="0"/>
              </a:defRPr>
            </a:lvl3pPr>
            <a:lvl4pPr marL="1600200" indent="-228600" defTabSz="1433830" eaLnBrk="0" hangingPunct="0">
              <a:defRPr sz="2900">
                <a:solidFill>
                  <a:schemeClr val="tx1"/>
                </a:solidFill>
                <a:latin typeface="Arial" panose="020B0604020202020204" pitchFamily="34" charset="0"/>
              </a:defRPr>
            </a:lvl4pPr>
            <a:lvl5pPr marL="2057400" indent="-228600" defTabSz="1433830" eaLnBrk="0" hangingPunct="0">
              <a:defRPr sz="2900">
                <a:solidFill>
                  <a:schemeClr val="tx1"/>
                </a:solidFill>
                <a:latin typeface="Arial" panose="020B0604020202020204" pitchFamily="34" charset="0"/>
              </a:defRPr>
            </a:lvl5pPr>
            <a:lvl6pPr marL="2514600" indent="-228600" defTabSz="1433830" eaLnBrk="0" fontAlgn="base" hangingPunct="0">
              <a:spcBef>
                <a:spcPct val="0"/>
              </a:spcBef>
              <a:spcAft>
                <a:spcPct val="0"/>
              </a:spcAft>
              <a:defRPr sz="2900">
                <a:solidFill>
                  <a:schemeClr val="tx1"/>
                </a:solidFill>
                <a:latin typeface="Arial" panose="020B0604020202020204" pitchFamily="34" charset="0"/>
              </a:defRPr>
            </a:lvl6pPr>
            <a:lvl7pPr marL="2971800" indent="-228600" defTabSz="1433830" eaLnBrk="0" fontAlgn="base" hangingPunct="0">
              <a:spcBef>
                <a:spcPct val="0"/>
              </a:spcBef>
              <a:spcAft>
                <a:spcPct val="0"/>
              </a:spcAft>
              <a:defRPr sz="2900">
                <a:solidFill>
                  <a:schemeClr val="tx1"/>
                </a:solidFill>
                <a:latin typeface="Arial" panose="020B0604020202020204" pitchFamily="34" charset="0"/>
              </a:defRPr>
            </a:lvl7pPr>
            <a:lvl8pPr marL="3429000" indent="-228600" defTabSz="1433830" eaLnBrk="0" fontAlgn="base" hangingPunct="0">
              <a:spcBef>
                <a:spcPct val="0"/>
              </a:spcBef>
              <a:spcAft>
                <a:spcPct val="0"/>
              </a:spcAft>
              <a:defRPr sz="2900">
                <a:solidFill>
                  <a:schemeClr val="tx1"/>
                </a:solidFill>
                <a:latin typeface="Arial" panose="020B0604020202020204" pitchFamily="34" charset="0"/>
              </a:defRPr>
            </a:lvl8pPr>
            <a:lvl9pPr marL="3886200" indent="-228600" defTabSz="143383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spcBef>
                <a:spcPct val="50000"/>
              </a:spcBef>
            </a:pPr>
            <a:r>
              <a:rPr lang="en-GB" altLang="en-US">
                <a:solidFill>
                  <a:schemeClr val="bg1"/>
                </a:solidFill>
              </a:rPr>
              <a:t>Bartosz Markiewicz</a:t>
            </a:r>
            <a:r>
              <a:rPr lang="en-US" altLang="x-none">
                <a:solidFill>
                  <a:schemeClr val="bg1"/>
                </a:solidFill>
              </a:rPr>
              <a:t> Superviso</a:t>
            </a:r>
            <a:r>
              <a:rPr lang="en-GB" altLang="en-US">
                <a:solidFill>
                  <a:schemeClr val="bg1"/>
                </a:solidFill>
              </a:rPr>
              <a:t>r: Dr Faiyaz Doctor</a:t>
            </a:r>
            <a:endParaRPr lang="en-GB" altLang="en-US">
              <a:solidFill>
                <a:schemeClr val="bg1"/>
              </a:solidFill>
            </a:endParaRPr>
          </a:p>
        </p:txBody>
      </p:sp>
      <p:sp>
        <p:nvSpPr>
          <p:cNvPr id="2055" name="Rectangle 7"/>
          <p:cNvSpPr>
            <a:spLocks noChangeArrowheads="1"/>
          </p:cNvSpPr>
          <p:nvPr/>
        </p:nvSpPr>
        <p:spPr bwMode="auto">
          <a:xfrm>
            <a:off x="216535" y="2301875"/>
            <a:ext cx="7322820" cy="1823720"/>
          </a:xfrm>
          <a:prstGeom prst="rect">
            <a:avLst/>
          </a:prstGeom>
          <a:solidFill>
            <a:schemeClr val="bg1"/>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1800"/>
              <a:t>What?</a:t>
            </a:r>
            <a:endParaRPr lang="en-US" altLang="x-none" sz="1800"/>
          </a:p>
          <a:p>
            <a:pPr algn="just" eaLnBrk="1" hangingPunct="1"/>
            <a:r>
              <a:rPr lang="en-US" altLang="x-none" sz="1600"/>
              <a:t>My project goals have been to create a </a:t>
            </a:r>
            <a:r>
              <a:rPr lang="en-GB" altLang="en-US" sz="1600"/>
              <a:t>side-scrolling 2D </a:t>
            </a:r>
            <a:r>
              <a:rPr lang="en-US" altLang="x-none" sz="1600"/>
              <a:t>Mario game with lite RPG-elements such as friendly NPCs, a text based story narrative and a basic inventory system. My focus has been on having a working game with collisions, enemy AI agents and other dynamic world features such as unlockable doors</a:t>
            </a:r>
            <a:r>
              <a:rPr lang="en-GB" altLang="en-US" sz="1600"/>
              <a:t>. </a:t>
            </a:r>
            <a:r>
              <a:rPr lang="en-US" altLang="x-none" sz="1600"/>
              <a:t>For Android I aim to have the game published on the Android Google app store in the future</a:t>
            </a:r>
            <a:r>
              <a:rPr lang="en-GB" altLang="en-US" sz="1600"/>
              <a:t>.</a:t>
            </a:r>
            <a:r>
              <a:rPr lang="en-US" altLang="x-none" sz="1600"/>
              <a:t> </a:t>
            </a:r>
            <a:endParaRPr lang="en-US" altLang="x-none" sz="1600"/>
          </a:p>
          <a:p>
            <a:pPr algn="just" eaLnBrk="1" hangingPunct="1"/>
            <a:endParaRPr lang="en-US" altLang="x-none" sz="1600"/>
          </a:p>
        </p:txBody>
      </p:sp>
      <p:sp>
        <p:nvSpPr>
          <p:cNvPr id="2057" name="Rectangle 9"/>
          <p:cNvSpPr>
            <a:spLocks noChangeArrowheads="1"/>
          </p:cNvSpPr>
          <p:nvPr/>
        </p:nvSpPr>
        <p:spPr bwMode="auto">
          <a:xfrm>
            <a:off x="7672705" y="2301240"/>
            <a:ext cx="7221220" cy="6457950"/>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x-none" sz="1800"/>
              <a:t>Technical Achievements</a:t>
            </a:r>
            <a:endParaRPr lang="en-GB" altLang="x-none" sz="1800"/>
          </a:p>
          <a:p>
            <a:pPr algn="l" eaLnBrk="1" hangingPunct="1"/>
            <a:r>
              <a:rPr lang="en-GB" altLang="x-none" sz="1600"/>
              <a:t>I had created the game using a game development framework for Java based on OpenGL called libGDX which allowed me to create the game loop and world and have it work on Android and Windows with minimal platform-specific code. </a:t>
            </a:r>
            <a:endParaRPr lang="en-GB" altLang="x-none" sz="1600"/>
          </a:p>
          <a:p>
            <a:pPr marL="342900" indent="-342900" algn="l" eaLnBrk="1" hangingPunct="1">
              <a:buFont typeface="Arial" panose="020B0604020202020204" pitchFamily="34" charset="0"/>
              <a:buChar char="•"/>
            </a:pPr>
            <a:r>
              <a:rPr lang="en-GB" altLang="x-none" sz="1400"/>
              <a:t>2 Game modes</a:t>
            </a:r>
            <a:endParaRPr lang="en-GB" altLang="x-none" sz="1400"/>
          </a:p>
          <a:p>
            <a:pPr marL="800100" lvl="1" indent="-342900" algn="l" eaLnBrk="1" hangingPunct="1">
              <a:buFont typeface="Arial" panose="020B0604020202020204" pitchFamily="34" charset="0"/>
              <a:buChar char="•"/>
            </a:pPr>
            <a:r>
              <a:rPr lang="en-GB" altLang="x-none" sz="1400"/>
              <a:t>Procedurally generated endless survival</a:t>
            </a:r>
            <a:endParaRPr lang="en-GB" altLang="x-none" sz="1400"/>
          </a:p>
          <a:p>
            <a:pPr marL="800100" lvl="1" indent="-342900" algn="l" eaLnBrk="1" hangingPunct="1">
              <a:buFont typeface="Arial" panose="020B0604020202020204" pitchFamily="34" charset="0"/>
              <a:buChar char="•"/>
            </a:pPr>
            <a:r>
              <a:rPr lang="en-GB" altLang="x-none" sz="1400"/>
              <a:t>Campaign mode, currently 1 level but intending to have 3 by release.</a:t>
            </a:r>
            <a:endParaRPr lang="en-GB" altLang="x-none" sz="1400"/>
          </a:p>
          <a:p>
            <a:pPr marL="342900" lvl="0" indent="-342900" algn="l" eaLnBrk="1" hangingPunct="1">
              <a:buFont typeface="Arial" panose="020B0604020202020204" pitchFamily="34" charset="0"/>
              <a:buChar char="•"/>
            </a:pPr>
            <a:r>
              <a:rPr lang="en-GB" altLang="x-none" sz="1400"/>
              <a:t>Dynamic objects</a:t>
            </a:r>
            <a:endParaRPr lang="en-GB" altLang="x-none" sz="1400"/>
          </a:p>
          <a:p>
            <a:pPr marL="800100" lvl="1" indent="-342900" algn="l" eaLnBrk="1" hangingPunct="1">
              <a:buFont typeface="Arial" panose="020B0604020202020204" pitchFamily="34" charset="0"/>
              <a:buChar char="•"/>
            </a:pPr>
            <a:r>
              <a:rPr lang="en-GB" altLang="x-none" sz="1400"/>
              <a:t>Collisions</a:t>
            </a:r>
            <a:endParaRPr lang="en-GB" altLang="x-none" sz="1400"/>
          </a:p>
          <a:p>
            <a:pPr marL="800100" lvl="1" indent="-342900" algn="l" eaLnBrk="1" hangingPunct="1">
              <a:buFont typeface="Arial" panose="020B0604020202020204" pitchFamily="34" charset="0"/>
              <a:buChar char="•"/>
            </a:pPr>
            <a:r>
              <a:rPr lang="en-GB" altLang="x-none" sz="1400"/>
              <a:t>Everything that moves is animated.</a:t>
            </a:r>
            <a:endParaRPr lang="en-GB" altLang="x-none" sz="1400"/>
          </a:p>
          <a:p>
            <a:pPr marL="800100" lvl="1" indent="-342900" algn="l" eaLnBrk="1" hangingPunct="1">
              <a:buFont typeface="Arial" panose="020B0604020202020204" pitchFamily="34" charset="0"/>
              <a:buChar char="•"/>
            </a:pPr>
            <a:r>
              <a:rPr lang="en-GB" altLang="x-none" sz="1400"/>
              <a:t>Friendly NPCs with interactions such as dialogue and the purchasing of power-ups using coins.</a:t>
            </a:r>
            <a:endParaRPr lang="en-GB" altLang="x-none" sz="1400"/>
          </a:p>
          <a:p>
            <a:pPr marL="800100" lvl="1" indent="-342900" algn="l" eaLnBrk="1" hangingPunct="1">
              <a:buFont typeface="Arial" panose="020B0604020202020204" pitchFamily="34" charset="0"/>
              <a:buChar char="•"/>
            </a:pPr>
            <a:r>
              <a:rPr lang="en-GB" altLang="x-none" sz="1400"/>
              <a:t>Collectibles</a:t>
            </a:r>
            <a:endParaRPr lang="en-GB" altLang="x-none" sz="1400"/>
          </a:p>
          <a:p>
            <a:pPr marL="1257300" lvl="2" indent="-342900" algn="l" eaLnBrk="1" hangingPunct="1">
              <a:buFont typeface="Arial" panose="020B0604020202020204" pitchFamily="34" charset="0"/>
              <a:buChar char="•"/>
            </a:pPr>
            <a:r>
              <a:rPr lang="en-GB" altLang="x-none" sz="1400"/>
              <a:t>Power-ups</a:t>
            </a:r>
            <a:endParaRPr lang="en-GB" altLang="x-none" sz="1400"/>
          </a:p>
          <a:p>
            <a:pPr marL="1257300" lvl="2" indent="-342900" algn="l" eaLnBrk="1" hangingPunct="1">
              <a:buFont typeface="Arial" panose="020B0604020202020204" pitchFamily="34" charset="0"/>
              <a:buChar char="•"/>
            </a:pPr>
            <a:r>
              <a:rPr lang="en-GB" altLang="x-none" sz="1400"/>
              <a:t>Coins</a:t>
            </a:r>
            <a:endParaRPr lang="en-GB" altLang="x-none" sz="1400"/>
          </a:p>
          <a:p>
            <a:pPr marL="1257300" lvl="2" indent="-342900" algn="l" eaLnBrk="1" hangingPunct="1">
              <a:buFont typeface="Arial" panose="020B0604020202020204" pitchFamily="34" charset="0"/>
              <a:buChar char="•"/>
            </a:pPr>
            <a:r>
              <a:rPr lang="en-GB" altLang="x-none" sz="1400"/>
              <a:t>Keys (for unlocking doors)</a:t>
            </a:r>
            <a:endParaRPr lang="en-GB" altLang="x-none" sz="1400"/>
          </a:p>
          <a:p>
            <a:pPr marL="800100" lvl="1" indent="-342900" algn="l" eaLnBrk="1" hangingPunct="1">
              <a:buFont typeface="Arial" panose="020B0604020202020204" pitchFamily="34" charset="0"/>
              <a:buChar char="•"/>
            </a:pPr>
            <a:r>
              <a:rPr lang="en-GB" altLang="x-none" sz="1400"/>
              <a:t>Different types of Enemy AI agents</a:t>
            </a:r>
            <a:endParaRPr lang="en-GB" altLang="x-none" sz="1400"/>
          </a:p>
          <a:p>
            <a:pPr marL="342900" lvl="0" indent="-342900" algn="l" eaLnBrk="1" hangingPunct="1">
              <a:buFont typeface="Arial" panose="020B0604020202020204" pitchFamily="34" charset="0"/>
              <a:buChar char="•"/>
            </a:pPr>
            <a:r>
              <a:rPr lang="en-GB" altLang="x-none" sz="1400"/>
              <a:t>Basic inventory system</a:t>
            </a:r>
            <a:endParaRPr lang="en-GB" altLang="x-none" sz="1400"/>
          </a:p>
          <a:p>
            <a:pPr marL="342900" lvl="0" indent="-342900" algn="l" eaLnBrk="1" hangingPunct="1">
              <a:buFont typeface="Arial" panose="020B0604020202020204" pitchFamily="34" charset="0"/>
              <a:buChar char="•"/>
            </a:pPr>
            <a:r>
              <a:rPr lang="en-GB" altLang="x-none" sz="1400"/>
              <a:t>Works on Windows and Android</a:t>
            </a:r>
            <a:endParaRPr lang="en-GB" altLang="x-none" sz="1400"/>
          </a:p>
          <a:p>
            <a:pPr marL="342900" lvl="0" indent="-342900" algn="l" eaLnBrk="1" hangingPunct="1">
              <a:buFont typeface="Arial" panose="020B0604020202020204" pitchFamily="34" charset="0"/>
              <a:buChar char="•"/>
            </a:pPr>
            <a:r>
              <a:rPr lang="en-GB" altLang="x-none" sz="1400"/>
              <a:t>Wide range of texture assets, sprites, SFX employed.</a:t>
            </a:r>
            <a:endParaRPr lang="en-GB" altLang="x-none" sz="1400"/>
          </a:p>
          <a:p>
            <a:pPr marL="342900" lvl="0" indent="-342900" algn="l" eaLnBrk="1" hangingPunct="1">
              <a:buFont typeface="Arial" panose="020B0604020202020204" pitchFamily="34" charset="0"/>
              <a:buChar char="•"/>
            </a:pPr>
            <a:r>
              <a:rPr lang="en-GB" altLang="x-none" sz="1400"/>
              <a:t>Online Highscores system using an SQL database (WIP)</a:t>
            </a:r>
            <a:endParaRPr lang="en-GB" altLang="x-none" sz="1400"/>
          </a:p>
          <a:p>
            <a:pPr marL="0" lvl="0" indent="0" algn="l" eaLnBrk="1" hangingPunct="1">
              <a:buFont typeface="Arial" panose="020B0604020202020204" pitchFamily="34" charset="0"/>
              <a:buNone/>
            </a:pPr>
            <a:r>
              <a:rPr lang="en-GB" altLang="x-none" sz="1600"/>
              <a:t>Lastly I had built the game in a scalable way as to make adding additional content and game mechanics easy. For example to create a new Enemy type you simply extend Enemy abstract class, overriding its methods, then you place the new enemy on the TMX map of a level using a TMX file editor then you edit placeObjects() method in the GameScreen class so the new TMX map object is parsed and placed correctly using your new Java enemy class. </a:t>
            </a:r>
            <a:endParaRPr lang="en-GB" altLang="x-none" sz="1600"/>
          </a:p>
          <a:p>
            <a:pPr marL="342900" lvl="0" indent="-342900" algn="l" eaLnBrk="1" hangingPunct="1">
              <a:buFont typeface="Arial" panose="020B0604020202020204" pitchFamily="34" charset="0"/>
              <a:buChar char="•"/>
            </a:pPr>
            <a:endParaRPr lang="en-GB" altLang="x-none" sz="2000"/>
          </a:p>
          <a:p>
            <a:pPr marL="342900" lvl="0" indent="-342900" algn="l" eaLnBrk="1" hangingPunct="1">
              <a:buFont typeface="Arial" panose="020B0604020202020204" pitchFamily="34" charset="0"/>
              <a:buChar char="•"/>
            </a:pPr>
            <a:endParaRPr lang="en-GB" altLang="x-none" sz="2000"/>
          </a:p>
          <a:p>
            <a:pPr marL="800100" lvl="1" indent="-342900" algn="l" eaLnBrk="1" hangingPunct="1">
              <a:buFont typeface="Arial" panose="020B0604020202020204" pitchFamily="34" charset="0"/>
              <a:buChar char="•"/>
            </a:pPr>
            <a:endParaRPr lang="en-GB" altLang="x-none" sz="2000"/>
          </a:p>
          <a:p>
            <a:pPr marL="800100" lvl="1" indent="-342900" algn="l" eaLnBrk="1" hangingPunct="1">
              <a:buFont typeface="Arial" panose="020B0604020202020204" pitchFamily="34" charset="0"/>
              <a:buChar char="•"/>
            </a:pPr>
            <a:endParaRPr lang="en-GB" altLang="x-none" sz="2000"/>
          </a:p>
          <a:p>
            <a:pPr marL="800100" lvl="1" indent="-342900" algn="l" eaLnBrk="1" hangingPunct="1">
              <a:buFont typeface="Arial" panose="020B0604020202020204" pitchFamily="34" charset="0"/>
              <a:buChar char="•"/>
            </a:pPr>
            <a:endParaRPr lang="en-GB" altLang="x-none" sz="2000"/>
          </a:p>
        </p:txBody>
      </p:sp>
      <p:sp>
        <p:nvSpPr>
          <p:cNvPr id="2059" name="TextBox 11"/>
          <p:cNvSpPr txBox="1">
            <a:spLocks noChangeArrowheads="1"/>
          </p:cNvSpPr>
          <p:nvPr/>
        </p:nvSpPr>
        <p:spPr bwMode="auto">
          <a:xfrm>
            <a:off x="4989513" y="346075"/>
            <a:ext cx="5286375"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a:t>Recreate a classic arcade game</a:t>
            </a:r>
            <a:endParaRPr lang="en-GB" altLang="en-US"/>
          </a:p>
        </p:txBody>
      </p:sp>
      <p:sp>
        <p:nvSpPr>
          <p:cNvPr id="2" name="Rectangle 7"/>
          <p:cNvSpPr>
            <a:spLocks noChangeArrowheads="1"/>
          </p:cNvSpPr>
          <p:nvPr/>
        </p:nvSpPr>
        <p:spPr bwMode="auto">
          <a:xfrm>
            <a:off x="189230" y="4266565"/>
            <a:ext cx="7376795" cy="2341880"/>
          </a:xfrm>
          <a:prstGeom prst="rect">
            <a:avLst/>
          </a:prstGeom>
          <a:solidFill>
            <a:schemeClr val="bg1"/>
          </a:solidFill>
          <a:ln w="9525">
            <a:solidFill>
              <a:schemeClr val="tx1"/>
            </a:solidFill>
            <a:miter lim="800000"/>
          </a:ln>
        </p:spPr>
        <p:txBody>
          <a:bodyPr/>
          <a:lstStyle>
            <a:lvl1pPr eaLnBrk="0" hangingPunct="0">
              <a:defRPr sz="2900">
                <a:solidFill>
                  <a:schemeClr val="tx1"/>
                </a:solidFill>
                <a:latin typeface="Arial" panose="020B0604020202020204" pitchFamily="34" charset="0"/>
              </a:defRPr>
            </a:lvl1pPr>
            <a:lvl2pPr marL="742950" indent="-285750" eaLnBrk="0" hangingPunct="0">
              <a:defRPr sz="2900">
                <a:solidFill>
                  <a:schemeClr val="tx1"/>
                </a:solidFill>
                <a:latin typeface="Arial" panose="020B0604020202020204" pitchFamily="34" charset="0"/>
              </a:defRPr>
            </a:lvl2pPr>
            <a:lvl3pPr marL="1143000" indent="-228600" eaLnBrk="0" hangingPunct="0">
              <a:defRPr sz="2900">
                <a:solidFill>
                  <a:schemeClr val="tx1"/>
                </a:solidFill>
                <a:latin typeface="Arial" panose="020B0604020202020204" pitchFamily="34" charset="0"/>
              </a:defRPr>
            </a:lvl3pPr>
            <a:lvl4pPr marL="1600200" indent="-228600" eaLnBrk="0" hangingPunct="0">
              <a:defRPr sz="2900">
                <a:solidFill>
                  <a:schemeClr val="tx1"/>
                </a:solidFill>
                <a:latin typeface="Arial" panose="020B0604020202020204" pitchFamily="34" charset="0"/>
              </a:defRPr>
            </a:lvl4pPr>
            <a:lvl5pPr marL="2057400" indent="-228600" eaLnBrk="0" hangingPunct="0">
              <a:defRPr sz="2900">
                <a:solidFill>
                  <a:schemeClr val="tx1"/>
                </a:solidFill>
                <a:latin typeface="Arial" panose="020B0604020202020204" pitchFamily="34" charset="0"/>
              </a:defRPr>
            </a:lvl5pPr>
            <a:lvl6pPr marL="2514600" indent="-228600" eaLnBrk="0" fontAlgn="base" hangingPunct="0">
              <a:spcBef>
                <a:spcPct val="0"/>
              </a:spcBef>
              <a:spcAft>
                <a:spcPct val="0"/>
              </a:spcAft>
              <a:defRPr sz="2900">
                <a:solidFill>
                  <a:schemeClr val="tx1"/>
                </a:solidFill>
                <a:latin typeface="Arial" panose="020B0604020202020204" pitchFamily="34" charset="0"/>
              </a:defRPr>
            </a:lvl6pPr>
            <a:lvl7pPr marL="2971800" indent="-228600" eaLnBrk="0" fontAlgn="base" hangingPunct="0">
              <a:spcBef>
                <a:spcPct val="0"/>
              </a:spcBef>
              <a:spcAft>
                <a:spcPct val="0"/>
              </a:spcAft>
              <a:defRPr sz="2900">
                <a:solidFill>
                  <a:schemeClr val="tx1"/>
                </a:solidFill>
                <a:latin typeface="Arial" panose="020B0604020202020204" pitchFamily="34" charset="0"/>
              </a:defRPr>
            </a:lvl7pPr>
            <a:lvl8pPr marL="3429000" indent="-228600" eaLnBrk="0" fontAlgn="base" hangingPunct="0">
              <a:spcBef>
                <a:spcPct val="0"/>
              </a:spcBef>
              <a:spcAft>
                <a:spcPct val="0"/>
              </a:spcAft>
              <a:defRPr sz="2900">
                <a:solidFill>
                  <a:schemeClr val="tx1"/>
                </a:solidFill>
                <a:latin typeface="Arial" panose="020B0604020202020204" pitchFamily="34" charset="0"/>
              </a:defRPr>
            </a:lvl8pPr>
            <a:lvl9pPr marL="3886200" indent="-228600" eaLnBrk="0" fontAlgn="base" hangingPunct="0">
              <a:spcBef>
                <a:spcPct val="0"/>
              </a:spcBef>
              <a:spcAft>
                <a:spcPct val="0"/>
              </a:spcAft>
              <a:defRPr sz="2900">
                <a:solidFill>
                  <a:schemeClr val="tx1"/>
                </a:solidFill>
                <a:latin typeface="Arial" panose="020B0604020202020204" pitchFamily="34" charset="0"/>
              </a:defRPr>
            </a:lvl9pPr>
          </a:lstStyle>
          <a:p>
            <a:pPr algn="ctr" eaLnBrk="1" hangingPunct="1"/>
            <a:r>
              <a:rPr lang="en-GB" altLang="en-US" sz="1800"/>
              <a:t>Why?</a:t>
            </a:r>
            <a:endParaRPr lang="en-GB" altLang="en-US" sz="1800"/>
          </a:p>
          <a:p>
            <a:pPr algn="just" eaLnBrk="1" hangingPunct="1"/>
            <a:r>
              <a:rPr lang="en-GB" altLang="en-US" sz="1600">
                <a:sym typeface="+mn-ea"/>
              </a:rPr>
              <a:t>When I was younger I enjoyed platformers such as Donkey Kong and Mario. Although my issue with these games was that they were too basic and were missing something. </a:t>
            </a:r>
            <a:r>
              <a:rPr lang="en-US" altLang="x-none" sz="1600">
                <a:sym typeface="+mn-ea"/>
              </a:rPr>
              <a:t>This had </a:t>
            </a:r>
            <a:r>
              <a:rPr lang="en-GB" altLang="en-US" sz="1600">
                <a:sym typeface="+mn-ea"/>
              </a:rPr>
              <a:t>influenced </a:t>
            </a:r>
            <a:r>
              <a:rPr lang="en-US" altLang="x-none" sz="1600">
                <a:sym typeface="+mn-ea"/>
              </a:rPr>
              <a:t>me to to recreate the classic side-scrolling Super Mario Bros experience with my own twist on the formula. My game will take a more complex</a:t>
            </a:r>
            <a:r>
              <a:rPr lang="en-GB" altLang="en-US" sz="1600">
                <a:sym typeface="+mn-ea"/>
              </a:rPr>
              <a:t> and a different design</a:t>
            </a:r>
            <a:r>
              <a:rPr lang="en-US" altLang="x-none" sz="1600">
                <a:sym typeface="+mn-ea"/>
              </a:rPr>
              <a:t> approach. </a:t>
            </a:r>
            <a:r>
              <a:rPr lang="en-GB" altLang="en-US" sz="1600">
                <a:sym typeface="+mn-ea"/>
              </a:rPr>
              <a:t>Furthermore despite the Mobile market being perfect for a casual side-scrolling platforming game there aren’t many such games. This made me choose to release the game on Android and Windows both. </a:t>
            </a:r>
            <a:endParaRPr lang="en-US" altLang="x-none" sz="1600"/>
          </a:p>
          <a:p>
            <a:pPr algn="ctr" eaLnBrk="1" hangingPunct="1"/>
            <a:endParaRPr lang="en-US" altLang="x-none" sz="16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2859405" rtl="0" eaLnBrk="1" fontAlgn="base" latinLnBrk="0" hangingPunct="1">
          <a:lnSpc>
            <a:spcPct val="100000"/>
          </a:lnSpc>
          <a:spcBef>
            <a:spcPct val="0"/>
          </a:spcBef>
          <a:spcAft>
            <a:spcPct val="0"/>
          </a:spcAft>
          <a:buClrTx/>
          <a:buSzTx/>
          <a:buFontTx/>
          <a:buNone/>
          <a:defRPr kumimoji="0" lang="en-GB" sz="5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CE301 Poster Template</Template>
  <TotalTime>0</TotalTime>
  <Words>2237</Words>
  <Application>WPS Presentation</Application>
  <PresentationFormat>Custom</PresentationFormat>
  <Paragraphs>37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SimSun</vt:lpstr>
      <vt:lpstr>Wingdings</vt:lpstr>
      <vt:lpstr>Microsoft YaHei</vt:lpstr>
      <vt:lpstr>Arial Unicode MS</vt:lpstr>
      <vt:lpstr>Calibri</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Vickers, Anthony J</dc:creator>
  <cp:lastModifiedBy>darkn</cp:lastModifiedBy>
  <cp:revision>24</cp:revision>
  <dcterms:created xsi:type="dcterms:W3CDTF">2017-01-16T10:10:00Z</dcterms:created>
  <dcterms:modified xsi:type="dcterms:W3CDTF">2021-03-15T01:10:19Z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2057-11.2.0.10017</vt:lpwstr>
  </property>
</Properties>
</file>