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Lst>
  <p:sldSz cx="15122525" cy="10693400"/>
  <p:notesSz cx="20929600" cy="29819600"/>
  <p:defaultTextStyle>
    <a:defPPr>
      <a:defRPr lang="en-US"/>
    </a:defPPr>
    <a:lvl1pPr algn="l" rtl="0" fontAlgn="base">
      <a:spcBef>
        <a:spcPct val="0"/>
      </a:spcBef>
      <a:spcAft>
        <a:spcPct val="0"/>
      </a:spcAft>
      <a:defRPr sz="2900" kern="1200">
        <a:solidFill>
          <a:schemeClr val="tx1"/>
        </a:solidFill>
        <a:latin typeface="Arial" panose="020B0604020202020204" pitchFamily="34" charset="0"/>
        <a:ea typeface="Arial" panose="020B0604020202020204" pitchFamily="34" charset="0"/>
        <a:cs typeface="Arial" panose="020B0604020202020204" pitchFamily="34" charset="0"/>
      </a:defRPr>
    </a:lvl1pPr>
    <a:lvl2pPr marL="469900" indent="-12700" algn="l" rtl="0" fontAlgn="base">
      <a:spcBef>
        <a:spcPct val="0"/>
      </a:spcBef>
      <a:spcAft>
        <a:spcPct val="0"/>
      </a:spcAft>
      <a:defRPr sz="2900" kern="12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939800" indent="-25400" algn="l" rtl="0" fontAlgn="base">
      <a:spcBef>
        <a:spcPct val="0"/>
      </a:spcBef>
      <a:spcAft>
        <a:spcPct val="0"/>
      </a:spcAft>
      <a:defRPr sz="2900" kern="12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409700" indent="-38100" algn="l" rtl="0" fontAlgn="base">
      <a:spcBef>
        <a:spcPct val="0"/>
      </a:spcBef>
      <a:spcAft>
        <a:spcPct val="0"/>
      </a:spcAft>
      <a:defRPr sz="2900" kern="12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1881505" indent="-52705" algn="l" rtl="0" fontAlgn="base">
      <a:spcBef>
        <a:spcPct val="0"/>
      </a:spcBef>
      <a:spcAft>
        <a:spcPct val="0"/>
      </a:spcAft>
      <a:defRPr sz="2900" kern="12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286000" algn="l" defTabSz="914400" rtl="0" eaLnBrk="1" latinLnBrk="0" hangingPunct="1">
      <a:defRPr sz="2900" kern="12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743200" algn="l" defTabSz="914400" rtl="0" eaLnBrk="1" latinLnBrk="0" hangingPunct="1">
      <a:defRPr sz="2900" kern="12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200400" algn="l" defTabSz="914400" rtl="0" eaLnBrk="1" latinLnBrk="0" hangingPunct="1">
      <a:defRPr sz="2900" kern="12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657600" algn="l" defTabSz="914400" rtl="0" eaLnBrk="1" latinLnBrk="0" hangingPunct="1">
      <a:defRPr sz="2900" kern="1200">
        <a:solidFill>
          <a:schemeClr val="tx1"/>
        </a:solidFill>
        <a:latin typeface="Arial" panose="020B0604020202020204" pitchFamily="34" charset="0"/>
        <a:ea typeface="Arial" panose="020B0604020202020204" pitchFamily="34" charset="0"/>
        <a:cs typeface="Arial" panose="020B0604020202020204"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A1D42"/>
    <a:srgbClr val="660033"/>
    <a:srgbClr val="00FFFF"/>
    <a:srgbClr val="0033CC"/>
    <a:srgbClr val="0463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p:cViewPr varScale="1">
        <p:scale>
          <a:sx n="79" d="100"/>
          <a:sy n="79" d="100"/>
        </p:scale>
        <p:origin x="1680" y="2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9069493" cy="1496159"/>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1855263" y="0"/>
            <a:ext cx="9069493" cy="1496159"/>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1518920" y="3727450"/>
            <a:ext cx="17891760" cy="1006411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2092960" y="14350683"/>
            <a:ext cx="16743680" cy="11741468"/>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28323445"/>
            <a:ext cx="9069493" cy="149615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1855263" y="28323445"/>
            <a:ext cx="9069493" cy="1496155"/>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tLang="en-GB"/>
              <a:t>aims and objectives, diagram of sorts for technical achievements, more visual description of tech achievements BREAK it down more, break it down into more sections, use symbols to show which tech I use.</a:t>
            </a:r>
            <a:endParaRPr lang="en-US" altLang="en-GB"/>
          </a:p>
          <a:p>
            <a:r>
              <a:rPr lang="en-US" altLang="en-GB"/>
              <a:t>Break down into points rather than big paragraphs</a:t>
            </a:r>
            <a:endParaRPr lang="en-US" alt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8504" y="6598796"/>
            <a:ext cx="25706456" cy="4553104"/>
          </a:xfrm>
        </p:spPr>
        <p:txBody>
          <a:bodyPr/>
          <a:lstStyle/>
          <a:p>
            <a:r>
              <a:rPr lang="en-US" smtClean="0"/>
              <a:t>Click to edit Master title style</a:t>
            </a:r>
            <a:endParaRPr lang="en-GB"/>
          </a:p>
        </p:txBody>
      </p:sp>
      <p:sp>
        <p:nvSpPr>
          <p:cNvPr id="3" name="Subtitle 2"/>
          <p:cNvSpPr>
            <a:spLocks noGrp="1"/>
          </p:cNvSpPr>
          <p:nvPr>
            <p:ph type="subTitle" idx="1"/>
          </p:nvPr>
        </p:nvSpPr>
        <p:spPr>
          <a:xfrm>
            <a:off x="4537008" y="12037544"/>
            <a:ext cx="21169448" cy="5428890"/>
          </a:xfrm>
        </p:spPr>
        <p:txBody>
          <a:bodyPr/>
          <a:lstStyle>
            <a:lvl1pPr marL="0" indent="0" algn="ctr">
              <a:buNone/>
              <a:defRPr/>
            </a:lvl1pPr>
            <a:lvl2pPr marL="470535" indent="0" algn="ctr">
              <a:buNone/>
              <a:defRPr/>
            </a:lvl2pPr>
            <a:lvl3pPr marL="940435" indent="0" algn="ctr">
              <a:buNone/>
              <a:defRPr/>
            </a:lvl3pPr>
            <a:lvl4pPr marL="1410970" indent="0" algn="ctr">
              <a:buNone/>
              <a:defRPr/>
            </a:lvl4pPr>
            <a:lvl5pPr marL="1881505" indent="0" algn="ctr">
              <a:buNone/>
              <a:defRPr/>
            </a:lvl5pPr>
            <a:lvl6pPr marL="2351405" indent="0" algn="ctr">
              <a:buNone/>
              <a:defRPr/>
            </a:lvl6pPr>
            <a:lvl7pPr marL="2821940" indent="0" algn="ctr">
              <a:buNone/>
              <a:defRPr/>
            </a:lvl7pPr>
            <a:lvl8pPr marL="3292475" indent="0" algn="ctr">
              <a:buNone/>
              <a:defRPr/>
            </a:lvl8pPr>
            <a:lvl9pPr marL="3762375" indent="0" algn="ctr">
              <a:buNone/>
              <a:defRPr/>
            </a:lvl9pPr>
          </a:lstStyle>
          <a:p>
            <a:r>
              <a:rPr lang="en-US" smtClean="0"/>
              <a:t>Click to edit Master subtitle style</a:t>
            </a:r>
            <a:endParaRPr lang="en-GB"/>
          </a:p>
        </p:txBody>
      </p:sp>
      <p:sp>
        <p:nvSpPr>
          <p:cNvPr id="4" name="Rectangle 4"/>
          <p:cNvSpPr>
            <a:spLocks noGrp="1" noChangeArrowheads="1"/>
          </p:cNvSpPr>
          <p:nvPr>
            <p:ph type="dt" sz="half" idx="10"/>
          </p:nvPr>
        </p:nvSpPr>
        <p:spPr/>
        <p:txBody>
          <a:bodyPr/>
          <a:lstStyle>
            <a:lvl1pPr>
              <a:defRPr/>
            </a:lvl1pPr>
          </a:lstStyle>
          <a:p>
            <a:endParaRPr lang="en-US" altLang="x-none"/>
          </a:p>
        </p:txBody>
      </p:sp>
      <p:sp>
        <p:nvSpPr>
          <p:cNvPr id="5" name="Rectangle 5"/>
          <p:cNvSpPr>
            <a:spLocks noGrp="1" noChangeArrowheads="1"/>
          </p:cNvSpPr>
          <p:nvPr>
            <p:ph type="ftr" sz="quarter" idx="11"/>
          </p:nvPr>
        </p:nvSpPr>
        <p:spPr/>
        <p:txBody>
          <a:bodyPr/>
          <a:lstStyle>
            <a:lvl1pPr>
              <a:defRPr/>
            </a:lvl1pPr>
          </a:lstStyle>
          <a:p>
            <a:endParaRPr lang="en-US" altLang="x-none"/>
          </a:p>
        </p:txBody>
      </p:sp>
      <p:sp>
        <p:nvSpPr>
          <p:cNvPr id="6" name="Rectangle 6"/>
          <p:cNvSpPr>
            <a:spLocks noGrp="1" noChangeArrowheads="1"/>
          </p:cNvSpPr>
          <p:nvPr>
            <p:ph type="sldNum" sz="quarter" idx="12"/>
          </p:nvPr>
        </p:nvSpPr>
        <p:spPr/>
        <p:txBody>
          <a:bodyPr/>
          <a:lstStyle>
            <a:lvl1pPr>
              <a:defRPr/>
            </a:lvl1pPr>
          </a:lstStyle>
          <a:p>
            <a:fld id="{337235E1-9EE5-9B4E-A378-16028398161B}" type="slidenum">
              <a:rPr lang="en-US" altLang="x-none"/>
            </a:fld>
            <a:endParaRPr lang="en-US" altLang="x-non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Rectangle 4"/>
          <p:cNvSpPr>
            <a:spLocks noGrp="1" noChangeArrowheads="1"/>
          </p:cNvSpPr>
          <p:nvPr>
            <p:ph type="dt" sz="half" idx="10"/>
          </p:nvPr>
        </p:nvSpPr>
        <p:spPr/>
        <p:txBody>
          <a:bodyPr/>
          <a:lstStyle>
            <a:lvl1pPr>
              <a:defRPr/>
            </a:lvl1pPr>
          </a:lstStyle>
          <a:p>
            <a:endParaRPr lang="en-US" altLang="x-none"/>
          </a:p>
        </p:txBody>
      </p:sp>
      <p:sp>
        <p:nvSpPr>
          <p:cNvPr id="5" name="Rectangle 5"/>
          <p:cNvSpPr>
            <a:spLocks noGrp="1" noChangeArrowheads="1"/>
          </p:cNvSpPr>
          <p:nvPr>
            <p:ph type="ftr" sz="quarter" idx="11"/>
          </p:nvPr>
        </p:nvSpPr>
        <p:spPr/>
        <p:txBody>
          <a:bodyPr/>
          <a:lstStyle>
            <a:lvl1pPr>
              <a:defRPr/>
            </a:lvl1pPr>
          </a:lstStyle>
          <a:p>
            <a:endParaRPr lang="en-US" altLang="x-none"/>
          </a:p>
        </p:txBody>
      </p:sp>
      <p:sp>
        <p:nvSpPr>
          <p:cNvPr id="6" name="Rectangle 6"/>
          <p:cNvSpPr>
            <a:spLocks noGrp="1" noChangeArrowheads="1"/>
          </p:cNvSpPr>
          <p:nvPr>
            <p:ph type="sldNum" sz="quarter" idx="12"/>
          </p:nvPr>
        </p:nvSpPr>
        <p:spPr/>
        <p:txBody>
          <a:bodyPr/>
          <a:lstStyle>
            <a:lvl1pPr>
              <a:defRPr/>
            </a:lvl1pPr>
          </a:lstStyle>
          <a:p>
            <a:fld id="{2E2F710A-7EB4-8248-AD16-1A5A614CA6F0}" type="slidenum">
              <a:rPr lang="en-US" altLang="x-none"/>
            </a:fld>
            <a:endParaRPr lang="en-US" altLang="x-non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27242" y="851140"/>
            <a:ext cx="6803885" cy="18123684"/>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1512336" y="851140"/>
            <a:ext cx="20258795" cy="18123684"/>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Rectangle 4"/>
          <p:cNvSpPr>
            <a:spLocks noGrp="1" noChangeArrowheads="1"/>
          </p:cNvSpPr>
          <p:nvPr>
            <p:ph type="dt" sz="half" idx="10"/>
          </p:nvPr>
        </p:nvSpPr>
        <p:spPr/>
        <p:txBody>
          <a:bodyPr/>
          <a:lstStyle>
            <a:lvl1pPr>
              <a:defRPr/>
            </a:lvl1pPr>
          </a:lstStyle>
          <a:p>
            <a:endParaRPr lang="en-US" altLang="x-none"/>
          </a:p>
        </p:txBody>
      </p:sp>
      <p:sp>
        <p:nvSpPr>
          <p:cNvPr id="5" name="Rectangle 5"/>
          <p:cNvSpPr>
            <a:spLocks noGrp="1" noChangeArrowheads="1"/>
          </p:cNvSpPr>
          <p:nvPr>
            <p:ph type="ftr" sz="quarter" idx="11"/>
          </p:nvPr>
        </p:nvSpPr>
        <p:spPr/>
        <p:txBody>
          <a:bodyPr/>
          <a:lstStyle>
            <a:lvl1pPr>
              <a:defRPr/>
            </a:lvl1pPr>
          </a:lstStyle>
          <a:p>
            <a:endParaRPr lang="en-US" altLang="x-none"/>
          </a:p>
        </p:txBody>
      </p:sp>
      <p:sp>
        <p:nvSpPr>
          <p:cNvPr id="6" name="Rectangle 6"/>
          <p:cNvSpPr>
            <a:spLocks noGrp="1" noChangeArrowheads="1"/>
          </p:cNvSpPr>
          <p:nvPr>
            <p:ph type="sldNum" sz="quarter" idx="12"/>
          </p:nvPr>
        </p:nvSpPr>
        <p:spPr/>
        <p:txBody>
          <a:bodyPr/>
          <a:lstStyle>
            <a:lvl1pPr>
              <a:defRPr/>
            </a:lvl1pPr>
          </a:lstStyle>
          <a:p>
            <a:fld id="{C37BF9AA-33CA-734A-9E34-8DEFA349FDE5}" type="slidenum">
              <a:rPr lang="en-US" altLang="x-none"/>
            </a:fld>
            <a:endParaRPr lang="en-US" altLang="x-non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Rectangle 4"/>
          <p:cNvSpPr>
            <a:spLocks noGrp="1" noChangeArrowheads="1"/>
          </p:cNvSpPr>
          <p:nvPr>
            <p:ph type="dt" sz="half" idx="10"/>
          </p:nvPr>
        </p:nvSpPr>
        <p:spPr/>
        <p:txBody>
          <a:bodyPr/>
          <a:lstStyle>
            <a:lvl1pPr>
              <a:defRPr/>
            </a:lvl1pPr>
          </a:lstStyle>
          <a:p>
            <a:endParaRPr lang="en-US" altLang="x-none"/>
          </a:p>
        </p:txBody>
      </p:sp>
      <p:sp>
        <p:nvSpPr>
          <p:cNvPr id="5" name="Rectangle 5"/>
          <p:cNvSpPr>
            <a:spLocks noGrp="1" noChangeArrowheads="1"/>
          </p:cNvSpPr>
          <p:nvPr>
            <p:ph type="ftr" sz="quarter" idx="11"/>
          </p:nvPr>
        </p:nvSpPr>
        <p:spPr/>
        <p:txBody>
          <a:bodyPr/>
          <a:lstStyle>
            <a:lvl1pPr>
              <a:defRPr/>
            </a:lvl1pPr>
          </a:lstStyle>
          <a:p>
            <a:endParaRPr lang="en-US" altLang="x-none"/>
          </a:p>
        </p:txBody>
      </p:sp>
      <p:sp>
        <p:nvSpPr>
          <p:cNvPr id="6" name="Rectangle 6"/>
          <p:cNvSpPr>
            <a:spLocks noGrp="1" noChangeArrowheads="1"/>
          </p:cNvSpPr>
          <p:nvPr>
            <p:ph type="sldNum" sz="quarter" idx="12"/>
          </p:nvPr>
        </p:nvSpPr>
        <p:spPr/>
        <p:txBody>
          <a:bodyPr/>
          <a:lstStyle>
            <a:lvl1pPr>
              <a:defRPr/>
            </a:lvl1pPr>
          </a:lstStyle>
          <a:p>
            <a:fld id="{E370172C-9007-214A-B59E-92CD2D2A6BA7}" type="slidenum">
              <a:rPr lang="en-US" altLang="x-none"/>
            </a:fld>
            <a:endParaRPr lang="en-US" altLang="x-non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88840" y="13649451"/>
            <a:ext cx="25706456" cy="4219549"/>
          </a:xfrm>
        </p:spPr>
        <p:txBody>
          <a:bodyPr anchor="t"/>
          <a:lstStyle>
            <a:lvl1pPr algn="l">
              <a:defRPr sz="4100" b="1" cap="all"/>
            </a:lvl1pPr>
          </a:lstStyle>
          <a:p>
            <a:r>
              <a:rPr lang="en-US" smtClean="0"/>
              <a:t>Click to edit Master title style</a:t>
            </a:r>
            <a:endParaRPr lang="en-GB"/>
          </a:p>
        </p:txBody>
      </p:sp>
      <p:sp>
        <p:nvSpPr>
          <p:cNvPr id="3" name="Text Placeholder 2"/>
          <p:cNvSpPr>
            <a:spLocks noGrp="1"/>
          </p:cNvSpPr>
          <p:nvPr>
            <p:ph type="body" idx="1"/>
          </p:nvPr>
        </p:nvSpPr>
        <p:spPr>
          <a:xfrm>
            <a:off x="2388840" y="9002690"/>
            <a:ext cx="25706456" cy="4646761"/>
          </a:xfrm>
        </p:spPr>
        <p:txBody>
          <a:bodyPr anchor="b"/>
          <a:lstStyle>
            <a:lvl1pPr marL="0" indent="0">
              <a:buNone/>
              <a:defRPr sz="2100"/>
            </a:lvl1pPr>
            <a:lvl2pPr marL="470535" indent="0">
              <a:buNone/>
              <a:defRPr sz="1900"/>
            </a:lvl2pPr>
            <a:lvl3pPr marL="940435" indent="0">
              <a:buNone/>
              <a:defRPr sz="1600"/>
            </a:lvl3pPr>
            <a:lvl4pPr marL="1410970" indent="0">
              <a:buNone/>
              <a:defRPr sz="1400"/>
            </a:lvl4pPr>
            <a:lvl5pPr marL="1881505" indent="0">
              <a:buNone/>
              <a:defRPr sz="1400"/>
            </a:lvl5pPr>
            <a:lvl6pPr marL="2351405" indent="0">
              <a:buNone/>
              <a:defRPr sz="1400"/>
            </a:lvl6pPr>
            <a:lvl7pPr marL="2821940" indent="0">
              <a:buNone/>
              <a:defRPr sz="1400"/>
            </a:lvl7pPr>
            <a:lvl8pPr marL="3292475" indent="0">
              <a:buNone/>
              <a:defRPr sz="1400"/>
            </a:lvl8pPr>
            <a:lvl9pPr marL="3762375" indent="0">
              <a:buNone/>
              <a:defRPr sz="1400"/>
            </a:lvl9pPr>
          </a:lstStyle>
          <a:p>
            <a:pPr lvl="0"/>
            <a:r>
              <a:rPr lang="en-US" smtClean="0"/>
              <a:t>Click to edit Master text styles</a:t>
            </a:r>
            <a:endParaRPr lang="en-US" smtClean="0"/>
          </a:p>
        </p:txBody>
      </p:sp>
      <p:sp>
        <p:nvSpPr>
          <p:cNvPr id="4" name="Rectangle 4"/>
          <p:cNvSpPr>
            <a:spLocks noGrp="1" noChangeArrowheads="1"/>
          </p:cNvSpPr>
          <p:nvPr>
            <p:ph type="dt" sz="half" idx="10"/>
          </p:nvPr>
        </p:nvSpPr>
        <p:spPr/>
        <p:txBody>
          <a:bodyPr/>
          <a:lstStyle>
            <a:lvl1pPr>
              <a:defRPr/>
            </a:lvl1pPr>
          </a:lstStyle>
          <a:p>
            <a:endParaRPr lang="en-US" altLang="x-none"/>
          </a:p>
        </p:txBody>
      </p:sp>
      <p:sp>
        <p:nvSpPr>
          <p:cNvPr id="5" name="Rectangle 5"/>
          <p:cNvSpPr>
            <a:spLocks noGrp="1" noChangeArrowheads="1"/>
          </p:cNvSpPr>
          <p:nvPr>
            <p:ph type="ftr" sz="quarter" idx="11"/>
          </p:nvPr>
        </p:nvSpPr>
        <p:spPr/>
        <p:txBody>
          <a:bodyPr/>
          <a:lstStyle>
            <a:lvl1pPr>
              <a:defRPr/>
            </a:lvl1pPr>
          </a:lstStyle>
          <a:p>
            <a:endParaRPr lang="en-US" altLang="x-none"/>
          </a:p>
        </p:txBody>
      </p:sp>
      <p:sp>
        <p:nvSpPr>
          <p:cNvPr id="6" name="Rectangle 6"/>
          <p:cNvSpPr>
            <a:spLocks noGrp="1" noChangeArrowheads="1"/>
          </p:cNvSpPr>
          <p:nvPr>
            <p:ph type="sldNum" sz="quarter" idx="12"/>
          </p:nvPr>
        </p:nvSpPr>
        <p:spPr/>
        <p:txBody>
          <a:bodyPr/>
          <a:lstStyle>
            <a:lvl1pPr>
              <a:defRPr/>
            </a:lvl1pPr>
          </a:lstStyle>
          <a:p>
            <a:fld id="{D0F7F13A-C50D-2947-AB70-F7A900AB46FF}" type="slidenum">
              <a:rPr lang="en-US" altLang="x-none"/>
            </a:fld>
            <a:endParaRPr lang="en-US" altLang="x-non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1512336" y="4957313"/>
            <a:ext cx="13531340" cy="14017511"/>
          </a:xfrm>
        </p:spPr>
        <p:txBody>
          <a:bodyPr/>
          <a:lstStyle>
            <a:lvl1pPr>
              <a:defRPr sz="2900"/>
            </a:lvl1pPr>
            <a:lvl2pPr>
              <a:defRPr sz="25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Content Placeholder 3"/>
          <p:cNvSpPr>
            <a:spLocks noGrp="1"/>
          </p:cNvSpPr>
          <p:nvPr>
            <p:ph sz="half" idx="2"/>
          </p:nvPr>
        </p:nvSpPr>
        <p:spPr>
          <a:xfrm>
            <a:off x="15199789" y="4957313"/>
            <a:ext cx="13531339" cy="14017511"/>
          </a:xfrm>
        </p:spPr>
        <p:txBody>
          <a:bodyPr/>
          <a:lstStyle>
            <a:lvl1pPr>
              <a:defRPr sz="2900"/>
            </a:lvl1pPr>
            <a:lvl2pPr>
              <a:defRPr sz="25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5" name="Rectangle 4"/>
          <p:cNvSpPr>
            <a:spLocks noGrp="1" noChangeArrowheads="1"/>
          </p:cNvSpPr>
          <p:nvPr>
            <p:ph type="dt" sz="half" idx="10"/>
          </p:nvPr>
        </p:nvSpPr>
        <p:spPr/>
        <p:txBody>
          <a:bodyPr/>
          <a:lstStyle>
            <a:lvl1pPr>
              <a:defRPr/>
            </a:lvl1pPr>
          </a:lstStyle>
          <a:p>
            <a:endParaRPr lang="en-US" altLang="x-none"/>
          </a:p>
        </p:txBody>
      </p:sp>
      <p:sp>
        <p:nvSpPr>
          <p:cNvPr id="6" name="Rectangle 5"/>
          <p:cNvSpPr>
            <a:spLocks noGrp="1" noChangeArrowheads="1"/>
          </p:cNvSpPr>
          <p:nvPr>
            <p:ph type="ftr" sz="quarter" idx="11"/>
          </p:nvPr>
        </p:nvSpPr>
        <p:spPr/>
        <p:txBody>
          <a:bodyPr/>
          <a:lstStyle>
            <a:lvl1pPr>
              <a:defRPr/>
            </a:lvl1pPr>
          </a:lstStyle>
          <a:p>
            <a:endParaRPr lang="en-US" altLang="x-none"/>
          </a:p>
        </p:txBody>
      </p:sp>
      <p:sp>
        <p:nvSpPr>
          <p:cNvPr id="7" name="Rectangle 6"/>
          <p:cNvSpPr>
            <a:spLocks noGrp="1" noChangeArrowheads="1"/>
          </p:cNvSpPr>
          <p:nvPr>
            <p:ph type="sldNum" sz="quarter" idx="12"/>
          </p:nvPr>
        </p:nvSpPr>
        <p:spPr/>
        <p:txBody>
          <a:bodyPr/>
          <a:lstStyle>
            <a:lvl1pPr>
              <a:defRPr/>
            </a:lvl1pPr>
          </a:lstStyle>
          <a:p>
            <a:fld id="{BAF09E48-7AF0-F147-8625-1E9BBEDE6E73}" type="slidenum">
              <a:rPr lang="en-US" altLang="x-none"/>
            </a:fld>
            <a:endParaRPr lang="en-US" altLang="x-non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1512336" y="4755209"/>
            <a:ext cx="13362219" cy="1981610"/>
          </a:xfrm>
        </p:spPr>
        <p:txBody>
          <a:bodyPr anchor="b"/>
          <a:lstStyle>
            <a:lvl1pPr marL="0" indent="0">
              <a:buNone/>
              <a:defRPr sz="2500" b="1"/>
            </a:lvl1pPr>
            <a:lvl2pPr marL="470535" indent="0">
              <a:buNone/>
              <a:defRPr sz="2100" b="1"/>
            </a:lvl2pPr>
            <a:lvl3pPr marL="940435" indent="0">
              <a:buNone/>
              <a:defRPr sz="1900" b="1"/>
            </a:lvl3pPr>
            <a:lvl4pPr marL="1410970" indent="0">
              <a:buNone/>
              <a:defRPr sz="1600" b="1"/>
            </a:lvl4pPr>
            <a:lvl5pPr marL="1881505" indent="0">
              <a:buNone/>
              <a:defRPr sz="1600" b="1"/>
            </a:lvl5pPr>
            <a:lvl6pPr marL="2351405" indent="0">
              <a:buNone/>
              <a:defRPr sz="1600" b="1"/>
            </a:lvl6pPr>
            <a:lvl7pPr marL="2821940" indent="0">
              <a:buNone/>
              <a:defRPr sz="1600" b="1"/>
            </a:lvl7pPr>
            <a:lvl8pPr marL="3292475" indent="0">
              <a:buNone/>
              <a:defRPr sz="1600" b="1"/>
            </a:lvl8pPr>
            <a:lvl9pPr marL="3762375"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1512336" y="6736818"/>
            <a:ext cx="13362219" cy="12238005"/>
          </a:xfrm>
        </p:spPr>
        <p:txBody>
          <a:bodyPr/>
          <a:lstStyle>
            <a:lvl1pPr>
              <a:defRPr sz="2500"/>
            </a:lvl1pPr>
            <a:lvl2pPr>
              <a:defRPr sz="21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5" name="Text Placeholder 4"/>
          <p:cNvSpPr>
            <a:spLocks noGrp="1"/>
          </p:cNvSpPr>
          <p:nvPr>
            <p:ph type="body" sz="quarter" idx="3"/>
          </p:nvPr>
        </p:nvSpPr>
        <p:spPr>
          <a:xfrm>
            <a:off x="15364030" y="4755209"/>
            <a:ext cx="13367097" cy="1981610"/>
          </a:xfrm>
        </p:spPr>
        <p:txBody>
          <a:bodyPr anchor="b"/>
          <a:lstStyle>
            <a:lvl1pPr marL="0" indent="0">
              <a:buNone/>
              <a:defRPr sz="2500" b="1"/>
            </a:lvl1pPr>
            <a:lvl2pPr marL="470535" indent="0">
              <a:buNone/>
              <a:defRPr sz="2100" b="1"/>
            </a:lvl2pPr>
            <a:lvl3pPr marL="940435" indent="0">
              <a:buNone/>
              <a:defRPr sz="1900" b="1"/>
            </a:lvl3pPr>
            <a:lvl4pPr marL="1410970" indent="0">
              <a:buNone/>
              <a:defRPr sz="1600" b="1"/>
            </a:lvl4pPr>
            <a:lvl5pPr marL="1881505" indent="0">
              <a:buNone/>
              <a:defRPr sz="1600" b="1"/>
            </a:lvl5pPr>
            <a:lvl6pPr marL="2351405" indent="0">
              <a:buNone/>
              <a:defRPr sz="1600" b="1"/>
            </a:lvl6pPr>
            <a:lvl7pPr marL="2821940" indent="0">
              <a:buNone/>
              <a:defRPr sz="1600" b="1"/>
            </a:lvl7pPr>
            <a:lvl8pPr marL="3292475" indent="0">
              <a:buNone/>
              <a:defRPr sz="1600" b="1"/>
            </a:lvl8pPr>
            <a:lvl9pPr marL="3762375"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15364030" y="6736818"/>
            <a:ext cx="13367097" cy="12238005"/>
          </a:xfrm>
        </p:spPr>
        <p:txBody>
          <a:bodyPr/>
          <a:lstStyle>
            <a:lvl1pPr>
              <a:defRPr sz="2500"/>
            </a:lvl1pPr>
            <a:lvl2pPr>
              <a:defRPr sz="21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7" name="Rectangle 4"/>
          <p:cNvSpPr>
            <a:spLocks noGrp="1" noChangeArrowheads="1"/>
          </p:cNvSpPr>
          <p:nvPr>
            <p:ph type="dt" sz="half" idx="10"/>
          </p:nvPr>
        </p:nvSpPr>
        <p:spPr/>
        <p:txBody>
          <a:bodyPr/>
          <a:lstStyle>
            <a:lvl1pPr>
              <a:defRPr/>
            </a:lvl1pPr>
          </a:lstStyle>
          <a:p>
            <a:endParaRPr lang="en-US" altLang="x-none"/>
          </a:p>
        </p:txBody>
      </p:sp>
      <p:sp>
        <p:nvSpPr>
          <p:cNvPr id="8" name="Rectangle 5"/>
          <p:cNvSpPr>
            <a:spLocks noGrp="1" noChangeArrowheads="1"/>
          </p:cNvSpPr>
          <p:nvPr>
            <p:ph type="ftr" sz="quarter" idx="11"/>
          </p:nvPr>
        </p:nvSpPr>
        <p:spPr/>
        <p:txBody>
          <a:bodyPr/>
          <a:lstStyle>
            <a:lvl1pPr>
              <a:defRPr/>
            </a:lvl1pPr>
          </a:lstStyle>
          <a:p>
            <a:endParaRPr lang="en-US" altLang="x-none"/>
          </a:p>
        </p:txBody>
      </p:sp>
      <p:sp>
        <p:nvSpPr>
          <p:cNvPr id="9" name="Rectangle 6"/>
          <p:cNvSpPr>
            <a:spLocks noGrp="1" noChangeArrowheads="1"/>
          </p:cNvSpPr>
          <p:nvPr>
            <p:ph type="sldNum" sz="quarter" idx="12"/>
          </p:nvPr>
        </p:nvSpPr>
        <p:spPr/>
        <p:txBody>
          <a:bodyPr/>
          <a:lstStyle>
            <a:lvl1pPr>
              <a:defRPr/>
            </a:lvl1pPr>
          </a:lstStyle>
          <a:p>
            <a:fld id="{BF0E0976-4050-8849-B93D-C9974A7BE4B0}" type="slidenum">
              <a:rPr lang="en-US" altLang="x-none"/>
            </a:fld>
            <a:endParaRPr lang="en-US" altLang="x-non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p:txBody>
          <a:bodyPr/>
          <a:lstStyle>
            <a:lvl1pPr>
              <a:defRPr/>
            </a:lvl1pPr>
          </a:lstStyle>
          <a:p>
            <a:endParaRPr lang="en-US" altLang="x-none"/>
          </a:p>
        </p:txBody>
      </p:sp>
      <p:sp>
        <p:nvSpPr>
          <p:cNvPr id="4" name="Rectangle 5"/>
          <p:cNvSpPr>
            <a:spLocks noGrp="1" noChangeArrowheads="1"/>
          </p:cNvSpPr>
          <p:nvPr>
            <p:ph type="ftr" sz="quarter" idx="11"/>
          </p:nvPr>
        </p:nvSpPr>
        <p:spPr/>
        <p:txBody>
          <a:bodyPr/>
          <a:lstStyle>
            <a:lvl1pPr>
              <a:defRPr/>
            </a:lvl1pPr>
          </a:lstStyle>
          <a:p>
            <a:endParaRPr lang="en-US" altLang="x-none"/>
          </a:p>
        </p:txBody>
      </p:sp>
      <p:sp>
        <p:nvSpPr>
          <p:cNvPr id="5" name="Rectangle 6"/>
          <p:cNvSpPr>
            <a:spLocks noGrp="1" noChangeArrowheads="1"/>
          </p:cNvSpPr>
          <p:nvPr>
            <p:ph type="sldNum" sz="quarter" idx="12"/>
          </p:nvPr>
        </p:nvSpPr>
        <p:spPr/>
        <p:txBody>
          <a:bodyPr/>
          <a:lstStyle>
            <a:lvl1pPr>
              <a:defRPr/>
            </a:lvl1pPr>
          </a:lstStyle>
          <a:p>
            <a:fld id="{F992A00D-80C1-5E42-9731-05E9BE2843A4}" type="slidenum">
              <a:rPr lang="en-US" altLang="x-none"/>
            </a:fld>
            <a:endParaRPr lang="en-US" altLang="x-non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endParaRPr lang="en-US" altLang="x-none"/>
          </a:p>
        </p:txBody>
      </p:sp>
      <p:sp>
        <p:nvSpPr>
          <p:cNvPr id="3" name="Rectangle 5"/>
          <p:cNvSpPr>
            <a:spLocks noGrp="1" noChangeArrowheads="1"/>
          </p:cNvSpPr>
          <p:nvPr>
            <p:ph type="ftr" sz="quarter" idx="11"/>
          </p:nvPr>
        </p:nvSpPr>
        <p:spPr/>
        <p:txBody>
          <a:bodyPr/>
          <a:lstStyle>
            <a:lvl1pPr>
              <a:defRPr/>
            </a:lvl1pPr>
          </a:lstStyle>
          <a:p>
            <a:endParaRPr lang="en-US" altLang="x-none"/>
          </a:p>
        </p:txBody>
      </p:sp>
      <p:sp>
        <p:nvSpPr>
          <p:cNvPr id="4" name="Rectangle 6"/>
          <p:cNvSpPr>
            <a:spLocks noGrp="1" noChangeArrowheads="1"/>
          </p:cNvSpPr>
          <p:nvPr>
            <p:ph type="sldNum" sz="quarter" idx="12"/>
          </p:nvPr>
        </p:nvSpPr>
        <p:spPr/>
        <p:txBody>
          <a:bodyPr/>
          <a:lstStyle>
            <a:lvl1pPr>
              <a:defRPr/>
            </a:lvl1pPr>
          </a:lstStyle>
          <a:p>
            <a:fld id="{E2AB8E08-0882-4045-8039-B54BFF0D5BD9}" type="slidenum">
              <a:rPr lang="en-US" altLang="x-none"/>
            </a:fld>
            <a:endParaRPr lang="en-US" altLang="x-non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2336" y="846211"/>
            <a:ext cx="9950519" cy="3598447"/>
          </a:xfrm>
        </p:spPr>
        <p:txBody>
          <a:bodyPr anchor="b"/>
          <a:lstStyle>
            <a:lvl1pPr algn="l">
              <a:defRPr sz="2100" b="1"/>
            </a:lvl1pPr>
          </a:lstStyle>
          <a:p>
            <a:r>
              <a:rPr lang="en-US" smtClean="0"/>
              <a:t>Click to edit Master title style</a:t>
            </a:r>
            <a:endParaRPr lang="en-GB"/>
          </a:p>
        </p:txBody>
      </p:sp>
      <p:sp>
        <p:nvSpPr>
          <p:cNvPr id="3" name="Content Placeholder 2"/>
          <p:cNvSpPr>
            <a:spLocks noGrp="1"/>
          </p:cNvSpPr>
          <p:nvPr>
            <p:ph idx="1"/>
          </p:nvPr>
        </p:nvSpPr>
        <p:spPr>
          <a:xfrm>
            <a:off x="11823865" y="846211"/>
            <a:ext cx="16907263" cy="18128613"/>
          </a:xfrm>
        </p:spPr>
        <p:txBody>
          <a:bodyPr/>
          <a:lstStyle>
            <a:lvl1pPr>
              <a:defRPr sz="3300"/>
            </a:lvl1pPr>
            <a:lvl2pPr>
              <a:defRPr sz="2900"/>
            </a:lvl2pPr>
            <a:lvl3pPr>
              <a:defRPr sz="25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Text Placeholder 3"/>
          <p:cNvSpPr>
            <a:spLocks noGrp="1"/>
          </p:cNvSpPr>
          <p:nvPr>
            <p:ph type="body" sz="half" idx="2"/>
          </p:nvPr>
        </p:nvSpPr>
        <p:spPr>
          <a:xfrm>
            <a:off x="1512336" y="4444657"/>
            <a:ext cx="9950519" cy="14530166"/>
          </a:xfrm>
        </p:spPr>
        <p:txBody>
          <a:bodyPr/>
          <a:lstStyle>
            <a:lvl1pPr marL="0" indent="0">
              <a:buNone/>
              <a:defRPr sz="1400"/>
            </a:lvl1pPr>
            <a:lvl2pPr marL="470535" indent="0">
              <a:buNone/>
              <a:defRPr sz="1200"/>
            </a:lvl2pPr>
            <a:lvl3pPr marL="940435" indent="0">
              <a:buNone/>
              <a:defRPr sz="1000"/>
            </a:lvl3pPr>
            <a:lvl4pPr marL="1410970" indent="0">
              <a:buNone/>
              <a:defRPr sz="900"/>
            </a:lvl4pPr>
            <a:lvl5pPr marL="1881505" indent="0">
              <a:buNone/>
              <a:defRPr sz="900"/>
            </a:lvl5pPr>
            <a:lvl6pPr marL="2351405" indent="0">
              <a:buNone/>
              <a:defRPr sz="900"/>
            </a:lvl6pPr>
            <a:lvl7pPr marL="2821940" indent="0">
              <a:buNone/>
              <a:defRPr sz="900"/>
            </a:lvl7pPr>
            <a:lvl8pPr marL="3292475" indent="0">
              <a:buNone/>
              <a:defRPr sz="900"/>
            </a:lvl8pPr>
            <a:lvl9pPr marL="3762375" indent="0">
              <a:buNone/>
              <a:defRPr sz="900"/>
            </a:lvl9pPr>
          </a:lstStyle>
          <a:p>
            <a:pPr lvl="0"/>
            <a:r>
              <a:rPr lang="en-US" smtClean="0"/>
              <a:t>Click to edit Master text styles</a:t>
            </a:r>
            <a:endParaRPr lang="en-US" smtClean="0"/>
          </a:p>
        </p:txBody>
      </p:sp>
      <p:sp>
        <p:nvSpPr>
          <p:cNvPr id="5" name="Rectangle 4"/>
          <p:cNvSpPr>
            <a:spLocks noGrp="1" noChangeArrowheads="1"/>
          </p:cNvSpPr>
          <p:nvPr>
            <p:ph type="dt" sz="half" idx="10"/>
          </p:nvPr>
        </p:nvSpPr>
        <p:spPr/>
        <p:txBody>
          <a:bodyPr/>
          <a:lstStyle>
            <a:lvl1pPr>
              <a:defRPr/>
            </a:lvl1pPr>
          </a:lstStyle>
          <a:p>
            <a:endParaRPr lang="en-US" altLang="x-none"/>
          </a:p>
        </p:txBody>
      </p:sp>
      <p:sp>
        <p:nvSpPr>
          <p:cNvPr id="6" name="Rectangle 5"/>
          <p:cNvSpPr>
            <a:spLocks noGrp="1" noChangeArrowheads="1"/>
          </p:cNvSpPr>
          <p:nvPr>
            <p:ph type="ftr" sz="quarter" idx="11"/>
          </p:nvPr>
        </p:nvSpPr>
        <p:spPr/>
        <p:txBody>
          <a:bodyPr/>
          <a:lstStyle>
            <a:lvl1pPr>
              <a:defRPr/>
            </a:lvl1pPr>
          </a:lstStyle>
          <a:p>
            <a:endParaRPr lang="en-US" altLang="x-none"/>
          </a:p>
        </p:txBody>
      </p:sp>
      <p:sp>
        <p:nvSpPr>
          <p:cNvPr id="7" name="Rectangle 6"/>
          <p:cNvSpPr>
            <a:spLocks noGrp="1" noChangeArrowheads="1"/>
          </p:cNvSpPr>
          <p:nvPr>
            <p:ph type="sldNum" sz="quarter" idx="12"/>
          </p:nvPr>
        </p:nvSpPr>
        <p:spPr/>
        <p:txBody>
          <a:bodyPr/>
          <a:lstStyle>
            <a:lvl1pPr>
              <a:defRPr/>
            </a:lvl1pPr>
          </a:lstStyle>
          <a:p>
            <a:fld id="{800FF174-7C35-1A4B-A6AA-113DC7661084}" type="slidenum">
              <a:rPr lang="en-US" altLang="x-none"/>
            </a:fld>
            <a:endParaRPr lang="en-US" altLang="x-non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27381" y="14870294"/>
            <a:ext cx="18146403" cy="1754859"/>
          </a:xfrm>
        </p:spPr>
        <p:txBody>
          <a:bodyPr anchor="b"/>
          <a:lstStyle>
            <a:lvl1pPr algn="l">
              <a:defRPr sz="2100" b="1"/>
            </a:lvl1pPr>
          </a:lstStyle>
          <a:p>
            <a:r>
              <a:rPr lang="en-US" smtClean="0"/>
              <a:t>Click to edit Master title style</a:t>
            </a:r>
            <a:endParaRPr lang="en-GB"/>
          </a:p>
        </p:txBody>
      </p:sp>
      <p:sp>
        <p:nvSpPr>
          <p:cNvPr id="3" name="Picture Placeholder 2"/>
          <p:cNvSpPr>
            <a:spLocks noGrp="1"/>
          </p:cNvSpPr>
          <p:nvPr>
            <p:ph type="pic" idx="1" hasCustomPrompt="1"/>
          </p:nvPr>
        </p:nvSpPr>
        <p:spPr>
          <a:xfrm>
            <a:off x="5927381" y="1897812"/>
            <a:ext cx="18146403" cy="12745731"/>
          </a:xfrm>
        </p:spPr>
        <p:txBody>
          <a:bodyPr lIns="294019" tIns="147016" rIns="294019" bIns="147016"/>
          <a:lstStyle>
            <a:lvl1pPr marL="0" indent="0">
              <a:buNone/>
              <a:defRPr sz="3300"/>
            </a:lvl1pPr>
            <a:lvl2pPr marL="470535" indent="0">
              <a:buNone/>
              <a:defRPr sz="2900"/>
            </a:lvl2pPr>
            <a:lvl3pPr marL="940435" indent="0">
              <a:buNone/>
              <a:defRPr sz="2500"/>
            </a:lvl3pPr>
            <a:lvl4pPr marL="1410970" indent="0">
              <a:buNone/>
              <a:defRPr sz="2100"/>
            </a:lvl4pPr>
            <a:lvl5pPr marL="1881505" indent="0">
              <a:buNone/>
              <a:defRPr sz="2100"/>
            </a:lvl5pPr>
            <a:lvl6pPr marL="2351405" indent="0">
              <a:buNone/>
              <a:defRPr sz="2100"/>
            </a:lvl6pPr>
            <a:lvl7pPr marL="2821940" indent="0">
              <a:buNone/>
              <a:defRPr sz="2100"/>
            </a:lvl7pPr>
            <a:lvl8pPr marL="3292475" indent="0">
              <a:buNone/>
              <a:defRPr sz="2100"/>
            </a:lvl8pPr>
            <a:lvl9pPr marL="3762375" indent="0">
              <a:buNone/>
              <a:defRPr sz="2100"/>
            </a:lvl9pPr>
          </a:lstStyle>
          <a:p>
            <a:pPr lvl="0"/>
            <a:r>
              <a:rPr lang="en-US" noProof="0" smtClean="0"/>
              <a:t>Drag picture to placeholder or click icon to add</a:t>
            </a:r>
            <a:endParaRPr lang="en-GB" noProof="0" smtClean="0"/>
          </a:p>
        </p:txBody>
      </p:sp>
      <p:sp>
        <p:nvSpPr>
          <p:cNvPr id="4" name="Text Placeholder 3"/>
          <p:cNvSpPr>
            <a:spLocks noGrp="1"/>
          </p:cNvSpPr>
          <p:nvPr>
            <p:ph type="body" sz="half" idx="2"/>
          </p:nvPr>
        </p:nvSpPr>
        <p:spPr>
          <a:xfrm>
            <a:off x="5927381" y="16625153"/>
            <a:ext cx="18146403" cy="2492623"/>
          </a:xfrm>
        </p:spPr>
        <p:txBody>
          <a:bodyPr/>
          <a:lstStyle>
            <a:lvl1pPr marL="0" indent="0">
              <a:buNone/>
              <a:defRPr sz="1400"/>
            </a:lvl1pPr>
            <a:lvl2pPr marL="470535" indent="0">
              <a:buNone/>
              <a:defRPr sz="1200"/>
            </a:lvl2pPr>
            <a:lvl3pPr marL="940435" indent="0">
              <a:buNone/>
              <a:defRPr sz="1000"/>
            </a:lvl3pPr>
            <a:lvl4pPr marL="1410970" indent="0">
              <a:buNone/>
              <a:defRPr sz="900"/>
            </a:lvl4pPr>
            <a:lvl5pPr marL="1881505" indent="0">
              <a:buNone/>
              <a:defRPr sz="900"/>
            </a:lvl5pPr>
            <a:lvl6pPr marL="2351405" indent="0">
              <a:buNone/>
              <a:defRPr sz="900"/>
            </a:lvl6pPr>
            <a:lvl7pPr marL="2821940" indent="0">
              <a:buNone/>
              <a:defRPr sz="900"/>
            </a:lvl7pPr>
            <a:lvl8pPr marL="3292475" indent="0">
              <a:buNone/>
              <a:defRPr sz="900"/>
            </a:lvl8pPr>
            <a:lvl9pPr marL="3762375" indent="0">
              <a:buNone/>
              <a:defRPr sz="900"/>
            </a:lvl9pPr>
          </a:lstStyle>
          <a:p>
            <a:pPr lvl="0"/>
            <a:r>
              <a:rPr lang="en-US" smtClean="0"/>
              <a:t>Click to edit Master text styles</a:t>
            </a:r>
            <a:endParaRPr lang="en-US" smtClean="0"/>
          </a:p>
        </p:txBody>
      </p:sp>
      <p:sp>
        <p:nvSpPr>
          <p:cNvPr id="5" name="Rectangle 4"/>
          <p:cNvSpPr>
            <a:spLocks noGrp="1" noChangeArrowheads="1"/>
          </p:cNvSpPr>
          <p:nvPr>
            <p:ph type="dt" sz="half" idx="10"/>
          </p:nvPr>
        </p:nvSpPr>
        <p:spPr/>
        <p:txBody>
          <a:bodyPr/>
          <a:lstStyle>
            <a:lvl1pPr>
              <a:defRPr/>
            </a:lvl1pPr>
          </a:lstStyle>
          <a:p>
            <a:endParaRPr lang="en-US" altLang="x-none"/>
          </a:p>
        </p:txBody>
      </p:sp>
      <p:sp>
        <p:nvSpPr>
          <p:cNvPr id="6" name="Rectangle 5"/>
          <p:cNvSpPr>
            <a:spLocks noGrp="1" noChangeArrowheads="1"/>
          </p:cNvSpPr>
          <p:nvPr>
            <p:ph type="ftr" sz="quarter" idx="11"/>
          </p:nvPr>
        </p:nvSpPr>
        <p:spPr/>
        <p:txBody>
          <a:bodyPr/>
          <a:lstStyle>
            <a:lvl1pPr>
              <a:defRPr/>
            </a:lvl1pPr>
          </a:lstStyle>
          <a:p>
            <a:endParaRPr lang="en-US" altLang="x-none"/>
          </a:p>
        </p:txBody>
      </p:sp>
      <p:sp>
        <p:nvSpPr>
          <p:cNvPr id="7" name="Rectangle 6"/>
          <p:cNvSpPr>
            <a:spLocks noGrp="1" noChangeArrowheads="1"/>
          </p:cNvSpPr>
          <p:nvPr>
            <p:ph type="sldNum" sz="quarter" idx="12"/>
          </p:nvPr>
        </p:nvSpPr>
        <p:spPr/>
        <p:txBody>
          <a:bodyPr/>
          <a:lstStyle>
            <a:lvl1pPr>
              <a:defRPr/>
            </a:lvl1pPr>
          </a:lstStyle>
          <a:p>
            <a:fld id="{A36CDCD6-9923-B144-AE4C-F2786CB30661}" type="slidenum">
              <a:rPr lang="en-US" altLang="x-none"/>
            </a:fld>
            <a:endParaRPr lang="en-US" altLang="x-non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55650" y="428625"/>
            <a:ext cx="13611225"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47408" tIns="73708" rIns="147408" bIns="73708" numCol="1" anchor="ctr" anchorCtr="0" compatLnSpc="1"/>
          <a:lstStyle/>
          <a:p>
            <a:pPr lvl="0"/>
            <a:r>
              <a:rPr lang="en-US" altLang="x-none" smtClean="0"/>
              <a:t>Click to edit Master title style</a:t>
            </a:r>
            <a:endParaRPr lang="en-US" altLang="x-none"/>
          </a:p>
        </p:txBody>
      </p:sp>
      <p:sp>
        <p:nvSpPr>
          <p:cNvPr id="1027" name="Rectangle 3"/>
          <p:cNvSpPr>
            <a:spLocks noGrp="1" noChangeArrowheads="1"/>
          </p:cNvSpPr>
          <p:nvPr>
            <p:ph type="body" idx="1"/>
          </p:nvPr>
        </p:nvSpPr>
        <p:spPr bwMode="auto">
          <a:xfrm>
            <a:off x="755650" y="2495550"/>
            <a:ext cx="13611225" cy="705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47408" tIns="73708" rIns="147408" bIns="73708" numCol="1" anchor="t" anchorCtr="0" compatLnSpc="1"/>
          <a:lstStyle/>
          <a:p>
            <a:pPr lvl="0"/>
            <a:r>
              <a:rPr lang="en-US" altLang="x-none" smtClean="0"/>
              <a:t>Click to edit Master text styles</a:t>
            </a:r>
            <a:endParaRPr lang="en-US" altLang="x-none" smtClean="0"/>
          </a:p>
          <a:p>
            <a:pPr lvl="1"/>
            <a:r>
              <a:rPr lang="en-US" altLang="x-none" smtClean="0"/>
              <a:t>Second level</a:t>
            </a:r>
            <a:endParaRPr lang="en-US" altLang="x-none" smtClean="0"/>
          </a:p>
          <a:p>
            <a:pPr lvl="2"/>
            <a:r>
              <a:rPr lang="en-US" altLang="x-none" smtClean="0"/>
              <a:t>Third level</a:t>
            </a:r>
            <a:endParaRPr lang="en-US" altLang="x-none" smtClean="0"/>
          </a:p>
          <a:p>
            <a:pPr lvl="3"/>
            <a:r>
              <a:rPr lang="en-US" altLang="x-none" smtClean="0"/>
              <a:t>Fourth level</a:t>
            </a:r>
            <a:endParaRPr lang="en-US" altLang="x-none" smtClean="0"/>
          </a:p>
          <a:p>
            <a:pPr lvl="4"/>
            <a:r>
              <a:rPr lang="en-US" altLang="x-none" smtClean="0"/>
              <a:t>Fifth level</a:t>
            </a:r>
            <a:endParaRPr lang="en-US" altLang="x-none"/>
          </a:p>
        </p:txBody>
      </p:sp>
      <p:sp>
        <p:nvSpPr>
          <p:cNvPr id="1028" name="Rectangle 4"/>
          <p:cNvSpPr>
            <a:spLocks noGrp="1" noChangeArrowheads="1"/>
          </p:cNvSpPr>
          <p:nvPr>
            <p:ph type="dt" sz="half" idx="2"/>
          </p:nvPr>
        </p:nvSpPr>
        <p:spPr bwMode="auto">
          <a:xfrm>
            <a:off x="755650" y="9737725"/>
            <a:ext cx="3529013" cy="742950"/>
          </a:xfrm>
          <a:prstGeom prst="rect">
            <a:avLst/>
          </a:prstGeom>
          <a:noFill/>
          <a:ln w="9525">
            <a:noFill/>
            <a:miter lim="800000"/>
          </a:ln>
        </p:spPr>
        <p:txBody>
          <a:bodyPr vert="horz" wrap="square" lIns="147408" tIns="73708" rIns="147408" bIns="73708" numCol="1" anchor="t" anchorCtr="0" compatLnSpc="1"/>
          <a:lstStyle>
            <a:lvl1pPr>
              <a:defRPr sz="2300"/>
            </a:lvl1pPr>
          </a:lstStyle>
          <a:p>
            <a:endParaRPr lang="en-US" altLang="x-none"/>
          </a:p>
        </p:txBody>
      </p:sp>
      <p:sp>
        <p:nvSpPr>
          <p:cNvPr id="1029" name="Rectangle 5"/>
          <p:cNvSpPr>
            <a:spLocks noGrp="1" noChangeArrowheads="1"/>
          </p:cNvSpPr>
          <p:nvPr>
            <p:ph type="ftr" sz="quarter" idx="3"/>
          </p:nvPr>
        </p:nvSpPr>
        <p:spPr bwMode="auto">
          <a:xfrm>
            <a:off x="5167313" y="9737725"/>
            <a:ext cx="4787900" cy="742950"/>
          </a:xfrm>
          <a:prstGeom prst="rect">
            <a:avLst/>
          </a:prstGeom>
          <a:noFill/>
          <a:ln w="9525">
            <a:noFill/>
            <a:miter lim="800000"/>
          </a:ln>
        </p:spPr>
        <p:txBody>
          <a:bodyPr vert="horz" wrap="square" lIns="147408" tIns="73708" rIns="147408" bIns="73708" numCol="1" anchor="t" anchorCtr="0" compatLnSpc="1"/>
          <a:lstStyle>
            <a:lvl1pPr algn="ctr">
              <a:defRPr sz="2300"/>
            </a:lvl1pPr>
          </a:lstStyle>
          <a:p>
            <a:endParaRPr lang="en-US" altLang="x-none"/>
          </a:p>
        </p:txBody>
      </p:sp>
      <p:sp>
        <p:nvSpPr>
          <p:cNvPr id="1030" name="Rectangle 6"/>
          <p:cNvSpPr>
            <a:spLocks noGrp="1" noChangeArrowheads="1"/>
          </p:cNvSpPr>
          <p:nvPr>
            <p:ph type="sldNum" sz="quarter" idx="4"/>
          </p:nvPr>
        </p:nvSpPr>
        <p:spPr bwMode="auto">
          <a:xfrm>
            <a:off x="10837863" y="9737725"/>
            <a:ext cx="3529012" cy="742950"/>
          </a:xfrm>
          <a:prstGeom prst="rect">
            <a:avLst/>
          </a:prstGeom>
          <a:noFill/>
          <a:ln w="9525">
            <a:noFill/>
            <a:miter lim="800000"/>
          </a:ln>
        </p:spPr>
        <p:txBody>
          <a:bodyPr vert="horz" wrap="square" lIns="147408" tIns="73708" rIns="147408" bIns="73708" numCol="1" anchor="t" anchorCtr="0" compatLnSpc="1"/>
          <a:lstStyle>
            <a:lvl1pPr algn="r">
              <a:defRPr sz="2300"/>
            </a:lvl1pPr>
          </a:lstStyle>
          <a:p>
            <a:fld id="{C65CAD8A-68BD-6243-838A-3DD119E815E1}" type="slidenum">
              <a:rPr lang="en-US" altLang="x-none"/>
            </a:fld>
            <a:endParaRPr lang="en-US" altLang="x-non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473200" rtl="0" eaLnBrk="1" fontAlgn="base" hangingPunct="1">
        <a:spcBef>
          <a:spcPct val="0"/>
        </a:spcBef>
        <a:spcAft>
          <a:spcPct val="0"/>
        </a:spcAft>
        <a:defRPr sz="7100">
          <a:solidFill>
            <a:schemeClr val="tx2"/>
          </a:solidFill>
          <a:latin typeface="+mj-lt"/>
          <a:ea typeface="+mj-ea"/>
          <a:cs typeface="+mj-cs"/>
        </a:defRPr>
      </a:lvl1pPr>
      <a:lvl2pPr algn="ctr" defTabSz="1473200" rtl="0" eaLnBrk="1" fontAlgn="base" hangingPunct="1">
        <a:spcBef>
          <a:spcPct val="0"/>
        </a:spcBef>
        <a:spcAft>
          <a:spcPct val="0"/>
        </a:spcAft>
        <a:defRPr sz="7100">
          <a:solidFill>
            <a:schemeClr val="tx2"/>
          </a:solidFill>
          <a:latin typeface="Arial" panose="020B0604020202020204" pitchFamily="34" charset="0"/>
        </a:defRPr>
      </a:lvl2pPr>
      <a:lvl3pPr algn="ctr" defTabSz="1473200" rtl="0" eaLnBrk="1" fontAlgn="base" hangingPunct="1">
        <a:spcBef>
          <a:spcPct val="0"/>
        </a:spcBef>
        <a:spcAft>
          <a:spcPct val="0"/>
        </a:spcAft>
        <a:defRPr sz="7100">
          <a:solidFill>
            <a:schemeClr val="tx2"/>
          </a:solidFill>
          <a:latin typeface="Arial" panose="020B0604020202020204" pitchFamily="34" charset="0"/>
        </a:defRPr>
      </a:lvl3pPr>
      <a:lvl4pPr algn="ctr" defTabSz="1473200" rtl="0" eaLnBrk="1" fontAlgn="base" hangingPunct="1">
        <a:spcBef>
          <a:spcPct val="0"/>
        </a:spcBef>
        <a:spcAft>
          <a:spcPct val="0"/>
        </a:spcAft>
        <a:defRPr sz="7100">
          <a:solidFill>
            <a:schemeClr val="tx2"/>
          </a:solidFill>
          <a:latin typeface="Arial" panose="020B0604020202020204" pitchFamily="34" charset="0"/>
        </a:defRPr>
      </a:lvl4pPr>
      <a:lvl5pPr algn="ctr" defTabSz="1473200" rtl="0" eaLnBrk="1" fontAlgn="base" hangingPunct="1">
        <a:spcBef>
          <a:spcPct val="0"/>
        </a:spcBef>
        <a:spcAft>
          <a:spcPct val="0"/>
        </a:spcAft>
        <a:defRPr sz="7100">
          <a:solidFill>
            <a:schemeClr val="tx2"/>
          </a:solidFill>
          <a:latin typeface="Arial" panose="020B0604020202020204" pitchFamily="34" charset="0"/>
        </a:defRPr>
      </a:lvl5pPr>
      <a:lvl6pPr marL="470535" algn="ctr" defTabSz="2941320" rtl="0" eaLnBrk="1" fontAlgn="base" hangingPunct="1">
        <a:spcBef>
          <a:spcPct val="0"/>
        </a:spcBef>
        <a:spcAft>
          <a:spcPct val="0"/>
        </a:spcAft>
        <a:defRPr sz="14200">
          <a:solidFill>
            <a:schemeClr val="tx2"/>
          </a:solidFill>
          <a:latin typeface="Arial" panose="020B0604020202020204" pitchFamily="34" charset="0"/>
        </a:defRPr>
      </a:lvl6pPr>
      <a:lvl7pPr marL="940435" algn="ctr" defTabSz="2941320" rtl="0" eaLnBrk="1" fontAlgn="base" hangingPunct="1">
        <a:spcBef>
          <a:spcPct val="0"/>
        </a:spcBef>
        <a:spcAft>
          <a:spcPct val="0"/>
        </a:spcAft>
        <a:defRPr sz="14200">
          <a:solidFill>
            <a:schemeClr val="tx2"/>
          </a:solidFill>
          <a:latin typeface="Arial" panose="020B0604020202020204" pitchFamily="34" charset="0"/>
        </a:defRPr>
      </a:lvl7pPr>
      <a:lvl8pPr marL="1410970" algn="ctr" defTabSz="2941320" rtl="0" eaLnBrk="1" fontAlgn="base" hangingPunct="1">
        <a:spcBef>
          <a:spcPct val="0"/>
        </a:spcBef>
        <a:spcAft>
          <a:spcPct val="0"/>
        </a:spcAft>
        <a:defRPr sz="14200">
          <a:solidFill>
            <a:schemeClr val="tx2"/>
          </a:solidFill>
          <a:latin typeface="Arial" panose="020B0604020202020204" pitchFamily="34" charset="0"/>
        </a:defRPr>
      </a:lvl8pPr>
      <a:lvl9pPr marL="1881505" algn="ctr" defTabSz="2941320" rtl="0" eaLnBrk="1" fontAlgn="base" hangingPunct="1">
        <a:spcBef>
          <a:spcPct val="0"/>
        </a:spcBef>
        <a:spcAft>
          <a:spcPct val="0"/>
        </a:spcAft>
        <a:defRPr sz="14200">
          <a:solidFill>
            <a:schemeClr val="tx2"/>
          </a:solidFill>
          <a:latin typeface="Arial" panose="020B0604020202020204" pitchFamily="34" charset="0"/>
        </a:defRPr>
      </a:lvl9pPr>
    </p:titleStyle>
    <p:bodyStyle>
      <a:lvl1pPr marL="554355" indent="-554355" algn="l" defTabSz="1473200" rtl="0" eaLnBrk="1" fontAlgn="base" hangingPunct="1">
        <a:spcBef>
          <a:spcPct val="20000"/>
        </a:spcBef>
        <a:spcAft>
          <a:spcPct val="0"/>
        </a:spcAft>
        <a:buChar char="•"/>
        <a:defRPr sz="5200">
          <a:solidFill>
            <a:schemeClr val="tx1"/>
          </a:solidFill>
          <a:latin typeface="+mn-lt"/>
          <a:ea typeface="+mn-ea"/>
          <a:cs typeface="+mn-cs"/>
        </a:defRPr>
      </a:lvl1pPr>
      <a:lvl2pPr marL="1198880" indent="-460375" algn="l" defTabSz="1473200" rtl="0" eaLnBrk="1" fontAlgn="base" hangingPunct="1">
        <a:spcBef>
          <a:spcPct val="20000"/>
        </a:spcBef>
        <a:spcAft>
          <a:spcPct val="0"/>
        </a:spcAft>
        <a:buChar char="–"/>
        <a:defRPr sz="4500">
          <a:solidFill>
            <a:schemeClr val="tx1"/>
          </a:solidFill>
          <a:latin typeface="+mn-lt"/>
        </a:defRPr>
      </a:lvl2pPr>
      <a:lvl3pPr marL="1843405" indent="-368300" algn="l" defTabSz="1473200" rtl="0" eaLnBrk="1" fontAlgn="base" hangingPunct="1">
        <a:spcBef>
          <a:spcPct val="20000"/>
        </a:spcBef>
        <a:spcAft>
          <a:spcPct val="0"/>
        </a:spcAft>
        <a:buChar char="•"/>
        <a:defRPr sz="3900">
          <a:solidFill>
            <a:schemeClr val="tx1"/>
          </a:solidFill>
          <a:latin typeface="+mn-lt"/>
        </a:defRPr>
      </a:lvl3pPr>
      <a:lvl4pPr marL="2581275" indent="-368300" algn="l" defTabSz="1473200" rtl="0" eaLnBrk="1" fontAlgn="base" hangingPunct="1">
        <a:spcBef>
          <a:spcPct val="20000"/>
        </a:spcBef>
        <a:spcAft>
          <a:spcPct val="0"/>
        </a:spcAft>
        <a:buChar char="–"/>
        <a:defRPr sz="3200">
          <a:solidFill>
            <a:schemeClr val="tx1"/>
          </a:solidFill>
          <a:latin typeface="+mn-lt"/>
        </a:defRPr>
      </a:lvl4pPr>
      <a:lvl5pPr marL="3317875" indent="-368300" algn="l" defTabSz="1473200" rtl="0" eaLnBrk="1" fontAlgn="base" hangingPunct="1">
        <a:spcBef>
          <a:spcPct val="20000"/>
        </a:spcBef>
        <a:spcAft>
          <a:spcPct val="0"/>
        </a:spcAft>
        <a:buChar char="»"/>
        <a:defRPr sz="3200">
          <a:solidFill>
            <a:schemeClr val="tx1"/>
          </a:solidFill>
          <a:latin typeface="+mn-lt"/>
        </a:defRPr>
      </a:lvl5pPr>
      <a:lvl6pPr marL="7089140" indent="-734695" algn="l" defTabSz="2941320" rtl="0" eaLnBrk="1" fontAlgn="base" hangingPunct="1">
        <a:spcBef>
          <a:spcPct val="20000"/>
        </a:spcBef>
        <a:spcAft>
          <a:spcPct val="0"/>
        </a:spcAft>
        <a:buChar char="»"/>
        <a:defRPr sz="6500">
          <a:solidFill>
            <a:schemeClr val="tx1"/>
          </a:solidFill>
          <a:latin typeface="+mn-lt"/>
        </a:defRPr>
      </a:lvl6pPr>
      <a:lvl7pPr marL="7559675" indent="-734695" algn="l" defTabSz="2941320" rtl="0" eaLnBrk="1" fontAlgn="base" hangingPunct="1">
        <a:spcBef>
          <a:spcPct val="20000"/>
        </a:spcBef>
        <a:spcAft>
          <a:spcPct val="0"/>
        </a:spcAft>
        <a:buChar char="»"/>
        <a:defRPr sz="6500">
          <a:solidFill>
            <a:schemeClr val="tx1"/>
          </a:solidFill>
          <a:latin typeface="+mn-lt"/>
        </a:defRPr>
      </a:lvl7pPr>
      <a:lvl8pPr marL="8029575" indent="-734695" algn="l" defTabSz="2941320" rtl="0" eaLnBrk="1" fontAlgn="base" hangingPunct="1">
        <a:spcBef>
          <a:spcPct val="20000"/>
        </a:spcBef>
        <a:spcAft>
          <a:spcPct val="0"/>
        </a:spcAft>
        <a:buChar char="»"/>
        <a:defRPr sz="6500">
          <a:solidFill>
            <a:schemeClr val="tx1"/>
          </a:solidFill>
          <a:latin typeface="+mn-lt"/>
        </a:defRPr>
      </a:lvl8pPr>
      <a:lvl9pPr marL="8500110" indent="-734695" algn="l" defTabSz="2941320" rtl="0" eaLnBrk="1" fontAlgn="base" hangingPunct="1">
        <a:spcBef>
          <a:spcPct val="20000"/>
        </a:spcBef>
        <a:spcAft>
          <a:spcPct val="0"/>
        </a:spcAft>
        <a:buChar char="»"/>
        <a:defRPr sz="6500">
          <a:solidFill>
            <a:schemeClr val="tx1"/>
          </a:solidFill>
          <a:latin typeface="+mn-lt"/>
        </a:defRPr>
      </a:lvl9pPr>
    </p:bodyStyle>
    <p:otherStyle>
      <a:defPPr>
        <a:defRPr lang="en-US"/>
      </a:defPPr>
      <a:lvl1pPr marL="0" algn="l" defTabSz="940435" rtl="0" eaLnBrk="1" latinLnBrk="0" hangingPunct="1">
        <a:defRPr sz="1900" kern="1200">
          <a:solidFill>
            <a:schemeClr val="tx1"/>
          </a:solidFill>
          <a:latin typeface="+mn-lt"/>
          <a:ea typeface="+mn-ea"/>
          <a:cs typeface="+mn-cs"/>
        </a:defRPr>
      </a:lvl1pPr>
      <a:lvl2pPr marL="470535" algn="l" defTabSz="940435" rtl="0" eaLnBrk="1" latinLnBrk="0" hangingPunct="1">
        <a:defRPr sz="1900" kern="1200">
          <a:solidFill>
            <a:schemeClr val="tx1"/>
          </a:solidFill>
          <a:latin typeface="+mn-lt"/>
          <a:ea typeface="+mn-ea"/>
          <a:cs typeface="+mn-cs"/>
        </a:defRPr>
      </a:lvl2pPr>
      <a:lvl3pPr marL="940435" algn="l" defTabSz="940435" rtl="0" eaLnBrk="1" latinLnBrk="0" hangingPunct="1">
        <a:defRPr sz="1900" kern="1200">
          <a:solidFill>
            <a:schemeClr val="tx1"/>
          </a:solidFill>
          <a:latin typeface="+mn-lt"/>
          <a:ea typeface="+mn-ea"/>
          <a:cs typeface="+mn-cs"/>
        </a:defRPr>
      </a:lvl3pPr>
      <a:lvl4pPr marL="1410970" algn="l" defTabSz="940435" rtl="0" eaLnBrk="1" latinLnBrk="0" hangingPunct="1">
        <a:defRPr sz="1900" kern="1200">
          <a:solidFill>
            <a:schemeClr val="tx1"/>
          </a:solidFill>
          <a:latin typeface="+mn-lt"/>
          <a:ea typeface="+mn-ea"/>
          <a:cs typeface="+mn-cs"/>
        </a:defRPr>
      </a:lvl4pPr>
      <a:lvl5pPr marL="1881505" algn="l" defTabSz="940435" rtl="0" eaLnBrk="1" latinLnBrk="0" hangingPunct="1">
        <a:defRPr sz="1900" kern="1200">
          <a:solidFill>
            <a:schemeClr val="tx1"/>
          </a:solidFill>
          <a:latin typeface="+mn-lt"/>
          <a:ea typeface="+mn-ea"/>
          <a:cs typeface="+mn-cs"/>
        </a:defRPr>
      </a:lvl5pPr>
      <a:lvl6pPr marL="2351405" algn="l" defTabSz="940435" rtl="0" eaLnBrk="1" latinLnBrk="0" hangingPunct="1">
        <a:defRPr sz="1900" kern="1200">
          <a:solidFill>
            <a:schemeClr val="tx1"/>
          </a:solidFill>
          <a:latin typeface="+mn-lt"/>
          <a:ea typeface="+mn-ea"/>
          <a:cs typeface="+mn-cs"/>
        </a:defRPr>
      </a:lvl6pPr>
      <a:lvl7pPr marL="2821940" algn="l" defTabSz="940435" rtl="0" eaLnBrk="1" latinLnBrk="0" hangingPunct="1">
        <a:defRPr sz="1900" kern="1200">
          <a:solidFill>
            <a:schemeClr val="tx1"/>
          </a:solidFill>
          <a:latin typeface="+mn-lt"/>
          <a:ea typeface="+mn-ea"/>
          <a:cs typeface="+mn-cs"/>
        </a:defRPr>
      </a:lvl7pPr>
      <a:lvl8pPr marL="3292475" algn="l" defTabSz="940435" rtl="0" eaLnBrk="1" latinLnBrk="0" hangingPunct="1">
        <a:defRPr sz="1900" kern="1200">
          <a:solidFill>
            <a:schemeClr val="tx1"/>
          </a:solidFill>
          <a:latin typeface="+mn-lt"/>
          <a:ea typeface="+mn-ea"/>
          <a:cs typeface="+mn-cs"/>
        </a:defRPr>
      </a:lvl8pPr>
      <a:lvl9pPr marL="3762375" algn="l" defTabSz="940435"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jpeg"/><Relationship Id="rId14" Type="http://schemas.openxmlformats.org/officeDocument/2006/relationships/notesSlide" Target="../notesSlides/notesSlide1.xml"/><Relationship Id="rId13" Type="http://schemas.openxmlformats.org/officeDocument/2006/relationships/slideLayout" Target="../slideLayouts/slideLayout1.xml"/><Relationship Id="rId12" Type="http://schemas.openxmlformats.org/officeDocument/2006/relationships/image" Target="../media/image12.png"/><Relationship Id="rId11" Type="http://schemas.openxmlformats.org/officeDocument/2006/relationships/image" Target="../media/image11.png"/><Relationship Id="rId10" Type="http://schemas.openxmlformats.org/officeDocument/2006/relationships/image" Target="../media/image10.pn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050" name="Line 15"/>
          <p:cNvSpPr>
            <a:spLocks noChangeShapeType="1"/>
          </p:cNvSpPr>
          <p:nvPr/>
        </p:nvSpPr>
        <p:spPr bwMode="auto">
          <a:xfrm>
            <a:off x="0" y="1406525"/>
            <a:ext cx="15122525" cy="0"/>
          </a:xfrm>
          <a:prstGeom prst="line">
            <a:avLst/>
          </a:prstGeom>
          <a:noFill/>
          <a:ln w="114300">
            <a:solidFill>
              <a:srgbClr val="00FFFF"/>
            </a:solidFill>
            <a:round/>
          </a:ln>
          <a:extLst>
            <a:ext uri="{909E8E84-426E-40DD-AFC4-6F175D3DCCD1}">
              <a14:hiddenFill xmlns:a14="http://schemas.microsoft.com/office/drawing/2010/main">
                <a:noFill/>
              </a14:hiddenFill>
            </a:ext>
          </a:extLst>
        </p:spPr>
        <p:txBody>
          <a:bodyPr lIns="94064" tIns="47032" rIns="94064" bIns="47032"/>
          <a:lstStyle/>
          <a:p>
            <a:endParaRPr lang="en-US"/>
          </a:p>
        </p:txBody>
      </p:sp>
      <p:pic>
        <p:nvPicPr>
          <p:cNvPr id="2051" name="Picture 17" descr="logo larg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3946525" cy="135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14"/>
          <p:cNvSpPr>
            <a:spLocks noChangeArrowheads="1"/>
          </p:cNvSpPr>
          <p:nvPr/>
        </p:nvSpPr>
        <p:spPr bwMode="auto">
          <a:xfrm>
            <a:off x="12700" y="1425575"/>
            <a:ext cx="15122525" cy="9267825"/>
          </a:xfrm>
          <a:prstGeom prst="rect">
            <a:avLst/>
          </a:prstGeom>
          <a:solidFill>
            <a:srgbClr val="04638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47165" tIns="23582" rIns="47165" bIns="23582" anchor="ctr"/>
          <a:lstStyle>
            <a:lvl1pPr defTabSz="471805" eaLnBrk="0" hangingPunct="0">
              <a:defRPr sz="2900">
                <a:solidFill>
                  <a:schemeClr val="tx1"/>
                </a:solidFill>
                <a:latin typeface="Arial" panose="020B0604020202020204" pitchFamily="34" charset="0"/>
              </a:defRPr>
            </a:lvl1pPr>
            <a:lvl2pPr marL="742950" indent="-285750" defTabSz="471805" eaLnBrk="0" hangingPunct="0">
              <a:defRPr sz="2900">
                <a:solidFill>
                  <a:schemeClr val="tx1"/>
                </a:solidFill>
                <a:latin typeface="Arial" panose="020B0604020202020204" pitchFamily="34" charset="0"/>
              </a:defRPr>
            </a:lvl2pPr>
            <a:lvl3pPr marL="1143000" indent="-228600" defTabSz="471805" eaLnBrk="0" hangingPunct="0">
              <a:defRPr sz="2900">
                <a:solidFill>
                  <a:schemeClr val="tx1"/>
                </a:solidFill>
                <a:latin typeface="Arial" panose="020B0604020202020204" pitchFamily="34" charset="0"/>
              </a:defRPr>
            </a:lvl3pPr>
            <a:lvl4pPr marL="1600200" indent="-228600" defTabSz="471805" eaLnBrk="0" hangingPunct="0">
              <a:defRPr sz="2900">
                <a:solidFill>
                  <a:schemeClr val="tx1"/>
                </a:solidFill>
                <a:latin typeface="Arial" panose="020B0604020202020204" pitchFamily="34" charset="0"/>
              </a:defRPr>
            </a:lvl4pPr>
            <a:lvl5pPr marL="2057400" indent="-228600" defTabSz="471805" eaLnBrk="0" hangingPunct="0">
              <a:defRPr sz="2900">
                <a:solidFill>
                  <a:schemeClr val="tx1"/>
                </a:solidFill>
                <a:latin typeface="Arial" panose="020B0604020202020204" pitchFamily="34" charset="0"/>
              </a:defRPr>
            </a:lvl5pPr>
            <a:lvl6pPr marL="2514600" indent="-228600" defTabSz="471805" eaLnBrk="0" fontAlgn="base" hangingPunct="0">
              <a:spcBef>
                <a:spcPct val="0"/>
              </a:spcBef>
              <a:spcAft>
                <a:spcPct val="0"/>
              </a:spcAft>
              <a:defRPr sz="2900">
                <a:solidFill>
                  <a:schemeClr val="tx1"/>
                </a:solidFill>
                <a:latin typeface="Arial" panose="020B0604020202020204" pitchFamily="34" charset="0"/>
              </a:defRPr>
            </a:lvl6pPr>
            <a:lvl7pPr marL="2971800" indent="-228600" defTabSz="471805" eaLnBrk="0" fontAlgn="base" hangingPunct="0">
              <a:spcBef>
                <a:spcPct val="0"/>
              </a:spcBef>
              <a:spcAft>
                <a:spcPct val="0"/>
              </a:spcAft>
              <a:defRPr sz="2900">
                <a:solidFill>
                  <a:schemeClr val="tx1"/>
                </a:solidFill>
                <a:latin typeface="Arial" panose="020B0604020202020204" pitchFamily="34" charset="0"/>
              </a:defRPr>
            </a:lvl7pPr>
            <a:lvl8pPr marL="3429000" indent="-228600" defTabSz="471805" eaLnBrk="0" fontAlgn="base" hangingPunct="0">
              <a:spcBef>
                <a:spcPct val="0"/>
              </a:spcBef>
              <a:spcAft>
                <a:spcPct val="0"/>
              </a:spcAft>
              <a:defRPr sz="2900">
                <a:solidFill>
                  <a:schemeClr val="tx1"/>
                </a:solidFill>
                <a:latin typeface="Arial" panose="020B0604020202020204" pitchFamily="34" charset="0"/>
              </a:defRPr>
            </a:lvl8pPr>
            <a:lvl9pPr marL="3886200" indent="-228600" defTabSz="471805" eaLnBrk="0" fontAlgn="base" hangingPunct="0">
              <a:spcBef>
                <a:spcPct val="0"/>
              </a:spcBef>
              <a:spcAft>
                <a:spcPct val="0"/>
              </a:spcAft>
              <a:defRPr sz="2900">
                <a:solidFill>
                  <a:schemeClr val="tx1"/>
                </a:solidFill>
                <a:latin typeface="Arial" panose="020B0604020202020204" pitchFamily="34" charset="0"/>
              </a:defRPr>
            </a:lvl9pPr>
          </a:lstStyle>
          <a:p>
            <a:pPr eaLnBrk="1" hangingPunct="1"/>
            <a:endParaRPr lang="en-US" altLang="x-none"/>
          </a:p>
        </p:txBody>
      </p:sp>
      <p:pic>
        <p:nvPicPr>
          <p:cNvPr id="2053" name="Picture 5" descr="use RH modified.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472613" y="0"/>
            <a:ext cx="5662612" cy="136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4" name="Text Box 6"/>
          <p:cNvSpPr txBox="1">
            <a:spLocks noChangeArrowheads="1"/>
          </p:cNvSpPr>
          <p:nvPr/>
        </p:nvSpPr>
        <p:spPr bwMode="auto">
          <a:xfrm>
            <a:off x="3431540" y="1595755"/>
            <a:ext cx="8260715" cy="492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7165" tIns="23582" rIns="47165" bIns="23582">
            <a:spAutoFit/>
          </a:bodyPr>
          <a:lstStyle>
            <a:lvl1pPr defTabSz="1433830" eaLnBrk="0" hangingPunct="0">
              <a:defRPr sz="2900">
                <a:solidFill>
                  <a:schemeClr val="tx1"/>
                </a:solidFill>
                <a:latin typeface="Arial" panose="020B0604020202020204" pitchFamily="34" charset="0"/>
              </a:defRPr>
            </a:lvl1pPr>
            <a:lvl2pPr marL="742950" indent="-285750" defTabSz="1433830" eaLnBrk="0" hangingPunct="0">
              <a:defRPr sz="2900">
                <a:solidFill>
                  <a:schemeClr val="tx1"/>
                </a:solidFill>
                <a:latin typeface="Arial" panose="020B0604020202020204" pitchFamily="34" charset="0"/>
              </a:defRPr>
            </a:lvl2pPr>
            <a:lvl3pPr marL="1143000" indent="-228600" defTabSz="1433830" eaLnBrk="0" hangingPunct="0">
              <a:defRPr sz="2900">
                <a:solidFill>
                  <a:schemeClr val="tx1"/>
                </a:solidFill>
                <a:latin typeface="Arial" panose="020B0604020202020204" pitchFamily="34" charset="0"/>
              </a:defRPr>
            </a:lvl3pPr>
            <a:lvl4pPr marL="1600200" indent="-228600" defTabSz="1433830" eaLnBrk="0" hangingPunct="0">
              <a:defRPr sz="2900">
                <a:solidFill>
                  <a:schemeClr val="tx1"/>
                </a:solidFill>
                <a:latin typeface="Arial" panose="020B0604020202020204" pitchFamily="34" charset="0"/>
              </a:defRPr>
            </a:lvl4pPr>
            <a:lvl5pPr marL="2057400" indent="-228600" defTabSz="1433830" eaLnBrk="0" hangingPunct="0">
              <a:defRPr sz="2900">
                <a:solidFill>
                  <a:schemeClr val="tx1"/>
                </a:solidFill>
                <a:latin typeface="Arial" panose="020B0604020202020204" pitchFamily="34" charset="0"/>
              </a:defRPr>
            </a:lvl5pPr>
            <a:lvl6pPr marL="2514600" indent="-228600" defTabSz="1433830" eaLnBrk="0" fontAlgn="base" hangingPunct="0">
              <a:spcBef>
                <a:spcPct val="0"/>
              </a:spcBef>
              <a:spcAft>
                <a:spcPct val="0"/>
              </a:spcAft>
              <a:defRPr sz="2900">
                <a:solidFill>
                  <a:schemeClr val="tx1"/>
                </a:solidFill>
                <a:latin typeface="Arial" panose="020B0604020202020204" pitchFamily="34" charset="0"/>
              </a:defRPr>
            </a:lvl6pPr>
            <a:lvl7pPr marL="2971800" indent="-228600" defTabSz="1433830" eaLnBrk="0" fontAlgn="base" hangingPunct="0">
              <a:spcBef>
                <a:spcPct val="0"/>
              </a:spcBef>
              <a:spcAft>
                <a:spcPct val="0"/>
              </a:spcAft>
              <a:defRPr sz="2900">
                <a:solidFill>
                  <a:schemeClr val="tx1"/>
                </a:solidFill>
                <a:latin typeface="Arial" panose="020B0604020202020204" pitchFamily="34" charset="0"/>
              </a:defRPr>
            </a:lvl7pPr>
            <a:lvl8pPr marL="3429000" indent="-228600" defTabSz="1433830" eaLnBrk="0" fontAlgn="base" hangingPunct="0">
              <a:spcBef>
                <a:spcPct val="0"/>
              </a:spcBef>
              <a:spcAft>
                <a:spcPct val="0"/>
              </a:spcAft>
              <a:defRPr sz="2900">
                <a:solidFill>
                  <a:schemeClr val="tx1"/>
                </a:solidFill>
                <a:latin typeface="Arial" panose="020B0604020202020204" pitchFamily="34" charset="0"/>
              </a:defRPr>
            </a:lvl8pPr>
            <a:lvl9pPr marL="3886200" indent="-228600" defTabSz="1433830" eaLnBrk="0" fontAlgn="base" hangingPunct="0">
              <a:spcBef>
                <a:spcPct val="0"/>
              </a:spcBef>
              <a:spcAft>
                <a:spcPct val="0"/>
              </a:spcAft>
              <a:defRPr sz="2900">
                <a:solidFill>
                  <a:schemeClr val="tx1"/>
                </a:solidFill>
                <a:latin typeface="Arial" panose="020B0604020202020204" pitchFamily="34" charset="0"/>
              </a:defRPr>
            </a:lvl9pPr>
          </a:lstStyle>
          <a:p>
            <a:pPr algn="ctr" eaLnBrk="1" hangingPunct="1">
              <a:spcBef>
                <a:spcPct val="50000"/>
              </a:spcBef>
            </a:pPr>
            <a:r>
              <a:rPr lang="en-GB" altLang="en-US">
                <a:solidFill>
                  <a:schemeClr val="bg1"/>
                </a:solidFill>
              </a:rPr>
              <a:t>Bartosz Markiewicz</a:t>
            </a:r>
            <a:r>
              <a:rPr lang="en-US" altLang="x-none">
                <a:solidFill>
                  <a:schemeClr val="bg1"/>
                </a:solidFill>
              </a:rPr>
              <a:t> Superviso</a:t>
            </a:r>
            <a:r>
              <a:rPr lang="en-GB" altLang="en-US">
                <a:solidFill>
                  <a:schemeClr val="bg1"/>
                </a:solidFill>
              </a:rPr>
              <a:t>r: Dr Faiyaz Doctor</a:t>
            </a:r>
            <a:endParaRPr lang="en-GB" altLang="en-US">
              <a:solidFill>
                <a:schemeClr val="bg1"/>
              </a:solidFill>
            </a:endParaRPr>
          </a:p>
        </p:txBody>
      </p:sp>
      <p:pic>
        <p:nvPicPr>
          <p:cNvPr id="7" name="Picture 6"/>
          <p:cNvPicPr>
            <a:picLocks noChangeAspect="1"/>
          </p:cNvPicPr>
          <p:nvPr/>
        </p:nvPicPr>
        <p:blipFill>
          <a:blip r:embed="rId3"/>
          <a:stretch>
            <a:fillRect/>
          </a:stretch>
        </p:blipFill>
        <p:spPr>
          <a:xfrm>
            <a:off x="189230" y="2301240"/>
            <a:ext cx="14677390" cy="8242935"/>
          </a:xfrm>
          <a:prstGeom prst="rect">
            <a:avLst/>
          </a:prstGeom>
        </p:spPr>
      </p:pic>
      <p:pic>
        <p:nvPicPr>
          <p:cNvPr id="12" name="Picture 11"/>
          <p:cNvPicPr>
            <a:picLocks noChangeAspect="1"/>
          </p:cNvPicPr>
          <p:nvPr/>
        </p:nvPicPr>
        <p:blipFill>
          <a:blip r:embed="rId4"/>
          <a:stretch>
            <a:fillRect/>
          </a:stretch>
        </p:blipFill>
        <p:spPr>
          <a:xfrm>
            <a:off x="288290" y="5818505"/>
            <a:ext cx="3923665" cy="2111375"/>
          </a:xfrm>
          <a:prstGeom prst="rect">
            <a:avLst/>
          </a:prstGeom>
        </p:spPr>
      </p:pic>
      <p:sp>
        <p:nvSpPr>
          <p:cNvPr id="2055" name="Rectangle 7"/>
          <p:cNvSpPr>
            <a:spLocks noChangeArrowheads="1"/>
          </p:cNvSpPr>
          <p:nvPr/>
        </p:nvSpPr>
        <p:spPr bwMode="auto">
          <a:xfrm>
            <a:off x="216535" y="2322195"/>
            <a:ext cx="7322820" cy="1482090"/>
          </a:xfrm>
          <a:prstGeom prst="rect">
            <a:avLst/>
          </a:prstGeom>
          <a:solidFill>
            <a:schemeClr val="bg1">
              <a:alpha val="75000"/>
            </a:schemeClr>
          </a:solidFill>
          <a:ln w="9525">
            <a:solidFill>
              <a:schemeClr val="tx1"/>
            </a:solidFill>
            <a:miter lim="800000"/>
          </a:ln>
        </p:spPr>
        <p:txBody>
          <a:bodyPr/>
          <a:lstStyle>
            <a:lvl1pPr eaLnBrk="0" hangingPunct="0">
              <a:defRPr sz="2900">
                <a:solidFill>
                  <a:schemeClr val="tx1"/>
                </a:solidFill>
                <a:latin typeface="Arial" panose="020B0604020202020204" pitchFamily="34" charset="0"/>
              </a:defRPr>
            </a:lvl1pPr>
            <a:lvl2pPr marL="742950" indent="-285750" eaLnBrk="0" hangingPunct="0">
              <a:defRPr sz="2900">
                <a:solidFill>
                  <a:schemeClr val="tx1"/>
                </a:solidFill>
                <a:latin typeface="Arial" panose="020B0604020202020204" pitchFamily="34" charset="0"/>
              </a:defRPr>
            </a:lvl2pPr>
            <a:lvl3pPr marL="1143000" indent="-228600" eaLnBrk="0" hangingPunct="0">
              <a:defRPr sz="2900">
                <a:solidFill>
                  <a:schemeClr val="tx1"/>
                </a:solidFill>
                <a:latin typeface="Arial" panose="020B0604020202020204" pitchFamily="34" charset="0"/>
              </a:defRPr>
            </a:lvl3pPr>
            <a:lvl4pPr marL="1600200" indent="-228600" eaLnBrk="0" hangingPunct="0">
              <a:defRPr sz="2900">
                <a:solidFill>
                  <a:schemeClr val="tx1"/>
                </a:solidFill>
                <a:latin typeface="Arial" panose="020B0604020202020204" pitchFamily="34" charset="0"/>
              </a:defRPr>
            </a:lvl4pPr>
            <a:lvl5pPr marL="2057400" indent="-228600" eaLnBrk="0" hangingPunct="0">
              <a:defRPr sz="2900">
                <a:solidFill>
                  <a:schemeClr val="tx1"/>
                </a:solidFill>
                <a:latin typeface="Arial" panose="020B0604020202020204" pitchFamily="34" charset="0"/>
              </a:defRPr>
            </a:lvl5pPr>
            <a:lvl6pPr marL="2514600" indent="-228600" eaLnBrk="0" fontAlgn="base" hangingPunct="0">
              <a:spcBef>
                <a:spcPct val="0"/>
              </a:spcBef>
              <a:spcAft>
                <a:spcPct val="0"/>
              </a:spcAft>
              <a:defRPr sz="2900">
                <a:solidFill>
                  <a:schemeClr val="tx1"/>
                </a:solidFill>
                <a:latin typeface="Arial" panose="020B0604020202020204" pitchFamily="34" charset="0"/>
              </a:defRPr>
            </a:lvl6pPr>
            <a:lvl7pPr marL="2971800" indent="-228600" eaLnBrk="0" fontAlgn="base" hangingPunct="0">
              <a:spcBef>
                <a:spcPct val="0"/>
              </a:spcBef>
              <a:spcAft>
                <a:spcPct val="0"/>
              </a:spcAft>
              <a:defRPr sz="2900">
                <a:solidFill>
                  <a:schemeClr val="tx1"/>
                </a:solidFill>
                <a:latin typeface="Arial" panose="020B0604020202020204" pitchFamily="34" charset="0"/>
              </a:defRPr>
            </a:lvl7pPr>
            <a:lvl8pPr marL="3429000" indent="-228600" eaLnBrk="0" fontAlgn="base" hangingPunct="0">
              <a:spcBef>
                <a:spcPct val="0"/>
              </a:spcBef>
              <a:spcAft>
                <a:spcPct val="0"/>
              </a:spcAft>
              <a:defRPr sz="2900">
                <a:solidFill>
                  <a:schemeClr val="tx1"/>
                </a:solidFill>
                <a:latin typeface="Arial" panose="020B0604020202020204" pitchFamily="34" charset="0"/>
              </a:defRPr>
            </a:lvl8pPr>
            <a:lvl9pPr marL="3886200" indent="-228600" eaLnBrk="0" fontAlgn="base" hangingPunct="0">
              <a:spcBef>
                <a:spcPct val="0"/>
              </a:spcBef>
              <a:spcAft>
                <a:spcPct val="0"/>
              </a:spcAft>
              <a:defRPr sz="2900">
                <a:solidFill>
                  <a:schemeClr val="tx1"/>
                </a:solidFill>
                <a:latin typeface="Arial" panose="020B0604020202020204" pitchFamily="34" charset="0"/>
              </a:defRPr>
            </a:lvl9pPr>
          </a:lstStyle>
          <a:p>
            <a:pPr algn="ctr" eaLnBrk="1" hangingPunct="1"/>
            <a:r>
              <a:rPr lang="en-GB" altLang="en-US" sz="2000" b="1"/>
              <a:t>What?</a:t>
            </a:r>
            <a:endParaRPr lang="en-US" altLang="x-none" sz="2000" b="1"/>
          </a:p>
          <a:p>
            <a:pPr algn="just" eaLnBrk="1" hangingPunct="1"/>
            <a:r>
              <a:rPr lang="en-US" altLang="x-none" sz="1800"/>
              <a:t>My project goals have been to create a </a:t>
            </a:r>
            <a:r>
              <a:rPr lang="en-GB" altLang="en-US" sz="1800"/>
              <a:t>side-scrolling 2D </a:t>
            </a:r>
            <a:r>
              <a:rPr lang="en-US" altLang="x-none" sz="1800"/>
              <a:t>Mario game with lite RPG-elements such as friendly NPCs, a text based story narrative and a basic inventory system. </a:t>
            </a:r>
            <a:endParaRPr lang="en-US" altLang="x-none" sz="1800"/>
          </a:p>
        </p:txBody>
      </p:sp>
      <p:sp>
        <p:nvSpPr>
          <p:cNvPr id="2059" name="TextBox 11"/>
          <p:cNvSpPr txBox="1">
            <a:spLocks noChangeArrowheads="1"/>
          </p:cNvSpPr>
          <p:nvPr/>
        </p:nvSpPr>
        <p:spPr bwMode="auto">
          <a:xfrm>
            <a:off x="4989513" y="346075"/>
            <a:ext cx="5286375" cy="983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900">
                <a:solidFill>
                  <a:schemeClr val="tx1"/>
                </a:solidFill>
                <a:latin typeface="Arial" panose="020B0604020202020204" pitchFamily="34" charset="0"/>
              </a:defRPr>
            </a:lvl1pPr>
            <a:lvl2pPr marL="742950" indent="-285750" eaLnBrk="0" hangingPunct="0">
              <a:defRPr sz="2900">
                <a:solidFill>
                  <a:schemeClr val="tx1"/>
                </a:solidFill>
                <a:latin typeface="Arial" panose="020B0604020202020204" pitchFamily="34" charset="0"/>
              </a:defRPr>
            </a:lvl2pPr>
            <a:lvl3pPr marL="1143000" indent="-228600" eaLnBrk="0" hangingPunct="0">
              <a:defRPr sz="2900">
                <a:solidFill>
                  <a:schemeClr val="tx1"/>
                </a:solidFill>
                <a:latin typeface="Arial" panose="020B0604020202020204" pitchFamily="34" charset="0"/>
              </a:defRPr>
            </a:lvl3pPr>
            <a:lvl4pPr marL="1600200" indent="-228600" eaLnBrk="0" hangingPunct="0">
              <a:defRPr sz="2900">
                <a:solidFill>
                  <a:schemeClr val="tx1"/>
                </a:solidFill>
                <a:latin typeface="Arial" panose="020B0604020202020204" pitchFamily="34" charset="0"/>
              </a:defRPr>
            </a:lvl4pPr>
            <a:lvl5pPr marL="2057400" indent="-228600" eaLnBrk="0" hangingPunct="0">
              <a:defRPr sz="2900">
                <a:solidFill>
                  <a:schemeClr val="tx1"/>
                </a:solidFill>
                <a:latin typeface="Arial" panose="020B0604020202020204" pitchFamily="34" charset="0"/>
              </a:defRPr>
            </a:lvl5pPr>
            <a:lvl6pPr marL="2514600" indent="-228600" eaLnBrk="0" fontAlgn="base" hangingPunct="0">
              <a:spcBef>
                <a:spcPct val="0"/>
              </a:spcBef>
              <a:spcAft>
                <a:spcPct val="0"/>
              </a:spcAft>
              <a:defRPr sz="2900">
                <a:solidFill>
                  <a:schemeClr val="tx1"/>
                </a:solidFill>
                <a:latin typeface="Arial" panose="020B0604020202020204" pitchFamily="34" charset="0"/>
              </a:defRPr>
            </a:lvl6pPr>
            <a:lvl7pPr marL="2971800" indent="-228600" eaLnBrk="0" fontAlgn="base" hangingPunct="0">
              <a:spcBef>
                <a:spcPct val="0"/>
              </a:spcBef>
              <a:spcAft>
                <a:spcPct val="0"/>
              </a:spcAft>
              <a:defRPr sz="2900">
                <a:solidFill>
                  <a:schemeClr val="tx1"/>
                </a:solidFill>
                <a:latin typeface="Arial" panose="020B0604020202020204" pitchFamily="34" charset="0"/>
              </a:defRPr>
            </a:lvl7pPr>
            <a:lvl8pPr marL="3429000" indent="-228600" eaLnBrk="0" fontAlgn="base" hangingPunct="0">
              <a:spcBef>
                <a:spcPct val="0"/>
              </a:spcBef>
              <a:spcAft>
                <a:spcPct val="0"/>
              </a:spcAft>
              <a:defRPr sz="2900">
                <a:solidFill>
                  <a:schemeClr val="tx1"/>
                </a:solidFill>
                <a:latin typeface="Arial" panose="020B0604020202020204" pitchFamily="34" charset="0"/>
              </a:defRPr>
            </a:lvl8pPr>
            <a:lvl9pPr marL="3886200" indent="-228600" eaLnBrk="0" fontAlgn="base" hangingPunct="0">
              <a:spcBef>
                <a:spcPct val="0"/>
              </a:spcBef>
              <a:spcAft>
                <a:spcPct val="0"/>
              </a:spcAft>
              <a:defRPr sz="2900">
                <a:solidFill>
                  <a:schemeClr val="tx1"/>
                </a:solidFill>
                <a:latin typeface="Arial" panose="020B0604020202020204" pitchFamily="34" charset="0"/>
              </a:defRPr>
            </a:lvl9pPr>
          </a:lstStyle>
          <a:p>
            <a:pPr algn="ctr" eaLnBrk="1" hangingPunct="1"/>
            <a:r>
              <a:rPr lang="en-GB" altLang="en-US"/>
              <a:t>Recreate a classic arcade game</a:t>
            </a:r>
            <a:endParaRPr lang="en-GB" altLang="en-US"/>
          </a:p>
        </p:txBody>
      </p:sp>
      <p:pic>
        <p:nvPicPr>
          <p:cNvPr id="57" name="Picture 56"/>
          <p:cNvPicPr>
            <a:picLocks noChangeAspect="1"/>
          </p:cNvPicPr>
          <p:nvPr/>
        </p:nvPicPr>
        <p:blipFill>
          <a:blip r:embed="rId5"/>
          <a:stretch>
            <a:fillRect/>
          </a:stretch>
        </p:blipFill>
        <p:spPr>
          <a:xfrm>
            <a:off x="4248785" y="5818505"/>
            <a:ext cx="2553335" cy="2042160"/>
          </a:xfrm>
          <a:prstGeom prst="rect">
            <a:avLst/>
          </a:prstGeom>
        </p:spPr>
      </p:pic>
      <p:sp>
        <p:nvSpPr>
          <p:cNvPr id="2" name="Rectangle 7"/>
          <p:cNvSpPr>
            <a:spLocks noChangeArrowheads="1"/>
          </p:cNvSpPr>
          <p:nvPr/>
        </p:nvSpPr>
        <p:spPr bwMode="auto">
          <a:xfrm>
            <a:off x="217170" y="3978910"/>
            <a:ext cx="7322820" cy="1866265"/>
          </a:xfrm>
          <a:prstGeom prst="rect">
            <a:avLst/>
          </a:prstGeom>
          <a:solidFill>
            <a:schemeClr val="bg1">
              <a:alpha val="75000"/>
            </a:schemeClr>
          </a:solidFill>
          <a:ln w="9525">
            <a:solidFill>
              <a:schemeClr val="tx1"/>
            </a:solidFill>
            <a:miter lim="800000"/>
          </a:ln>
        </p:spPr>
        <p:txBody>
          <a:bodyPr/>
          <a:lstStyle>
            <a:lvl1pPr eaLnBrk="0" hangingPunct="0">
              <a:defRPr sz="2900">
                <a:solidFill>
                  <a:schemeClr val="tx1"/>
                </a:solidFill>
                <a:latin typeface="Arial" panose="020B0604020202020204" pitchFamily="34" charset="0"/>
              </a:defRPr>
            </a:lvl1pPr>
            <a:lvl2pPr marL="742950" indent="-285750" eaLnBrk="0" hangingPunct="0">
              <a:defRPr sz="2900">
                <a:solidFill>
                  <a:schemeClr val="tx1"/>
                </a:solidFill>
                <a:latin typeface="Arial" panose="020B0604020202020204" pitchFamily="34" charset="0"/>
              </a:defRPr>
            </a:lvl2pPr>
            <a:lvl3pPr marL="1143000" indent="-228600" eaLnBrk="0" hangingPunct="0">
              <a:defRPr sz="2900">
                <a:solidFill>
                  <a:schemeClr val="tx1"/>
                </a:solidFill>
                <a:latin typeface="Arial" panose="020B0604020202020204" pitchFamily="34" charset="0"/>
              </a:defRPr>
            </a:lvl3pPr>
            <a:lvl4pPr marL="1600200" indent="-228600" eaLnBrk="0" hangingPunct="0">
              <a:defRPr sz="2900">
                <a:solidFill>
                  <a:schemeClr val="tx1"/>
                </a:solidFill>
                <a:latin typeface="Arial" panose="020B0604020202020204" pitchFamily="34" charset="0"/>
              </a:defRPr>
            </a:lvl4pPr>
            <a:lvl5pPr marL="2057400" indent="-228600" eaLnBrk="0" hangingPunct="0">
              <a:defRPr sz="2900">
                <a:solidFill>
                  <a:schemeClr val="tx1"/>
                </a:solidFill>
                <a:latin typeface="Arial" panose="020B0604020202020204" pitchFamily="34" charset="0"/>
              </a:defRPr>
            </a:lvl5pPr>
            <a:lvl6pPr marL="2514600" indent="-228600" eaLnBrk="0" fontAlgn="base" hangingPunct="0">
              <a:spcBef>
                <a:spcPct val="0"/>
              </a:spcBef>
              <a:spcAft>
                <a:spcPct val="0"/>
              </a:spcAft>
              <a:defRPr sz="2900">
                <a:solidFill>
                  <a:schemeClr val="tx1"/>
                </a:solidFill>
                <a:latin typeface="Arial" panose="020B0604020202020204" pitchFamily="34" charset="0"/>
              </a:defRPr>
            </a:lvl6pPr>
            <a:lvl7pPr marL="2971800" indent="-228600" eaLnBrk="0" fontAlgn="base" hangingPunct="0">
              <a:spcBef>
                <a:spcPct val="0"/>
              </a:spcBef>
              <a:spcAft>
                <a:spcPct val="0"/>
              </a:spcAft>
              <a:defRPr sz="2900">
                <a:solidFill>
                  <a:schemeClr val="tx1"/>
                </a:solidFill>
                <a:latin typeface="Arial" panose="020B0604020202020204" pitchFamily="34" charset="0"/>
              </a:defRPr>
            </a:lvl7pPr>
            <a:lvl8pPr marL="3429000" indent="-228600" eaLnBrk="0" fontAlgn="base" hangingPunct="0">
              <a:spcBef>
                <a:spcPct val="0"/>
              </a:spcBef>
              <a:spcAft>
                <a:spcPct val="0"/>
              </a:spcAft>
              <a:defRPr sz="2900">
                <a:solidFill>
                  <a:schemeClr val="tx1"/>
                </a:solidFill>
                <a:latin typeface="Arial" panose="020B0604020202020204" pitchFamily="34" charset="0"/>
              </a:defRPr>
            </a:lvl8pPr>
            <a:lvl9pPr marL="3886200" indent="-228600" eaLnBrk="0" fontAlgn="base" hangingPunct="0">
              <a:spcBef>
                <a:spcPct val="0"/>
              </a:spcBef>
              <a:spcAft>
                <a:spcPct val="0"/>
              </a:spcAft>
              <a:defRPr sz="2900">
                <a:solidFill>
                  <a:schemeClr val="tx1"/>
                </a:solidFill>
                <a:latin typeface="Arial" panose="020B0604020202020204" pitchFamily="34" charset="0"/>
              </a:defRPr>
            </a:lvl9pPr>
          </a:lstStyle>
          <a:p>
            <a:pPr algn="ctr" eaLnBrk="1" hangingPunct="1"/>
            <a:r>
              <a:rPr lang="en-GB" altLang="en-US" sz="2000" b="1"/>
              <a:t>Why?</a:t>
            </a:r>
            <a:endParaRPr lang="en-GB" altLang="en-US" sz="2000" b="1"/>
          </a:p>
          <a:p>
            <a:pPr algn="just" eaLnBrk="1" hangingPunct="1"/>
            <a:r>
              <a:rPr lang="en-GB" altLang="en-US" sz="1800">
                <a:sym typeface="+mn-ea"/>
              </a:rPr>
              <a:t>When I was younger I enjoyed platformers such as Donkey Kong and Mario. Although my issue with these games was that they were too basic and were missing something. </a:t>
            </a:r>
            <a:r>
              <a:rPr lang="en-US" altLang="x-none" sz="1800">
                <a:sym typeface="+mn-ea"/>
              </a:rPr>
              <a:t>This had </a:t>
            </a:r>
            <a:r>
              <a:rPr lang="en-GB" altLang="en-US" sz="1800">
                <a:sym typeface="+mn-ea"/>
              </a:rPr>
              <a:t>influenced </a:t>
            </a:r>
            <a:r>
              <a:rPr lang="en-US" altLang="x-none" sz="1800">
                <a:sym typeface="+mn-ea"/>
              </a:rPr>
              <a:t>me to to recreate the classic side-scrolling Super Mario Bros experience with my own twist on the formula. </a:t>
            </a:r>
            <a:endParaRPr lang="en-US" altLang="x-none" sz="1800"/>
          </a:p>
          <a:p>
            <a:pPr algn="ctr" eaLnBrk="1" hangingPunct="1"/>
            <a:endParaRPr lang="en-US" altLang="x-none" sz="1800"/>
          </a:p>
        </p:txBody>
      </p:sp>
      <p:sp>
        <p:nvSpPr>
          <p:cNvPr id="9" name="Rectangle 7"/>
          <p:cNvSpPr>
            <a:spLocks noChangeArrowheads="1"/>
          </p:cNvSpPr>
          <p:nvPr/>
        </p:nvSpPr>
        <p:spPr bwMode="auto">
          <a:xfrm>
            <a:off x="189230" y="7867015"/>
            <a:ext cx="7322185" cy="2605405"/>
          </a:xfrm>
          <a:prstGeom prst="rect">
            <a:avLst/>
          </a:prstGeom>
          <a:solidFill>
            <a:schemeClr val="bg1">
              <a:alpha val="75000"/>
            </a:schemeClr>
          </a:solidFill>
          <a:ln w="9525">
            <a:solidFill>
              <a:schemeClr val="tx1"/>
            </a:solidFill>
            <a:miter lim="800000"/>
          </a:ln>
        </p:spPr>
        <p:txBody>
          <a:bodyPr/>
          <a:lstStyle>
            <a:lvl1pPr eaLnBrk="0" hangingPunct="0">
              <a:defRPr sz="2900">
                <a:solidFill>
                  <a:schemeClr val="tx1"/>
                </a:solidFill>
                <a:latin typeface="Arial" panose="020B0604020202020204" pitchFamily="34" charset="0"/>
              </a:defRPr>
            </a:lvl1pPr>
            <a:lvl2pPr marL="742950" indent="-285750" eaLnBrk="0" hangingPunct="0">
              <a:defRPr sz="2900">
                <a:solidFill>
                  <a:schemeClr val="tx1"/>
                </a:solidFill>
                <a:latin typeface="Arial" panose="020B0604020202020204" pitchFamily="34" charset="0"/>
              </a:defRPr>
            </a:lvl2pPr>
            <a:lvl3pPr marL="1143000" indent="-228600" eaLnBrk="0" hangingPunct="0">
              <a:defRPr sz="2900">
                <a:solidFill>
                  <a:schemeClr val="tx1"/>
                </a:solidFill>
                <a:latin typeface="Arial" panose="020B0604020202020204" pitchFamily="34" charset="0"/>
              </a:defRPr>
            </a:lvl3pPr>
            <a:lvl4pPr marL="1600200" indent="-228600" eaLnBrk="0" hangingPunct="0">
              <a:defRPr sz="2900">
                <a:solidFill>
                  <a:schemeClr val="tx1"/>
                </a:solidFill>
                <a:latin typeface="Arial" panose="020B0604020202020204" pitchFamily="34" charset="0"/>
              </a:defRPr>
            </a:lvl4pPr>
            <a:lvl5pPr marL="2057400" indent="-228600" eaLnBrk="0" hangingPunct="0">
              <a:defRPr sz="2900">
                <a:solidFill>
                  <a:schemeClr val="tx1"/>
                </a:solidFill>
                <a:latin typeface="Arial" panose="020B0604020202020204" pitchFamily="34" charset="0"/>
              </a:defRPr>
            </a:lvl5pPr>
            <a:lvl6pPr marL="2514600" indent="-228600" eaLnBrk="0" fontAlgn="base" hangingPunct="0">
              <a:spcBef>
                <a:spcPct val="0"/>
              </a:spcBef>
              <a:spcAft>
                <a:spcPct val="0"/>
              </a:spcAft>
              <a:defRPr sz="2900">
                <a:solidFill>
                  <a:schemeClr val="tx1"/>
                </a:solidFill>
                <a:latin typeface="Arial" panose="020B0604020202020204" pitchFamily="34" charset="0"/>
              </a:defRPr>
            </a:lvl6pPr>
            <a:lvl7pPr marL="2971800" indent="-228600" eaLnBrk="0" fontAlgn="base" hangingPunct="0">
              <a:spcBef>
                <a:spcPct val="0"/>
              </a:spcBef>
              <a:spcAft>
                <a:spcPct val="0"/>
              </a:spcAft>
              <a:defRPr sz="2900">
                <a:solidFill>
                  <a:schemeClr val="tx1"/>
                </a:solidFill>
                <a:latin typeface="Arial" panose="020B0604020202020204" pitchFamily="34" charset="0"/>
              </a:defRPr>
            </a:lvl7pPr>
            <a:lvl8pPr marL="3429000" indent="-228600" eaLnBrk="0" fontAlgn="base" hangingPunct="0">
              <a:spcBef>
                <a:spcPct val="0"/>
              </a:spcBef>
              <a:spcAft>
                <a:spcPct val="0"/>
              </a:spcAft>
              <a:defRPr sz="2900">
                <a:solidFill>
                  <a:schemeClr val="tx1"/>
                </a:solidFill>
                <a:latin typeface="Arial" panose="020B0604020202020204" pitchFamily="34" charset="0"/>
              </a:defRPr>
            </a:lvl8pPr>
            <a:lvl9pPr marL="3886200" indent="-228600" eaLnBrk="0" fontAlgn="base" hangingPunct="0">
              <a:spcBef>
                <a:spcPct val="0"/>
              </a:spcBef>
              <a:spcAft>
                <a:spcPct val="0"/>
              </a:spcAft>
              <a:defRPr sz="2900">
                <a:solidFill>
                  <a:schemeClr val="tx1"/>
                </a:solidFill>
                <a:latin typeface="Arial" panose="020B0604020202020204" pitchFamily="34" charset="0"/>
              </a:defRPr>
            </a:lvl9pPr>
          </a:lstStyle>
          <a:p>
            <a:pPr marL="457200" lvl="1" indent="0" algn="ctr" eaLnBrk="1" hangingPunct="1">
              <a:buFont typeface="Arial" panose="020B0604020202020204" pitchFamily="34" charset="0"/>
              <a:buNone/>
            </a:pPr>
            <a:r>
              <a:rPr lang="en-US" altLang="en-GB" sz="2000" b="1">
                <a:sym typeface="+mn-ea"/>
              </a:rPr>
              <a:t>Ongoing work</a:t>
            </a:r>
            <a:endParaRPr lang="en-US" altLang="en-GB" sz="2000" b="1">
              <a:sym typeface="+mn-ea"/>
            </a:endParaRPr>
          </a:p>
          <a:p>
            <a:pPr marL="285750" indent="-285750" algn="just" eaLnBrk="1" hangingPunct="1">
              <a:buFont typeface="Arial" panose="020B0604020202020204" pitchFamily="34" charset="0"/>
              <a:buChar char="•"/>
            </a:pPr>
            <a:r>
              <a:rPr lang="en-US" altLang="en-GB" sz="1800">
                <a:sym typeface="+mn-ea"/>
              </a:rPr>
              <a:t>R</a:t>
            </a:r>
            <a:r>
              <a:rPr lang="en-GB" altLang="en-US" sz="1800">
                <a:sym typeface="+mn-ea"/>
              </a:rPr>
              <a:t>elease the game on the Android app store.</a:t>
            </a:r>
            <a:endParaRPr lang="en-GB" altLang="en-US" sz="1800">
              <a:sym typeface="+mn-ea"/>
            </a:endParaRPr>
          </a:p>
          <a:p>
            <a:pPr marL="285750" indent="-285750" algn="just" eaLnBrk="1" hangingPunct="1">
              <a:buFont typeface="Arial" panose="020B0604020202020204" pitchFamily="34" charset="0"/>
              <a:buChar char="•"/>
            </a:pPr>
            <a:r>
              <a:rPr lang="en-US" altLang="en-GB" sz="1800">
                <a:sym typeface="+mn-ea"/>
              </a:rPr>
              <a:t>Online highscores saving using an SQL database.</a:t>
            </a:r>
            <a:endParaRPr lang="en-US" altLang="en-GB" sz="1800">
              <a:sym typeface="+mn-ea"/>
            </a:endParaRPr>
          </a:p>
          <a:p>
            <a:pPr marL="285750" indent="-285750" algn="just" eaLnBrk="1" hangingPunct="1">
              <a:buFont typeface="Arial" panose="020B0604020202020204" pitchFamily="34" charset="0"/>
              <a:buChar char="•"/>
            </a:pPr>
            <a:r>
              <a:rPr lang="en-US" altLang="en-GB" sz="1800">
                <a:sym typeface="+mn-ea"/>
              </a:rPr>
              <a:t>More levels.</a:t>
            </a:r>
            <a:endParaRPr lang="en-US" altLang="en-GB" sz="1800">
              <a:sym typeface="+mn-ea"/>
            </a:endParaRPr>
          </a:p>
          <a:p>
            <a:pPr marL="285750" indent="-285750" algn="l" eaLnBrk="1" hangingPunct="1">
              <a:buFont typeface="Arial" panose="020B0604020202020204" pitchFamily="34" charset="0"/>
              <a:buChar char="•"/>
            </a:pPr>
            <a:r>
              <a:rPr lang="en-US" altLang="en-GB" sz="1800">
                <a:sym typeface="+mn-ea"/>
              </a:rPr>
              <a:t>Endless ‘survival’ game-mode with an infinite procedureally generated map.</a:t>
            </a:r>
            <a:endParaRPr lang="en-US" altLang="en-GB" sz="1800">
              <a:sym typeface="+mn-ea"/>
            </a:endParaRPr>
          </a:p>
          <a:p>
            <a:pPr marL="285750" indent="-285750" algn="l" eaLnBrk="1" hangingPunct="1">
              <a:buFont typeface="Arial" panose="020B0604020202020204" pitchFamily="34" charset="0"/>
              <a:buChar char="•"/>
            </a:pPr>
            <a:r>
              <a:rPr lang="en-US" altLang="en-GB" sz="1800">
                <a:sym typeface="+mn-ea"/>
              </a:rPr>
              <a:t>More types of and better enemy AI agents.</a:t>
            </a:r>
            <a:endParaRPr lang="en-US" altLang="en-GB" sz="1800">
              <a:sym typeface="+mn-ea"/>
            </a:endParaRPr>
          </a:p>
          <a:p>
            <a:pPr marL="285750" indent="-285750" algn="just" eaLnBrk="1" hangingPunct="1">
              <a:buFont typeface="Arial" panose="020B0604020202020204" pitchFamily="34" charset="0"/>
              <a:buChar char="•"/>
            </a:pPr>
            <a:endParaRPr lang="en-US" altLang="en-GB" sz="1800">
              <a:sym typeface="+mn-ea"/>
            </a:endParaRPr>
          </a:p>
          <a:p>
            <a:pPr marL="285750" indent="-285750" algn="just" eaLnBrk="1" hangingPunct="1">
              <a:buFont typeface="Arial" panose="020B0604020202020204" pitchFamily="34" charset="0"/>
              <a:buChar char="•"/>
            </a:pPr>
            <a:endParaRPr lang="en-GB" altLang="en-US" sz="1800">
              <a:sym typeface="+mn-ea"/>
            </a:endParaRPr>
          </a:p>
          <a:p>
            <a:pPr marL="285750" indent="-285750" algn="just" eaLnBrk="1" hangingPunct="1">
              <a:buFont typeface="Arial" panose="020B0604020202020204" pitchFamily="34" charset="0"/>
              <a:buChar char="•"/>
            </a:pPr>
            <a:endParaRPr lang="en-GB" altLang="en-US" sz="1800">
              <a:sym typeface="+mn-ea"/>
            </a:endParaRPr>
          </a:p>
          <a:p>
            <a:pPr marL="285750" indent="-285750" algn="just" eaLnBrk="1" hangingPunct="1">
              <a:buFont typeface="Arial" panose="020B0604020202020204" pitchFamily="34" charset="0"/>
              <a:buChar char="•"/>
            </a:pPr>
            <a:endParaRPr lang="en-GB" altLang="en-US" sz="1800">
              <a:sym typeface="+mn-ea"/>
            </a:endParaRPr>
          </a:p>
          <a:p>
            <a:pPr marL="285750" indent="-285750" algn="just" eaLnBrk="1" hangingPunct="1">
              <a:buFont typeface="Arial" panose="020B0604020202020204" pitchFamily="34" charset="0"/>
              <a:buChar char="•"/>
            </a:pPr>
            <a:endParaRPr lang="en-GB" altLang="en-US" sz="1800">
              <a:sym typeface="+mn-ea"/>
            </a:endParaRPr>
          </a:p>
          <a:p>
            <a:pPr marL="285750" indent="-285750" algn="just" eaLnBrk="1" hangingPunct="1">
              <a:buFont typeface="Arial" panose="020B0604020202020204" pitchFamily="34" charset="0"/>
              <a:buChar char="•"/>
            </a:pPr>
            <a:endParaRPr lang="en-GB" altLang="en-US" sz="1800">
              <a:sym typeface="+mn-ea"/>
            </a:endParaRPr>
          </a:p>
          <a:p>
            <a:pPr marL="285750" indent="-285750" algn="just" eaLnBrk="1" hangingPunct="1">
              <a:buFont typeface="Arial" panose="020B0604020202020204" pitchFamily="34" charset="0"/>
              <a:buChar char="•"/>
            </a:pPr>
            <a:endParaRPr lang="en-US" altLang="x-none" sz="1800"/>
          </a:p>
        </p:txBody>
      </p:sp>
      <p:sp>
        <p:nvSpPr>
          <p:cNvPr id="2057" name="Rectangle 9"/>
          <p:cNvSpPr>
            <a:spLocks noChangeArrowheads="1"/>
          </p:cNvSpPr>
          <p:nvPr/>
        </p:nvSpPr>
        <p:spPr bwMode="auto">
          <a:xfrm>
            <a:off x="7741920" y="2301240"/>
            <a:ext cx="7082155" cy="1503045"/>
          </a:xfrm>
          <a:prstGeom prst="rect">
            <a:avLst/>
          </a:prstGeom>
          <a:solidFill>
            <a:schemeClr val="bg1">
              <a:alpha val="75000"/>
            </a:schemeClr>
          </a:solidFill>
          <a:ln w="12700" cmpd="sng">
            <a:solidFill>
              <a:schemeClr val="tx1"/>
            </a:solidFill>
            <a:prstDash val="solid"/>
          </a:ln>
        </p:spPr>
        <p:style>
          <a:lnRef idx="2">
            <a:schemeClr val="dk1"/>
          </a:lnRef>
          <a:fillRef idx="1">
            <a:schemeClr val="lt1"/>
          </a:fillRef>
          <a:effectRef idx="0">
            <a:schemeClr val="dk1"/>
          </a:effectRef>
          <a:fontRef idx="minor">
            <a:schemeClr val="dk1"/>
          </a:fontRef>
        </p:style>
        <p:txBody>
          <a:bodyPr/>
          <a:lstStyle>
            <a:lvl1pPr eaLnBrk="0" hangingPunct="0">
              <a:defRPr sz="2900">
                <a:solidFill>
                  <a:schemeClr val="tx1"/>
                </a:solidFill>
                <a:latin typeface="Arial" panose="020B0604020202020204" pitchFamily="34" charset="0"/>
              </a:defRPr>
            </a:lvl1pPr>
            <a:lvl2pPr marL="742950" indent="-285750" eaLnBrk="0" hangingPunct="0">
              <a:defRPr sz="2900">
                <a:solidFill>
                  <a:schemeClr val="tx1"/>
                </a:solidFill>
                <a:latin typeface="Arial" panose="020B0604020202020204" pitchFamily="34" charset="0"/>
              </a:defRPr>
            </a:lvl2pPr>
            <a:lvl3pPr marL="1143000" indent="-228600" eaLnBrk="0" hangingPunct="0">
              <a:defRPr sz="2900">
                <a:solidFill>
                  <a:schemeClr val="tx1"/>
                </a:solidFill>
                <a:latin typeface="Arial" panose="020B0604020202020204" pitchFamily="34" charset="0"/>
              </a:defRPr>
            </a:lvl3pPr>
            <a:lvl4pPr marL="1600200" indent="-228600" eaLnBrk="0" hangingPunct="0">
              <a:defRPr sz="2900">
                <a:solidFill>
                  <a:schemeClr val="tx1"/>
                </a:solidFill>
                <a:latin typeface="Arial" panose="020B0604020202020204" pitchFamily="34" charset="0"/>
              </a:defRPr>
            </a:lvl4pPr>
            <a:lvl5pPr marL="2057400" indent="-228600" eaLnBrk="0" hangingPunct="0">
              <a:defRPr sz="2900">
                <a:solidFill>
                  <a:schemeClr val="tx1"/>
                </a:solidFill>
                <a:latin typeface="Arial" panose="020B0604020202020204" pitchFamily="34" charset="0"/>
              </a:defRPr>
            </a:lvl5pPr>
            <a:lvl6pPr marL="2514600" indent="-228600" eaLnBrk="0" fontAlgn="base" hangingPunct="0">
              <a:spcBef>
                <a:spcPct val="0"/>
              </a:spcBef>
              <a:spcAft>
                <a:spcPct val="0"/>
              </a:spcAft>
              <a:defRPr sz="2900">
                <a:solidFill>
                  <a:schemeClr val="tx1"/>
                </a:solidFill>
                <a:latin typeface="Arial" panose="020B0604020202020204" pitchFamily="34" charset="0"/>
              </a:defRPr>
            </a:lvl6pPr>
            <a:lvl7pPr marL="2971800" indent="-228600" eaLnBrk="0" fontAlgn="base" hangingPunct="0">
              <a:spcBef>
                <a:spcPct val="0"/>
              </a:spcBef>
              <a:spcAft>
                <a:spcPct val="0"/>
              </a:spcAft>
              <a:defRPr sz="2900">
                <a:solidFill>
                  <a:schemeClr val="tx1"/>
                </a:solidFill>
                <a:latin typeface="Arial" panose="020B0604020202020204" pitchFamily="34" charset="0"/>
              </a:defRPr>
            </a:lvl7pPr>
            <a:lvl8pPr marL="3429000" indent="-228600" eaLnBrk="0" fontAlgn="base" hangingPunct="0">
              <a:spcBef>
                <a:spcPct val="0"/>
              </a:spcBef>
              <a:spcAft>
                <a:spcPct val="0"/>
              </a:spcAft>
              <a:defRPr sz="2900">
                <a:solidFill>
                  <a:schemeClr val="tx1"/>
                </a:solidFill>
                <a:latin typeface="Arial" panose="020B0604020202020204" pitchFamily="34" charset="0"/>
              </a:defRPr>
            </a:lvl8pPr>
            <a:lvl9pPr marL="3886200" indent="-228600" eaLnBrk="0" fontAlgn="base" hangingPunct="0">
              <a:spcBef>
                <a:spcPct val="0"/>
              </a:spcBef>
              <a:spcAft>
                <a:spcPct val="0"/>
              </a:spcAft>
              <a:defRPr sz="2900">
                <a:solidFill>
                  <a:schemeClr val="tx1"/>
                </a:solidFill>
                <a:latin typeface="Arial" panose="020B0604020202020204" pitchFamily="34" charset="0"/>
              </a:defRPr>
            </a:lvl9pPr>
          </a:lstStyle>
          <a:p>
            <a:pPr algn="ctr" eaLnBrk="1" hangingPunct="1"/>
            <a:r>
              <a:rPr lang="en-GB" altLang="x-none" sz="2000" b="1">
                <a:solidFill>
                  <a:schemeClr val="tx1"/>
                </a:solidFill>
              </a:rPr>
              <a:t>Technical Achievements</a:t>
            </a:r>
            <a:endParaRPr lang="en-GB" altLang="x-none" sz="1200">
              <a:solidFill>
                <a:schemeClr val="tx1"/>
              </a:solidFill>
            </a:endParaRPr>
          </a:p>
          <a:p>
            <a:pPr marL="342900" indent="-342900" algn="l" eaLnBrk="1" hangingPunct="1">
              <a:buFont typeface="Arial" panose="020B0604020202020204" pitchFamily="34" charset="0"/>
              <a:buChar char="•"/>
            </a:pPr>
            <a:r>
              <a:rPr lang="en-GB" altLang="x-none" sz="1800">
                <a:solidFill>
                  <a:schemeClr val="tx1"/>
                </a:solidFill>
              </a:rPr>
              <a:t>All moving objects are animated using my own animation code</a:t>
            </a:r>
            <a:endParaRPr lang="en-GB" altLang="x-none" sz="1800">
              <a:solidFill>
                <a:schemeClr val="tx1"/>
              </a:solidFill>
            </a:endParaRPr>
          </a:p>
          <a:p>
            <a:pPr marL="342900" indent="-342900" algn="l" eaLnBrk="1" hangingPunct="1">
              <a:buFont typeface="Arial" panose="020B0604020202020204" pitchFamily="34" charset="0"/>
              <a:buChar char="•"/>
            </a:pPr>
            <a:r>
              <a:rPr lang="en-GB" altLang="x-none" sz="1800">
                <a:solidFill>
                  <a:schemeClr val="tx1"/>
                </a:solidFill>
              </a:rPr>
              <a:t>Works on  </a:t>
            </a:r>
            <a:endParaRPr lang="en-GB" altLang="x-none" sz="1800">
              <a:solidFill>
                <a:schemeClr val="tx1"/>
              </a:solidFill>
            </a:endParaRPr>
          </a:p>
          <a:p>
            <a:pPr marL="342900" lvl="0" indent="-342900" algn="l" eaLnBrk="1" hangingPunct="1">
              <a:buFont typeface="Arial" panose="020B0604020202020204" pitchFamily="34" charset="0"/>
              <a:buChar char="•"/>
            </a:pPr>
            <a:r>
              <a:rPr lang="en-GB" altLang="x-none" sz="1800">
                <a:solidFill>
                  <a:schemeClr val="tx1"/>
                </a:solidFill>
              </a:rPr>
              <a:t>Wide range of texture assets</a:t>
            </a:r>
            <a:r>
              <a:rPr lang="en-US" altLang="en-GB" sz="1800">
                <a:solidFill>
                  <a:schemeClr val="tx1"/>
                </a:solidFill>
              </a:rPr>
              <a:t> &amp;</a:t>
            </a:r>
            <a:r>
              <a:rPr lang="en-GB" altLang="x-none" sz="1800">
                <a:solidFill>
                  <a:schemeClr val="tx1"/>
                </a:solidFill>
              </a:rPr>
              <a:t> sound effects employed.</a:t>
            </a:r>
            <a:endParaRPr lang="en-GB" altLang="x-none" sz="1800">
              <a:solidFill>
                <a:schemeClr val="tx1"/>
              </a:solidFill>
            </a:endParaRPr>
          </a:p>
        </p:txBody>
      </p:sp>
      <p:grpSp>
        <p:nvGrpSpPr>
          <p:cNvPr id="58" name="Group 57"/>
          <p:cNvGrpSpPr/>
          <p:nvPr/>
        </p:nvGrpSpPr>
        <p:grpSpPr>
          <a:xfrm>
            <a:off x="7722870" y="3978910"/>
            <a:ext cx="7118350" cy="5194935"/>
            <a:chOff x="12134" y="6266"/>
            <a:chExt cx="11210" cy="7982"/>
          </a:xfrm>
        </p:grpSpPr>
        <p:sp>
          <p:nvSpPr>
            <p:cNvPr id="52" name="Rectangle 7"/>
            <p:cNvSpPr>
              <a:spLocks noChangeArrowheads="1"/>
            </p:cNvSpPr>
            <p:nvPr/>
          </p:nvSpPr>
          <p:spPr bwMode="auto">
            <a:xfrm>
              <a:off x="12134" y="6266"/>
              <a:ext cx="11196" cy="7983"/>
            </a:xfrm>
            <a:prstGeom prst="rect">
              <a:avLst/>
            </a:prstGeom>
            <a:solidFill>
              <a:schemeClr val="bg1">
                <a:alpha val="75000"/>
              </a:schemeClr>
            </a:solidFill>
            <a:ln w="9525">
              <a:solidFill>
                <a:schemeClr val="tx1"/>
              </a:solidFill>
              <a:miter lim="800000"/>
            </a:ln>
          </p:spPr>
          <p:txBody>
            <a:bodyPr/>
            <a:lstStyle>
              <a:lvl1pPr eaLnBrk="0" hangingPunct="0">
                <a:defRPr sz="2900">
                  <a:solidFill>
                    <a:schemeClr val="tx1"/>
                  </a:solidFill>
                  <a:latin typeface="Arial" panose="020B0604020202020204" pitchFamily="34" charset="0"/>
                </a:defRPr>
              </a:lvl1pPr>
              <a:lvl2pPr marL="742950" indent="-285750" eaLnBrk="0" hangingPunct="0">
                <a:defRPr sz="2900">
                  <a:solidFill>
                    <a:schemeClr val="tx1"/>
                  </a:solidFill>
                  <a:latin typeface="Arial" panose="020B0604020202020204" pitchFamily="34" charset="0"/>
                </a:defRPr>
              </a:lvl2pPr>
              <a:lvl3pPr marL="1143000" indent="-228600" eaLnBrk="0" hangingPunct="0">
                <a:defRPr sz="2900">
                  <a:solidFill>
                    <a:schemeClr val="tx1"/>
                  </a:solidFill>
                  <a:latin typeface="Arial" panose="020B0604020202020204" pitchFamily="34" charset="0"/>
                </a:defRPr>
              </a:lvl3pPr>
              <a:lvl4pPr marL="1600200" indent="-228600" eaLnBrk="0" hangingPunct="0">
                <a:defRPr sz="2900">
                  <a:solidFill>
                    <a:schemeClr val="tx1"/>
                  </a:solidFill>
                  <a:latin typeface="Arial" panose="020B0604020202020204" pitchFamily="34" charset="0"/>
                </a:defRPr>
              </a:lvl4pPr>
              <a:lvl5pPr marL="2057400" indent="-228600" eaLnBrk="0" hangingPunct="0">
                <a:defRPr sz="2900">
                  <a:solidFill>
                    <a:schemeClr val="tx1"/>
                  </a:solidFill>
                  <a:latin typeface="Arial" panose="020B0604020202020204" pitchFamily="34" charset="0"/>
                </a:defRPr>
              </a:lvl5pPr>
              <a:lvl6pPr marL="2514600" indent="-228600" eaLnBrk="0" fontAlgn="base" hangingPunct="0">
                <a:spcBef>
                  <a:spcPct val="0"/>
                </a:spcBef>
                <a:spcAft>
                  <a:spcPct val="0"/>
                </a:spcAft>
                <a:defRPr sz="2900">
                  <a:solidFill>
                    <a:schemeClr val="tx1"/>
                  </a:solidFill>
                  <a:latin typeface="Arial" panose="020B0604020202020204" pitchFamily="34" charset="0"/>
                </a:defRPr>
              </a:lvl6pPr>
              <a:lvl7pPr marL="2971800" indent="-228600" eaLnBrk="0" fontAlgn="base" hangingPunct="0">
                <a:spcBef>
                  <a:spcPct val="0"/>
                </a:spcBef>
                <a:spcAft>
                  <a:spcPct val="0"/>
                </a:spcAft>
                <a:defRPr sz="2900">
                  <a:solidFill>
                    <a:schemeClr val="tx1"/>
                  </a:solidFill>
                  <a:latin typeface="Arial" panose="020B0604020202020204" pitchFamily="34" charset="0"/>
                </a:defRPr>
              </a:lvl7pPr>
              <a:lvl8pPr marL="3429000" indent="-228600" eaLnBrk="0" fontAlgn="base" hangingPunct="0">
                <a:spcBef>
                  <a:spcPct val="0"/>
                </a:spcBef>
                <a:spcAft>
                  <a:spcPct val="0"/>
                </a:spcAft>
                <a:defRPr sz="2900">
                  <a:solidFill>
                    <a:schemeClr val="tx1"/>
                  </a:solidFill>
                  <a:latin typeface="Arial" panose="020B0604020202020204" pitchFamily="34" charset="0"/>
                </a:defRPr>
              </a:lvl8pPr>
              <a:lvl9pPr marL="3886200" indent="-228600" eaLnBrk="0" fontAlgn="base" hangingPunct="0">
                <a:spcBef>
                  <a:spcPct val="0"/>
                </a:spcBef>
                <a:spcAft>
                  <a:spcPct val="0"/>
                </a:spcAft>
                <a:defRPr sz="2900">
                  <a:solidFill>
                    <a:schemeClr val="tx1"/>
                  </a:solidFill>
                  <a:latin typeface="Arial" panose="020B0604020202020204" pitchFamily="34" charset="0"/>
                </a:defRPr>
              </a:lvl9pPr>
            </a:lstStyle>
            <a:p>
              <a:pPr algn="ctr" eaLnBrk="1" hangingPunct="1"/>
              <a:r>
                <a:rPr lang="en-US" altLang="en-GB" sz="2000"/>
                <a:t>Feature Diagram</a:t>
              </a:r>
              <a:endParaRPr lang="en-US" altLang="en-GB" sz="1800"/>
            </a:p>
          </p:txBody>
        </p:sp>
        <p:pic>
          <p:nvPicPr>
            <p:cNvPr id="51" name="Picture 50"/>
            <p:cNvPicPr preferRelativeResize="0">
              <a:picLocks noChangeAspect="1"/>
            </p:cNvPicPr>
            <p:nvPr/>
          </p:nvPicPr>
          <p:blipFill>
            <a:blip r:embed="rId6"/>
            <a:stretch>
              <a:fillRect/>
            </a:stretch>
          </p:blipFill>
          <p:spPr>
            <a:xfrm>
              <a:off x="12164" y="6833"/>
              <a:ext cx="11181" cy="7310"/>
            </a:xfrm>
            <a:prstGeom prst="rect">
              <a:avLst/>
            </a:prstGeom>
            <a:noFill/>
            <a:ln>
              <a:noFill/>
            </a:ln>
            <a:effectLst/>
          </p:spPr>
        </p:pic>
      </p:grpSp>
      <p:sp>
        <p:nvSpPr>
          <p:cNvPr id="36" name="Rectangle 7"/>
          <p:cNvSpPr>
            <a:spLocks noChangeArrowheads="1"/>
          </p:cNvSpPr>
          <p:nvPr/>
        </p:nvSpPr>
        <p:spPr bwMode="auto">
          <a:xfrm>
            <a:off x="7741920" y="9235440"/>
            <a:ext cx="7082155" cy="1149350"/>
          </a:xfrm>
          <a:prstGeom prst="rect">
            <a:avLst/>
          </a:prstGeom>
          <a:solidFill>
            <a:schemeClr val="bg1">
              <a:alpha val="75000"/>
            </a:schemeClr>
          </a:solidFill>
          <a:ln w="9525">
            <a:solidFill>
              <a:schemeClr val="tx1"/>
            </a:solidFill>
            <a:miter lim="800000"/>
          </a:ln>
        </p:spPr>
        <p:txBody>
          <a:bodyPr/>
          <a:lstStyle>
            <a:lvl1pPr eaLnBrk="0" hangingPunct="0">
              <a:defRPr sz="2900">
                <a:solidFill>
                  <a:schemeClr val="tx1"/>
                </a:solidFill>
                <a:latin typeface="Arial" panose="020B0604020202020204" pitchFamily="34" charset="0"/>
              </a:defRPr>
            </a:lvl1pPr>
            <a:lvl2pPr marL="742950" indent="-285750" eaLnBrk="0" hangingPunct="0">
              <a:defRPr sz="2900">
                <a:solidFill>
                  <a:schemeClr val="tx1"/>
                </a:solidFill>
                <a:latin typeface="Arial" panose="020B0604020202020204" pitchFamily="34" charset="0"/>
              </a:defRPr>
            </a:lvl2pPr>
            <a:lvl3pPr marL="1143000" indent="-228600" eaLnBrk="0" hangingPunct="0">
              <a:defRPr sz="2900">
                <a:solidFill>
                  <a:schemeClr val="tx1"/>
                </a:solidFill>
                <a:latin typeface="Arial" panose="020B0604020202020204" pitchFamily="34" charset="0"/>
              </a:defRPr>
            </a:lvl3pPr>
            <a:lvl4pPr marL="1600200" indent="-228600" eaLnBrk="0" hangingPunct="0">
              <a:defRPr sz="2900">
                <a:solidFill>
                  <a:schemeClr val="tx1"/>
                </a:solidFill>
                <a:latin typeface="Arial" panose="020B0604020202020204" pitchFamily="34" charset="0"/>
              </a:defRPr>
            </a:lvl4pPr>
            <a:lvl5pPr marL="2057400" indent="-228600" eaLnBrk="0" hangingPunct="0">
              <a:defRPr sz="2900">
                <a:solidFill>
                  <a:schemeClr val="tx1"/>
                </a:solidFill>
                <a:latin typeface="Arial" panose="020B0604020202020204" pitchFamily="34" charset="0"/>
              </a:defRPr>
            </a:lvl5pPr>
            <a:lvl6pPr marL="2514600" indent="-228600" eaLnBrk="0" fontAlgn="base" hangingPunct="0">
              <a:spcBef>
                <a:spcPct val="0"/>
              </a:spcBef>
              <a:spcAft>
                <a:spcPct val="0"/>
              </a:spcAft>
              <a:defRPr sz="2900">
                <a:solidFill>
                  <a:schemeClr val="tx1"/>
                </a:solidFill>
                <a:latin typeface="Arial" panose="020B0604020202020204" pitchFamily="34" charset="0"/>
              </a:defRPr>
            </a:lvl6pPr>
            <a:lvl7pPr marL="2971800" indent="-228600" eaLnBrk="0" fontAlgn="base" hangingPunct="0">
              <a:spcBef>
                <a:spcPct val="0"/>
              </a:spcBef>
              <a:spcAft>
                <a:spcPct val="0"/>
              </a:spcAft>
              <a:defRPr sz="2900">
                <a:solidFill>
                  <a:schemeClr val="tx1"/>
                </a:solidFill>
                <a:latin typeface="Arial" panose="020B0604020202020204" pitchFamily="34" charset="0"/>
              </a:defRPr>
            </a:lvl7pPr>
            <a:lvl8pPr marL="3429000" indent="-228600" eaLnBrk="0" fontAlgn="base" hangingPunct="0">
              <a:spcBef>
                <a:spcPct val="0"/>
              </a:spcBef>
              <a:spcAft>
                <a:spcPct val="0"/>
              </a:spcAft>
              <a:defRPr sz="2900">
                <a:solidFill>
                  <a:schemeClr val="tx1"/>
                </a:solidFill>
                <a:latin typeface="Arial" panose="020B0604020202020204" pitchFamily="34" charset="0"/>
              </a:defRPr>
            </a:lvl8pPr>
            <a:lvl9pPr marL="3886200" indent="-228600" eaLnBrk="0" fontAlgn="base" hangingPunct="0">
              <a:spcBef>
                <a:spcPct val="0"/>
              </a:spcBef>
              <a:spcAft>
                <a:spcPct val="0"/>
              </a:spcAft>
              <a:defRPr sz="2900">
                <a:solidFill>
                  <a:schemeClr val="tx1"/>
                </a:solidFill>
                <a:latin typeface="Arial" panose="020B0604020202020204" pitchFamily="34" charset="0"/>
              </a:defRPr>
            </a:lvl9pPr>
          </a:lstStyle>
          <a:p>
            <a:pPr marL="457200" lvl="1" indent="0" algn="ctr" eaLnBrk="1" hangingPunct="1">
              <a:buFont typeface="Arial" panose="020B0604020202020204" pitchFamily="34" charset="0"/>
              <a:buNone/>
            </a:pPr>
            <a:r>
              <a:rPr lang="en-US" altLang="en-GB" sz="2000" b="1">
                <a:sym typeface="+mn-ea"/>
              </a:rPr>
              <a:t>How?</a:t>
            </a:r>
            <a:r>
              <a:rPr lang="en-US" altLang="en-GB" sz="1800">
                <a:sym typeface="+mn-ea"/>
              </a:rPr>
              <a:t> </a:t>
            </a:r>
            <a:endParaRPr lang="en-US" altLang="en-GB" sz="1800">
              <a:sym typeface="+mn-ea"/>
            </a:endParaRPr>
          </a:p>
          <a:p>
            <a:pPr marL="285750" indent="-285750" algn="just" eaLnBrk="1" hangingPunct="1">
              <a:buFont typeface="Arial" panose="020B0604020202020204" pitchFamily="34" charset="0"/>
              <a:buChar char="•"/>
            </a:pPr>
            <a:r>
              <a:rPr lang="en-US" altLang="en-GB" sz="1800">
                <a:sym typeface="+mn-ea"/>
              </a:rPr>
              <a:t>Built on</a:t>
            </a:r>
            <a:endParaRPr lang="en-GB" altLang="en-US" sz="1800">
              <a:sym typeface="+mn-ea"/>
            </a:endParaRPr>
          </a:p>
          <a:p>
            <a:pPr marL="285750" indent="-285750" algn="just" eaLnBrk="1" hangingPunct="1">
              <a:buFont typeface="Arial" panose="020B0604020202020204" pitchFamily="34" charset="0"/>
              <a:buChar char="•"/>
            </a:pPr>
            <a:r>
              <a:rPr lang="en-US" altLang="en-GB" sz="1800">
                <a:sym typeface="+mn-ea"/>
              </a:rPr>
              <a:t>Using</a:t>
            </a:r>
            <a:endParaRPr lang="en-GB" altLang="en-US" sz="1800">
              <a:sym typeface="+mn-ea"/>
            </a:endParaRPr>
          </a:p>
          <a:p>
            <a:pPr marL="285750" indent="-285750" algn="just" eaLnBrk="1" hangingPunct="1">
              <a:buFont typeface="Arial" panose="020B0604020202020204" pitchFamily="34" charset="0"/>
              <a:buChar char="•"/>
            </a:pPr>
            <a:endParaRPr lang="en-GB" altLang="en-US" sz="1800">
              <a:sym typeface="+mn-ea"/>
            </a:endParaRPr>
          </a:p>
          <a:p>
            <a:pPr marL="285750" indent="-285750" algn="just" eaLnBrk="1" hangingPunct="1">
              <a:buFont typeface="Arial" panose="020B0604020202020204" pitchFamily="34" charset="0"/>
              <a:buChar char="•"/>
            </a:pPr>
            <a:endParaRPr lang="en-US" altLang="x-none" sz="1800"/>
          </a:p>
        </p:txBody>
      </p:sp>
      <p:grpSp>
        <p:nvGrpSpPr>
          <p:cNvPr id="39" name="Group 38"/>
          <p:cNvGrpSpPr/>
          <p:nvPr/>
        </p:nvGrpSpPr>
        <p:grpSpPr>
          <a:xfrm>
            <a:off x="8836025" y="9405620"/>
            <a:ext cx="2160270" cy="862330"/>
            <a:chOff x="13835" y="11864"/>
            <a:chExt cx="3402" cy="1358"/>
          </a:xfrm>
        </p:grpSpPr>
        <p:pic>
          <p:nvPicPr>
            <p:cNvPr id="37" name="Picture 36" descr="opengl-es-khronos-group-webgl-opengl-shading-language-others-08ee3a821bc684ef3ad7ee877a3ed2a8"/>
            <p:cNvPicPr>
              <a:picLocks noChangeAspect="1"/>
            </p:cNvPicPr>
            <p:nvPr/>
          </p:nvPicPr>
          <p:blipFill>
            <a:blip r:embed="rId7"/>
            <a:stretch>
              <a:fillRect/>
            </a:stretch>
          </p:blipFill>
          <p:spPr>
            <a:xfrm>
              <a:off x="16217" y="11864"/>
              <a:ext cx="1020" cy="766"/>
            </a:xfrm>
            <a:prstGeom prst="rect">
              <a:avLst/>
            </a:prstGeom>
          </p:spPr>
        </p:pic>
        <p:pic>
          <p:nvPicPr>
            <p:cNvPr id="38" name="Picture 37"/>
            <p:cNvPicPr>
              <a:picLocks noChangeAspect="1"/>
            </p:cNvPicPr>
            <p:nvPr/>
          </p:nvPicPr>
          <p:blipFill>
            <a:blip r:embed="rId8"/>
            <a:stretch>
              <a:fillRect/>
            </a:stretch>
          </p:blipFill>
          <p:spPr>
            <a:xfrm>
              <a:off x="14103" y="12049"/>
              <a:ext cx="2000" cy="397"/>
            </a:xfrm>
            <a:prstGeom prst="rect">
              <a:avLst/>
            </a:prstGeom>
          </p:spPr>
        </p:pic>
        <p:pic>
          <p:nvPicPr>
            <p:cNvPr id="24" name="Picture 23"/>
            <p:cNvPicPr>
              <a:picLocks noChangeAspect="1"/>
            </p:cNvPicPr>
            <p:nvPr/>
          </p:nvPicPr>
          <p:blipFill>
            <a:blip r:embed="rId9"/>
            <a:stretch>
              <a:fillRect/>
            </a:stretch>
          </p:blipFill>
          <p:spPr>
            <a:xfrm>
              <a:off x="14629" y="12530"/>
              <a:ext cx="410" cy="693"/>
            </a:xfrm>
            <a:prstGeom prst="rect">
              <a:avLst/>
            </a:prstGeom>
          </p:spPr>
        </p:pic>
        <p:pic>
          <p:nvPicPr>
            <p:cNvPr id="22" name="Picture 21"/>
            <p:cNvPicPr>
              <a:picLocks noChangeAspect="1"/>
            </p:cNvPicPr>
            <p:nvPr/>
          </p:nvPicPr>
          <p:blipFill>
            <a:blip r:embed="rId10"/>
            <a:stretch>
              <a:fillRect/>
            </a:stretch>
          </p:blipFill>
          <p:spPr>
            <a:xfrm>
              <a:off x="13835" y="12530"/>
              <a:ext cx="607" cy="607"/>
            </a:xfrm>
            <a:prstGeom prst="rect">
              <a:avLst/>
            </a:prstGeom>
          </p:spPr>
        </p:pic>
      </p:grpSp>
      <p:pic>
        <p:nvPicPr>
          <p:cNvPr id="19" name="Picture 18"/>
          <p:cNvPicPr>
            <a:picLocks noChangeAspect="1"/>
          </p:cNvPicPr>
          <p:nvPr/>
        </p:nvPicPr>
        <p:blipFill>
          <a:blip r:embed="rId11"/>
          <a:stretch>
            <a:fillRect/>
          </a:stretch>
        </p:blipFill>
        <p:spPr>
          <a:xfrm>
            <a:off x="9217025" y="2927985"/>
            <a:ext cx="1423035" cy="269875"/>
          </a:xfrm>
          <a:prstGeom prst="rect">
            <a:avLst/>
          </a:prstGeom>
        </p:spPr>
      </p:pic>
      <p:pic>
        <p:nvPicPr>
          <p:cNvPr id="20" name="Picture 19"/>
          <p:cNvPicPr>
            <a:picLocks noChangeAspect="1"/>
          </p:cNvPicPr>
          <p:nvPr/>
        </p:nvPicPr>
        <p:blipFill>
          <a:blip r:embed="rId12"/>
          <a:stretch>
            <a:fillRect/>
          </a:stretch>
        </p:blipFill>
        <p:spPr>
          <a:xfrm>
            <a:off x="10676890" y="2903220"/>
            <a:ext cx="319405" cy="319405"/>
          </a:xfrm>
          <a:prstGeom prst="rect">
            <a:avLst/>
          </a:prstGeom>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2859405" rtl="0" eaLnBrk="1" fontAlgn="base" latinLnBrk="0" hangingPunct="1">
          <a:lnSpc>
            <a:spcPct val="100000"/>
          </a:lnSpc>
          <a:spcBef>
            <a:spcPct val="0"/>
          </a:spcBef>
          <a:spcAft>
            <a:spcPct val="0"/>
          </a:spcAft>
          <a:buClrTx/>
          <a:buSzTx/>
          <a:buFontTx/>
          <a:buNone/>
          <a:defRPr kumimoji="0" lang="en-GB" sz="56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2859405" rtl="0" eaLnBrk="1" fontAlgn="base" latinLnBrk="0" hangingPunct="1">
          <a:lnSpc>
            <a:spcPct val="100000"/>
          </a:lnSpc>
          <a:spcBef>
            <a:spcPct val="0"/>
          </a:spcBef>
          <a:spcAft>
            <a:spcPct val="0"/>
          </a:spcAft>
          <a:buClrTx/>
          <a:buSzTx/>
          <a:buFontTx/>
          <a:buNone/>
          <a:defRPr kumimoji="0" lang="en-GB" sz="56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CE301 Poster Template</Template>
  <TotalTime>0</TotalTime>
  <Words>956</Words>
  <Application>WPS Presentation</Application>
  <PresentationFormat>Custom</PresentationFormat>
  <Paragraphs>38</Paragraphs>
  <Slides>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vt:i4>
      </vt:variant>
    </vt:vector>
  </HeadingPairs>
  <TitlesOfParts>
    <vt:vector size="8" baseType="lpstr">
      <vt:lpstr>Arial</vt:lpstr>
      <vt:lpstr>SimSun</vt:lpstr>
      <vt:lpstr>Wingdings</vt:lpstr>
      <vt:lpstr>Microsoft YaHei</vt:lpstr>
      <vt:lpstr>Arial Unicode MS</vt:lpstr>
      <vt:lpstr>Calibri</vt:lpstr>
      <vt:lpstr>Default Design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Vickers, Anthony J</dc:creator>
  <cp:lastModifiedBy>darkn</cp:lastModifiedBy>
  <cp:revision>62</cp:revision>
  <dcterms:created xsi:type="dcterms:W3CDTF">2017-01-16T10:10:00Z</dcterms:created>
  <dcterms:modified xsi:type="dcterms:W3CDTF">2021-03-15T16:05:36Z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2057-11.2.0.10017</vt:lpwstr>
  </property>
</Properties>
</file>