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69900" indent="-127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939800" indent="-254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409700" indent="-381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881505" indent="-52705"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2860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7432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2004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6576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79" d="100"/>
          <a:sy n="79" d="100"/>
        </p:scale>
        <p:origin x="168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9493" cy="149615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855263" y="0"/>
            <a:ext cx="9069493" cy="1496159"/>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518920" y="3727450"/>
            <a:ext cx="17891760" cy="1006411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92960" y="14350683"/>
            <a:ext cx="16743680" cy="1174146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28323445"/>
            <a:ext cx="9069493" cy="14961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855263" y="28323445"/>
            <a:ext cx="9069493" cy="1496155"/>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smtClean="0"/>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535" indent="0" algn="ctr">
              <a:buNone/>
              <a:defRPr/>
            </a:lvl2pPr>
            <a:lvl3pPr marL="940435" indent="0" algn="ctr">
              <a:buNone/>
              <a:defRPr/>
            </a:lvl3pPr>
            <a:lvl4pPr marL="1410970" indent="0" algn="ctr">
              <a:buNone/>
              <a:defRPr/>
            </a:lvl4pPr>
            <a:lvl5pPr marL="1881505" indent="0" algn="ctr">
              <a:buNone/>
              <a:defRPr/>
            </a:lvl5pPr>
            <a:lvl6pPr marL="2351405" indent="0" algn="ctr">
              <a:buNone/>
              <a:defRPr/>
            </a:lvl6pPr>
            <a:lvl7pPr marL="2821940" indent="0" algn="ctr">
              <a:buNone/>
              <a:defRPr/>
            </a:lvl7pPr>
            <a:lvl8pPr marL="3292475" indent="0" algn="ctr">
              <a:buNone/>
              <a:defRPr/>
            </a:lvl8pPr>
            <a:lvl9pPr marL="3762375"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337235E1-9EE5-9B4E-A378-16028398161B}" type="slidenum">
              <a:rPr lang="en-US" altLang="x-none"/>
            </a:fld>
            <a:endParaRPr lang="en-US" alt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2E2F710A-7EB4-8248-AD16-1A5A614CA6F0}" type="slidenum">
              <a:rPr lang="en-US" altLang="x-none"/>
            </a:fld>
            <a:endParaRPr lang="en-US" alt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C37BF9AA-33CA-734A-9E34-8DEFA349FDE5}" type="slidenum">
              <a:rPr lang="en-US" altLang="x-none"/>
            </a:fld>
            <a:endParaRPr lang="en-US" alt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E370172C-9007-214A-B59E-92CD2D2A6BA7}" type="slidenum">
              <a:rPr lang="en-US" altLang="x-none"/>
            </a:fld>
            <a:endParaRPr lang="en-US"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smtClean="0"/>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535" indent="0">
              <a:buNone/>
              <a:defRPr sz="1900"/>
            </a:lvl2pPr>
            <a:lvl3pPr marL="940435" indent="0">
              <a:buNone/>
              <a:defRPr sz="1600"/>
            </a:lvl3pPr>
            <a:lvl4pPr marL="1410970" indent="0">
              <a:buNone/>
              <a:defRPr sz="1400"/>
            </a:lvl4pPr>
            <a:lvl5pPr marL="1881505" indent="0">
              <a:buNone/>
              <a:defRPr sz="1400"/>
            </a:lvl5pPr>
            <a:lvl6pPr marL="2351405" indent="0">
              <a:buNone/>
              <a:defRPr sz="1400"/>
            </a:lvl6pPr>
            <a:lvl7pPr marL="2821940" indent="0">
              <a:buNone/>
              <a:defRPr sz="1400"/>
            </a:lvl7pPr>
            <a:lvl8pPr marL="3292475" indent="0">
              <a:buNone/>
              <a:defRPr sz="1400"/>
            </a:lvl8pPr>
            <a:lvl9pPr marL="3762375"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D0F7F13A-C50D-2947-AB70-F7A900AB46FF}" type="slidenum">
              <a:rPr lang="en-US" altLang="x-none"/>
            </a:fld>
            <a:endParaRPr lang="en-US" alt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BAF09E48-7AF0-F147-8625-1E9BBEDE6E73}" type="slidenum">
              <a:rPr lang="en-US" altLang="x-none"/>
            </a:fld>
            <a:endParaRPr lang="en-US" alt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535" indent="0">
              <a:buNone/>
              <a:defRPr sz="2100" b="1"/>
            </a:lvl2pPr>
            <a:lvl3pPr marL="940435" indent="0">
              <a:buNone/>
              <a:defRPr sz="1900" b="1"/>
            </a:lvl3pPr>
            <a:lvl4pPr marL="1410970" indent="0">
              <a:buNone/>
              <a:defRPr sz="1600" b="1"/>
            </a:lvl4pPr>
            <a:lvl5pPr marL="1881505" indent="0">
              <a:buNone/>
              <a:defRPr sz="1600" b="1"/>
            </a:lvl5pPr>
            <a:lvl6pPr marL="2351405" indent="0">
              <a:buNone/>
              <a:defRPr sz="1600" b="1"/>
            </a:lvl6pPr>
            <a:lvl7pPr marL="2821940" indent="0">
              <a:buNone/>
              <a:defRPr sz="1600" b="1"/>
            </a:lvl7pPr>
            <a:lvl8pPr marL="3292475" indent="0">
              <a:buNone/>
              <a:defRPr sz="1600" b="1"/>
            </a:lvl8pPr>
            <a:lvl9pPr marL="376237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535" indent="0">
              <a:buNone/>
              <a:defRPr sz="2100" b="1"/>
            </a:lvl2pPr>
            <a:lvl3pPr marL="940435" indent="0">
              <a:buNone/>
              <a:defRPr sz="1900" b="1"/>
            </a:lvl3pPr>
            <a:lvl4pPr marL="1410970" indent="0">
              <a:buNone/>
              <a:defRPr sz="1600" b="1"/>
            </a:lvl4pPr>
            <a:lvl5pPr marL="1881505" indent="0">
              <a:buNone/>
              <a:defRPr sz="1600" b="1"/>
            </a:lvl5pPr>
            <a:lvl6pPr marL="2351405" indent="0">
              <a:buNone/>
              <a:defRPr sz="1600" b="1"/>
            </a:lvl6pPr>
            <a:lvl7pPr marL="2821940" indent="0">
              <a:buNone/>
              <a:defRPr sz="1600" b="1"/>
            </a:lvl7pPr>
            <a:lvl8pPr marL="3292475" indent="0">
              <a:buNone/>
              <a:defRPr sz="1600" b="1"/>
            </a:lvl8pPr>
            <a:lvl9pPr marL="376237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Rectangle 4"/>
          <p:cNvSpPr>
            <a:spLocks noGrp="1" noChangeArrowheads="1"/>
          </p:cNvSpPr>
          <p:nvPr>
            <p:ph type="dt" sz="half" idx="10"/>
          </p:nvPr>
        </p:nvSpPr>
        <p:spPr/>
        <p:txBody>
          <a:bodyPr/>
          <a:lstStyle>
            <a:lvl1pPr>
              <a:defRPr/>
            </a:lvl1pPr>
          </a:lstStyle>
          <a:p>
            <a:endParaRPr lang="en-US" altLang="x-none"/>
          </a:p>
        </p:txBody>
      </p:sp>
      <p:sp>
        <p:nvSpPr>
          <p:cNvPr id="8" name="Rectangle 5"/>
          <p:cNvSpPr>
            <a:spLocks noGrp="1" noChangeArrowheads="1"/>
          </p:cNvSpPr>
          <p:nvPr>
            <p:ph type="ftr" sz="quarter" idx="11"/>
          </p:nvPr>
        </p:nvSpPr>
        <p:spPr/>
        <p:txBody>
          <a:bodyPr/>
          <a:lstStyle>
            <a:lvl1pPr>
              <a:defRPr/>
            </a:lvl1pPr>
          </a:lstStyle>
          <a:p>
            <a:endParaRPr lang="en-US" altLang="x-none"/>
          </a:p>
        </p:txBody>
      </p:sp>
      <p:sp>
        <p:nvSpPr>
          <p:cNvPr id="9" name="Rectangle 6"/>
          <p:cNvSpPr>
            <a:spLocks noGrp="1" noChangeArrowheads="1"/>
          </p:cNvSpPr>
          <p:nvPr>
            <p:ph type="sldNum" sz="quarter" idx="12"/>
          </p:nvPr>
        </p:nvSpPr>
        <p:spPr/>
        <p:txBody>
          <a:bodyPr/>
          <a:lstStyle>
            <a:lvl1pPr>
              <a:defRPr/>
            </a:lvl1pPr>
          </a:lstStyle>
          <a:p>
            <a:fld id="{BF0E0976-4050-8849-B93D-C9974A7BE4B0}" type="slidenum">
              <a:rPr lang="en-US" altLang="x-none"/>
            </a:fld>
            <a:endParaRPr lang="en-US" alt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p:txBody>
          <a:bodyPr/>
          <a:lstStyle>
            <a:lvl1pPr>
              <a:defRPr/>
            </a:lvl1pPr>
          </a:lstStyle>
          <a:p>
            <a:endParaRPr lang="en-US" altLang="x-none"/>
          </a:p>
        </p:txBody>
      </p:sp>
      <p:sp>
        <p:nvSpPr>
          <p:cNvPr id="4" name="Rectangle 5"/>
          <p:cNvSpPr>
            <a:spLocks noGrp="1" noChangeArrowheads="1"/>
          </p:cNvSpPr>
          <p:nvPr>
            <p:ph type="ftr" sz="quarter" idx="11"/>
          </p:nvPr>
        </p:nvSpPr>
        <p:spPr/>
        <p:txBody>
          <a:bodyPr/>
          <a:lstStyle>
            <a:lvl1pPr>
              <a:defRPr/>
            </a:lvl1pPr>
          </a:lstStyle>
          <a:p>
            <a:endParaRPr lang="en-US" altLang="x-none"/>
          </a:p>
        </p:txBody>
      </p:sp>
      <p:sp>
        <p:nvSpPr>
          <p:cNvPr id="5" name="Rectangle 6"/>
          <p:cNvSpPr>
            <a:spLocks noGrp="1" noChangeArrowheads="1"/>
          </p:cNvSpPr>
          <p:nvPr>
            <p:ph type="sldNum" sz="quarter" idx="12"/>
          </p:nvPr>
        </p:nvSpPr>
        <p:spPr/>
        <p:txBody>
          <a:bodyPr/>
          <a:lstStyle>
            <a:lvl1pPr>
              <a:defRPr/>
            </a:lvl1pPr>
          </a:lstStyle>
          <a:p>
            <a:fld id="{F992A00D-80C1-5E42-9731-05E9BE2843A4}" type="slidenum">
              <a:rPr lang="en-US" altLang="x-none"/>
            </a:fld>
            <a:endParaRPr lang="en-US" alt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en-US" altLang="x-none"/>
          </a:p>
        </p:txBody>
      </p:sp>
      <p:sp>
        <p:nvSpPr>
          <p:cNvPr id="3" name="Rectangle 5"/>
          <p:cNvSpPr>
            <a:spLocks noGrp="1" noChangeArrowheads="1"/>
          </p:cNvSpPr>
          <p:nvPr>
            <p:ph type="ftr" sz="quarter" idx="11"/>
          </p:nvPr>
        </p:nvSpPr>
        <p:spPr/>
        <p:txBody>
          <a:bodyPr/>
          <a:lstStyle>
            <a:lvl1pPr>
              <a:defRPr/>
            </a:lvl1pPr>
          </a:lstStyle>
          <a:p>
            <a:endParaRPr lang="en-US" altLang="x-none"/>
          </a:p>
        </p:txBody>
      </p:sp>
      <p:sp>
        <p:nvSpPr>
          <p:cNvPr id="4" name="Rectangle 6"/>
          <p:cNvSpPr>
            <a:spLocks noGrp="1" noChangeArrowheads="1"/>
          </p:cNvSpPr>
          <p:nvPr>
            <p:ph type="sldNum" sz="quarter" idx="12"/>
          </p:nvPr>
        </p:nvSpPr>
        <p:spPr/>
        <p:txBody>
          <a:bodyPr/>
          <a:lstStyle>
            <a:lvl1pPr>
              <a:defRPr/>
            </a:lvl1pPr>
          </a:lstStyle>
          <a:p>
            <a:fld id="{E2AB8E08-0882-4045-8039-B54BFF0D5BD9}" type="slidenum">
              <a:rPr lang="en-US" altLang="x-none"/>
            </a:fld>
            <a:endParaRPr lang="en-US" alt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smtClean="0"/>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535" indent="0">
              <a:buNone/>
              <a:defRPr sz="1200"/>
            </a:lvl2pPr>
            <a:lvl3pPr marL="940435" indent="0">
              <a:buNone/>
              <a:defRPr sz="1000"/>
            </a:lvl3pPr>
            <a:lvl4pPr marL="1410970" indent="0">
              <a:buNone/>
              <a:defRPr sz="900"/>
            </a:lvl4pPr>
            <a:lvl5pPr marL="1881505" indent="0">
              <a:buNone/>
              <a:defRPr sz="900"/>
            </a:lvl5pPr>
            <a:lvl6pPr marL="2351405" indent="0">
              <a:buNone/>
              <a:defRPr sz="900"/>
            </a:lvl6pPr>
            <a:lvl7pPr marL="2821940" indent="0">
              <a:buNone/>
              <a:defRPr sz="900"/>
            </a:lvl7pPr>
            <a:lvl8pPr marL="3292475" indent="0">
              <a:buNone/>
              <a:defRPr sz="900"/>
            </a:lvl8pPr>
            <a:lvl9pPr marL="3762375"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800FF174-7C35-1A4B-A6AA-113DC7661084}" type="slidenum">
              <a:rPr lang="en-US" altLang="x-none"/>
            </a:fld>
            <a:endParaRPr lang="en-US" alt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smtClean="0"/>
              <a:t>Click to edit Master title style</a:t>
            </a:r>
            <a:endParaRPr lang="en-GB"/>
          </a:p>
        </p:txBody>
      </p:sp>
      <p:sp>
        <p:nvSpPr>
          <p:cNvPr id="3" name="Picture Placeholder 2"/>
          <p:cNvSpPr>
            <a:spLocks noGrp="1"/>
          </p:cNvSpPr>
          <p:nvPr>
            <p:ph type="pic" idx="1" hasCustomPrompt="1"/>
          </p:nvPr>
        </p:nvSpPr>
        <p:spPr>
          <a:xfrm>
            <a:off x="5927381" y="1897812"/>
            <a:ext cx="18146403" cy="12745731"/>
          </a:xfrm>
        </p:spPr>
        <p:txBody>
          <a:bodyPr lIns="294019" tIns="147016" rIns="294019" bIns="147016"/>
          <a:lstStyle>
            <a:lvl1pPr marL="0" indent="0">
              <a:buNone/>
              <a:defRPr sz="3300"/>
            </a:lvl1pPr>
            <a:lvl2pPr marL="470535" indent="0">
              <a:buNone/>
              <a:defRPr sz="2900"/>
            </a:lvl2pPr>
            <a:lvl3pPr marL="940435" indent="0">
              <a:buNone/>
              <a:defRPr sz="2500"/>
            </a:lvl3pPr>
            <a:lvl4pPr marL="1410970" indent="0">
              <a:buNone/>
              <a:defRPr sz="2100"/>
            </a:lvl4pPr>
            <a:lvl5pPr marL="1881505" indent="0">
              <a:buNone/>
              <a:defRPr sz="2100"/>
            </a:lvl5pPr>
            <a:lvl6pPr marL="2351405" indent="0">
              <a:buNone/>
              <a:defRPr sz="2100"/>
            </a:lvl6pPr>
            <a:lvl7pPr marL="2821940" indent="0">
              <a:buNone/>
              <a:defRPr sz="2100"/>
            </a:lvl7pPr>
            <a:lvl8pPr marL="3292475" indent="0">
              <a:buNone/>
              <a:defRPr sz="2100"/>
            </a:lvl8pPr>
            <a:lvl9pPr marL="3762375" indent="0">
              <a:buNone/>
              <a:defRPr sz="2100"/>
            </a:lvl9pPr>
          </a:lstStyle>
          <a:p>
            <a:pPr lvl="0"/>
            <a:r>
              <a:rPr lang="en-US" noProof="0" smtClean="0"/>
              <a:t>Drag picture to placeholder or click icon to add</a:t>
            </a:r>
            <a:endParaRPr lang="en-GB" noProof="0" smtClean="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535" indent="0">
              <a:buNone/>
              <a:defRPr sz="1200"/>
            </a:lvl2pPr>
            <a:lvl3pPr marL="940435" indent="0">
              <a:buNone/>
              <a:defRPr sz="1000"/>
            </a:lvl3pPr>
            <a:lvl4pPr marL="1410970" indent="0">
              <a:buNone/>
              <a:defRPr sz="900"/>
            </a:lvl4pPr>
            <a:lvl5pPr marL="1881505" indent="0">
              <a:buNone/>
              <a:defRPr sz="900"/>
            </a:lvl5pPr>
            <a:lvl6pPr marL="2351405" indent="0">
              <a:buNone/>
              <a:defRPr sz="900"/>
            </a:lvl6pPr>
            <a:lvl7pPr marL="2821940" indent="0">
              <a:buNone/>
              <a:defRPr sz="900"/>
            </a:lvl7pPr>
            <a:lvl8pPr marL="3292475" indent="0">
              <a:buNone/>
              <a:defRPr sz="900"/>
            </a:lvl8pPr>
            <a:lvl9pPr marL="3762375"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A36CDCD6-9923-B144-AE4C-F2786CB30661}" type="slidenum">
              <a:rPr lang="en-US" altLang="x-none"/>
            </a:fld>
            <a:endParaRPr lang="en-US" altLang="x-non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7408" tIns="73708" rIns="147408" bIns="73708" numCol="1" anchor="ctr" anchorCtr="0" compatLnSpc="1"/>
          <a:lstStyle/>
          <a:p>
            <a:pPr lvl="0"/>
            <a:r>
              <a:rPr lang="en-US" altLang="x-none" smtClean="0"/>
              <a:t>Click to edit Master title style</a:t>
            </a:r>
            <a:endParaRPr lang="en-US" altLang="x-none"/>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7408" tIns="73708" rIns="147408" bIns="73708" numCol="1" anchor="t" anchorCtr="0" compatLnSpc="1"/>
          <a:lstStyle/>
          <a:p>
            <a:pPr lvl="0"/>
            <a:r>
              <a:rPr lang="en-US" altLang="x-none" smtClean="0"/>
              <a:t>Click to edit Master text styles</a:t>
            </a:r>
            <a:endParaRPr lang="en-US" altLang="x-none" smtClean="0"/>
          </a:p>
          <a:p>
            <a:pPr lvl="1"/>
            <a:r>
              <a:rPr lang="en-US" altLang="x-none" smtClean="0"/>
              <a:t>Second level</a:t>
            </a:r>
            <a:endParaRPr lang="en-US" altLang="x-none" smtClean="0"/>
          </a:p>
          <a:p>
            <a:pPr lvl="2"/>
            <a:r>
              <a:rPr lang="en-US" altLang="x-none" smtClean="0"/>
              <a:t>Third level</a:t>
            </a:r>
            <a:endParaRPr lang="en-US" altLang="x-none" smtClean="0"/>
          </a:p>
          <a:p>
            <a:pPr lvl="3"/>
            <a:r>
              <a:rPr lang="en-US" altLang="x-none" smtClean="0"/>
              <a:t>Fourth level</a:t>
            </a:r>
            <a:endParaRPr lang="en-US" altLang="x-none" smtClean="0"/>
          </a:p>
          <a:p>
            <a:pPr lvl="4"/>
            <a:r>
              <a:rPr lang="en-US" altLang="x-none" smtClean="0"/>
              <a:t>Fifth level</a:t>
            </a:r>
            <a:endParaRPr lang="en-US" altLang="x-none"/>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ln>
        </p:spPr>
        <p:txBody>
          <a:bodyPr vert="horz" wrap="square" lIns="147408" tIns="73708" rIns="147408" bIns="73708" numCol="1" anchor="t" anchorCtr="0" compatLnSpc="1"/>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ln>
        </p:spPr>
        <p:txBody>
          <a:bodyPr vert="horz" wrap="square" lIns="147408" tIns="73708" rIns="147408" bIns="73708" numCol="1" anchor="t" anchorCtr="0" compatLnSpc="1"/>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ln>
        </p:spPr>
        <p:txBody>
          <a:bodyPr vert="horz" wrap="square" lIns="147408" tIns="73708" rIns="147408" bIns="73708" numCol="1" anchor="t" anchorCtr="0" compatLnSpc="1"/>
          <a:lstStyle>
            <a:lvl1pPr algn="r">
              <a:defRPr sz="2300"/>
            </a:lvl1pPr>
          </a:lstStyle>
          <a:p>
            <a:fld id="{C65CAD8A-68BD-6243-838A-3DD119E815E1}" type="slidenum">
              <a:rPr lang="en-US" altLang="x-none"/>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panose="020B0604020202020204" pitchFamily="34" charset="0"/>
        </a:defRPr>
      </a:lvl2pPr>
      <a:lvl3pPr algn="ctr" defTabSz="1473200" rtl="0" eaLnBrk="1" fontAlgn="base" hangingPunct="1">
        <a:spcBef>
          <a:spcPct val="0"/>
        </a:spcBef>
        <a:spcAft>
          <a:spcPct val="0"/>
        </a:spcAft>
        <a:defRPr sz="7100">
          <a:solidFill>
            <a:schemeClr val="tx2"/>
          </a:solidFill>
          <a:latin typeface="Arial" panose="020B0604020202020204" pitchFamily="34" charset="0"/>
        </a:defRPr>
      </a:lvl3pPr>
      <a:lvl4pPr algn="ctr" defTabSz="1473200" rtl="0" eaLnBrk="1" fontAlgn="base" hangingPunct="1">
        <a:spcBef>
          <a:spcPct val="0"/>
        </a:spcBef>
        <a:spcAft>
          <a:spcPct val="0"/>
        </a:spcAft>
        <a:defRPr sz="7100">
          <a:solidFill>
            <a:schemeClr val="tx2"/>
          </a:solidFill>
          <a:latin typeface="Arial" panose="020B0604020202020204" pitchFamily="34" charset="0"/>
        </a:defRPr>
      </a:lvl4pPr>
      <a:lvl5pPr algn="ctr" defTabSz="1473200" rtl="0" eaLnBrk="1" fontAlgn="base" hangingPunct="1">
        <a:spcBef>
          <a:spcPct val="0"/>
        </a:spcBef>
        <a:spcAft>
          <a:spcPct val="0"/>
        </a:spcAft>
        <a:defRPr sz="7100">
          <a:solidFill>
            <a:schemeClr val="tx2"/>
          </a:solidFill>
          <a:latin typeface="Arial" panose="020B0604020202020204" pitchFamily="34" charset="0"/>
        </a:defRPr>
      </a:lvl5pPr>
      <a:lvl6pPr marL="470535" algn="ctr" defTabSz="2941320" rtl="0" eaLnBrk="1" fontAlgn="base" hangingPunct="1">
        <a:spcBef>
          <a:spcPct val="0"/>
        </a:spcBef>
        <a:spcAft>
          <a:spcPct val="0"/>
        </a:spcAft>
        <a:defRPr sz="14200">
          <a:solidFill>
            <a:schemeClr val="tx2"/>
          </a:solidFill>
          <a:latin typeface="Arial" panose="020B0604020202020204" pitchFamily="34" charset="0"/>
        </a:defRPr>
      </a:lvl6pPr>
      <a:lvl7pPr marL="940435" algn="ctr" defTabSz="2941320" rtl="0" eaLnBrk="1" fontAlgn="base" hangingPunct="1">
        <a:spcBef>
          <a:spcPct val="0"/>
        </a:spcBef>
        <a:spcAft>
          <a:spcPct val="0"/>
        </a:spcAft>
        <a:defRPr sz="14200">
          <a:solidFill>
            <a:schemeClr val="tx2"/>
          </a:solidFill>
          <a:latin typeface="Arial" panose="020B0604020202020204" pitchFamily="34" charset="0"/>
        </a:defRPr>
      </a:lvl7pPr>
      <a:lvl8pPr marL="1410970" algn="ctr" defTabSz="2941320" rtl="0" eaLnBrk="1" fontAlgn="base" hangingPunct="1">
        <a:spcBef>
          <a:spcPct val="0"/>
        </a:spcBef>
        <a:spcAft>
          <a:spcPct val="0"/>
        </a:spcAft>
        <a:defRPr sz="14200">
          <a:solidFill>
            <a:schemeClr val="tx2"/>
          </a:solidFill>
          <a:latin typeface="Arial" panose="020B0604020202020204" pitchFamily="34" charset="0"/>
        </a:defRPr>
      </a:lvl8pPr>
      <a:lvl9pPr marL="1881505" algn="ctr" defTabSz="2941320" rtl="0" eaLnBrk="1" fontAlgn="base" hangingPunct="1">
        <a:spcBef>
          <a:spcPct val="0"/>
        </a:spcBef>
        <a:spcAft>
          <a:spcPct val="0"/>
        </a:spcAft>
        <a:defRPr sz="14200">
          <a:solidFill>
            <a:schemeClr val="tx2"/>
          </a:solidFill>
          <a:latin typeface="Arial" panose="020B0604020202020204" pitchFamily="34" charset="0"/>
        </a:defRPr>
      </a:lvl9pPr>
    </p:titleStyle>
    <p:bodyStyle>
      <a:lvl1pPr marL="554355" indent="-554355"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880" indent="-460375" algn="l" defTabSz="1473200" rtl="0" eaLnBrk="1" fontAlgn="base" hangingPunct="1">
        <a:spcBef>
          <a:spcPct val="20000"/>
        </a:spcBef>
        <a:spcAft>
          <a:spcPct val="0"/>
        </a:spcAft>
        <a:buChar char="–"/>
        <a:defRPr sz="4500">
          <a:solidFill>
            <a:schemeClr val="tx1"/>
          </a:solidFill>
          <a:latin typeface="+mn-lt"/>
        </a:defRPr>
      </a:lvl2pPr>
      <a:lvl3pPr marL="1843405"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40" indent="-734695" algn="l" defTabSz="2941320" rtl="0" eaLnBrk="1" fontAlgn="base" hangingPunct="1">
        <a:spcBef>
          <a:spcPct val="20000"/>
        </a:spcBef>
        <a:spcAft>
          <a:spcPct val="0"/>
        </a:spcAft>
        <a:buChar char="»"/>
        <a:defRPr sz="6500">
          <a:solidFill>
            <a:schemeClr val="tx1"/>
          </a:solidFill>
          <a:latin typeface="+mn-lt"/>
        </a:defRPr>
      </a:lvl6pPr>
      <a:lvl7pPr marL="7559675" indent="-734695" algn="l" defTabSz="2941320" rtl="0" eaLnBrk="1" fontAlgn="base" hangingPunct="1">
        <a:spcBef>
          <a:spcPct val="20000"/>
        </a:spcBef>
        <a:spcAft>
          <a:spcPct val="0"/>
        </a:spcAft>
        <a:buChar char="»"/>
        <a:defRPr sz="6500">
          <a:solidFill>
            <a:schemeClr val="tx1"/>
          </a:solidFill>
          <a:latin typeface="+mn-lt"/>
        </a:defRPr>
      </a:lvl7pPr>
      <a:lvl8pPr marL="8029575" indent="-734695" algn="l" defTabSz="2941320" rtl="0" eaLnBrk="1" fontAlgn="base" hangingPunct="1">
        <a:spcBef>
          <a:spcPct val="20000"/>
        </a:spcBef>
        <a:spcAft>
          <a:spcPct val="0"/>
        </a:spcAft>
        <a:buChar char="»"/>
        <a:defRPr sz="6500">
          <a:solidFill>
            <a:schemeClr val="tx1"/>
          </a:solidFill>
          <a:latin typeface="+mn-lt"/>
        </a:defRPr>
      </a:lvl8pPr>
      <a:lvl9pPr marL="8500110" indent="-734695" algn="l" defTabSz="2941320"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435" rtl="0" eaLnBrk="1" latinLnBrk="0" hangingPunct="1">
        <a:defRPr sz="1900" kern="1200">
          <a:solidFill>
            <a:schemeClr val="tx1"/>
          </a:solidFill>
          <a:latin typeface="+mn-lt"/>
          <a:ea typeface="+mn-ea"/>
          <a:cs typeface="+mn-cs"/>
        </a:defRPr>
      </a:lvl1pPr>
      <a:lvl2pPr marL="470535" algn="l" defTabSz="940435" rtl="0" eaLnBrk="1" latinLnBrk="0" hangingPunct="1">
        <a:defRPr sz="1900" kern="1200">
          <a:solidFill>
            <a:schemeClr val="tx1"/>
          </a:solidFill>
          <a:latin typeface="+mn-lt"/>
          <a:ea typeface="+mn-ea"/>
          <a:cs typeface="+mn-cs"/>
        </a:defRPr>
      </a:lvl2pPr>
      <a:lvl3pPr marL="940435" algn="l" defTabSz="940435" rtl="0" eaLnBrk="1" latinLnBrk="0" hangingPunct="1">
        <a:defRPr sz="1900" kern="1200">
          <a:solidFill>
            <a:schemeClr val="tx1"/>
          </a:solidFill>
          <a:latin typeface="+mn-lt"/>
          <a:ea typeface="+mn-ea"/>
          <a:cs typeface="+mn-cs"/>
        </a:defRPr>
      </a:lvl3pPr>
      <a:lvl4pPr marL="1410970" algn="l" defTabSz="940435" rtl="0" eaLnBrk="1" latinLnBrk="0" hangingPunct="1">
        <a:defRPr sz="1900" kern="1200">
          <a:solidFill>
            <a:schemeClr val="tx1"/>
          </a:solidFill>
          <a:latin typeface="+mn-lt"/>
          <a:ea typeface="+mn-ea"/>
          <a:cs typeface="+mn-cs"/>
        </a:defRPr>
      </a:lvl4pPr>
      <a:lvl5pPr marL="1881505" algn="l" defTabSz="940435" rtl="0" eaLnBrk="1" latinLnBrk="0" hangingPunct="1">
        <a:defRPr sz="1900" kern="1200">
          <a:solidFill>
            <a:schemeClr val="tx1"/>
          </a:solidFill>
          <a:latin typeface="+mn-lt"/>
          <a:ea typeface="+mn-ea"/>
          <a:cs typeface="+mn-cs"/>
        </a:defRPr>
      </a:lvl5pPr>
      <a:lvl6pPr marL="2351405" algn="l" defTabSz="940435" rtl="0" eaLnBrk="1" latinLnBrk="0" hangingPunct="1">
        <a:defRPr sz="1900" kern="1200">
          <a:solidFill>
            <a:schemeClr val="tx1"/>
          </a:solidFill>
          <a:latin typeface="+mn-lt"/>
          <a:ea typeface="+mn-ea"/>
          <a:cs typeface="+mn-cs"/>
        </a:defRPr>
      </a:lvl6pPr>
      <a:lvl7pPr marL="2821940" algn="l" defTabSz="940435" rtl="0" eaLnBrk="1" latinLnBrk="0" hangingPunct="1">
        <a:defRPr sz="1900" kern="1200">
          <a:solidFill>
            <a:schemeClr val="tx1"/>
          </a:solidFill>
          <a:latin typeface="+mn-lt"/>
          <a:ea typeface="+mn-ea"/>
          <a:cs typeface="+mn-cs"/>
        </a:defRPr>
      </a:lvl7pPr>
      <a:lvl8pPr marL="3292475" algn="l" defTabSz="940435" rtl="0" eaLnBrk="1" latinLnBrk="0" hangingPunct="1">
        <a:defRPr sz="1900" kern="1200">
          <a:solidFill>
            <a:schemeClr val="tx1"/>
          </a:solidFill>
          <a:latin typeface="+mn-lt"/>
          <a:ea typeface="+mn-ea"/>
          <a:cs typeface="+mn-cs"/>
        </a:defRPr>
      </a:lvl8pPr>
      <a:lvl9pPr marL="3762375" algn="l" defTabSz="94043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25575"/>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805" eaLnBrk="0" hangingPunct="0">
              <a:defRPr sz="2900">
                <a:solidFill>
                  <a:schemeClr val="tx1"/>
                </a:solidFill>
                <a:latin typeface="Arial" panose="020B0604020202020204" pitchFamily="34" charset="0"/>
              </a:defRPr>
            </a:lvl1pPr>
            <a:lvl2pPr marL="742950" indent="-285750" defTabSz="471805" eaLnBrk="0" hangingPunct="0">
              <a:defRPr sz="2900">
                <a:solidFill>
                  <a:schemeClr val="tx1"/>
                </a:solidFill>
                <a:latin typeface="Arial" panose="020B0604020202020204" pitchFamily="34" charset="0"/>
              </a:defRPr>
            </a:lvl2pPr>
            <a:lvl3pPr marL="1143000" indent="-228600" defTabSz="471805" eaLnBrk="0" hangingPunct="0">
              <a:defRPr sz="2900">
                <a:solidFill>
                  <a:schemeClr val="tx1"/>
                </a:solidFill>
                <a:latin typeface="Arial" panose="020B0604020202020204" pitchFamily="34" charset="0"/>
              </a:defRPr>
            </a:lvl3pPr>
            <a:lvl4pPr marL="1600200" indent="-228600" defTabSz="471805" eaLnBrk="0" hangingPunct="0">
              <a:defRPr sz="2900">
                <a:solidFill>
                  <a:schemeClr val="tx1"/>
                </a:solidFill>
                <a:latin typeface="Arial" panose="020B0604020202020204" pitchFamily="34" charset="0"/>
              </a:defRPr>
            </a:lvl4pPr>
            <a:lvl5pPr marL="2057400" indent="-228600" defTabSz="471805" eaLnBrk="0" hangingPunct="0">
              <a:defRPr sz="2900">
                <a:solidFill>
                  <a:schemeClr val="tx1"/>
                </a:solidFill>
                <a:latin typeface="Arial" panose="020B0604020202020204" pitchFamily="34" charset="0"/>
              </a:defRPr>
            </a:lvl5pPr>
            <a:lvl6pPr marL="2514600" indent="-228600" defTabSz="471805" eaLnBrk="0" fontAlgn="base" hangingPunct="0">
              <a:spcBef>
                <a:spcPct val="0"/>
              </a:spcBef>
              <a:spcAft>
                <a:spcPct val="0"/>
              </a:spcAft>
              <a:defRPr sz="2900">
                <a:solidFill>
                  <a:schemeClr val="tx1"/>
                </a:solidFill>
                <a:latin typeface="Arial" panose="020B0604020202020204" pitchFamily="34" charset="0"/>
              </a:defRPr>
            </a:lvl6pPr>
            <a:lvl7pPr marL="2971800" indent="-228600" defTabSz="471805" eaLnBrk="0" fontAlgn="base" hangingPunct="0">
              <a:spcBef>
                <a:spcPct val="0"/>
              </a:spcBef>
              <a:spcAft>
                <a:spcPct val="0"/>
              </a:spcAft>
              <a:defRPr sz="2900">
                <a:solidFill>
                  <a:schemeClr val="tx1"/>
                </a:solidFill>
                <a:latin typeface="Arial" panose="020B0604020202020204" pitchFamily="34" charset="0"/>
              </a:defRPr>
            </a:lvl7pPr>
            <a:lvl8pPr marL="3429000" indent="-228600" defTabSz="471805" eaLnBrk="0" fontAlgn="base" hangingPunct="0">
              <a:spcBef>
                <a:spcPct val="0"/>
              </a:spcBef>
              <a:spcAft>
                <a:spcPct val="0"/>
              </a:spcAft>
              <a:defRPr sz="2900">
                <a:solidFill>
                  <a:schemeClr val="tx1"/>
                </a:solidFill>
                <a:latin typeface="Arial" panose="020B0604020202020204" pitchFamily="34" charset="0"/>
              </a:defRPr>
            </a:lvl8pPr>
            <a:lvl9pPr marL="3886200" indent="-228600" defTabSz="471805" eaLnBrk="0" fontAlgn="base" hangingPunct="0">
              <a:spcBef>
                <a:spcPct val="0"/>
              </a:spcBef>
              <a:spcAft>
                <a:spcPct val="0"/>
              </a:spcAft>
              <a:defRPr sz="2900">
                <a:solidFill>
                  <a:schemeClr val="tx1"/>
                </a:solidFill>
                <a:latin typeface="Arial" panose="020B0604020202020204" pitchFamily="34" charset="0"/>
              </a:defRPr>
            </a:lvl9pPr>
          </a:lstStyle>
          <a:p>
            <a:pPr eaLnBrk="1" hangingPunct="1"/>
            <a:endParaRPr lang="en-US" altLang="x-none"/>
          </a:p>
        </p:txBody>
      </p:sp>
      <p:pic>
        <p:nvPicPr>
          <p:cNvPr id="2053" name="Picture 5" descr="use RH modifi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3431540" y="1595755"/>
            <a:ext cx="8260715" cy="49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830" eaLnBrk="0" hangingPunct="0">
              <a:defRPr sz="2900">
                <a:solidFill>
                  <a:schemeClr val="tx1"/>
                </a:solidFill>
                <a:latin typeface="Arial" panose="020B0604020202020204" pitchFamily="34" charset="0"/>
              </a:defRPr>
            </a:lvl1pPr>
            <a:lvl2pPr marL="742950" indent="-285750" defTabSz="1433830" eaLnBrk="0" hangingPunct="0">
              <a:defRPr sz="2900">
                <a:solidFill>
                  <a:schemeClr val="tx1"/>
                </a:solidFill>
                <a:latin typeface="Arial" panose="020B0604020202020204" pitchFamily="34" charset="0"/>
              </a:defRPr>
            </a:lvl2pPr>
            <a:lvl3pPr marL="1143000" indent="-228600" defTabSz="1433830" eaLnBrk="0" hangingPunct="0">
              <a:defRPr sz="2900">
                <a:solidFill>
                  <a:schemeClr val="tx1"/>
                </a:solidFill>
                <a:latin typeface="Arial" panose="020B0604020202020204" pitchFamily="34" charset="0"/>
              </a:defRPr>
            </a:lvl3pPr>
            <a:lvl4pPr marL="1600200" indent="-228600" defTabSz="1433830" eaLnBrk="0" hangingPunct="0">
              <a:defRPr sz="2900">
                <a:solidFill>
                  <a:schemeClr val="tx1"/>
                </a:solidFill>
                <a:latin typeface="Arial" panose="020B0604020202020204" pitchFamily="34" charset="0"/>
              </a:defRPr>
            </a:lvl4pPr>
            <a:lvl5pPr marL="2057400" indent="-228600" defTabSz="1433830" eaLnBrk="0" hangingPunct="0">
              <a:defRPr sz="2900">
                <a:solidFill>
                  <a:schemeClr val="tx1"/>
                </a:solidFill>
                <a:latin typeface="Arial" panose="020B0604020202020204" pitchFamily="34" charset="0"/>
              </a:defRPr>
            </a:lvl5pPr>
            <a:lvl6pPr marL="2514600" indent="-228600" defTabSz="1433830" eaLnBrk="0" fontAlgn="base" hangingPunct="0">
              <a:spcBef>
                <a:spcPct val="0"/>
              </a:spcBef>
              <a:spcAft>
                <a:spcPct val="0"/>
              </a:spcAft>
              <a:defRPr sz="2900">
                <a:solidFill>
                  <a:schemeClr val="tx1"/>
                </a:solidFill>
                <a:latin typeface="Arial" panose="020B0604020202020204" pitchFamily="34" charset="0"/>
              </a:defRPr>
            </a:lvl6pPr>
            <a:lvl7pPr marL="2971800" indent="-228600" defTabSz="1433830" eaLnBrk="0" fontAlgn="base" hangingPunct="0">
              <a:spcBef>
                <a:spcPct val="0"/>
              </a:spcBef>
              <a:spcAft>
                <a:spcPct val="0"/>
              </a:spcAft>
              <a:defRPr sz="2900">
                <a:solidFill>
                  <a:schemeClr val="tx1"/>
                </a:solidFill>
                <a:latin typeface="Arial" panose="020B0604020202020204" pitchFamily="34" charset="0"/>
              </a:defRPr>
            </a:lvl7pPr>
            <a:lvl8pPr marL="3429000" indent="-228600" defTabSz="1433830" eaLnBrk="0" fontAlgn="base" hangingPunct="0">
              <a:spcBef>
                <a:spcPct val="0"/>
              </a:spcBef>
              <a:spcAft>
                <a:spcPct val="0"/>
              </a:spcAft>
              <a:defRPr sz="2900">
                <a:solidFill>
                  <a:schemeClr val="tx1"/>
                </a:solidFill>
                <a:latin typeface="Arial" panose="020B0604020202020204" pitchFamily="34" charset="0"/>
              </a:defRPr>
            </a:lvl8pPr>
            <a:lvl9pPr marL="3886200" indent="-228600" defTabSz="143383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spcBef>
                <a:spcPct val="50000"/>
              </a:spcBef>
            </a:pPr>
            <a:r>
              <a:rPr lang="en-GB" altLang="en-US">
                <a:solidFill>
                  <a:schemeClr val="bg1"/>
                </a:solidFill>
              </a:rPr>
              <a:t>Bartosz Markiewicz</a:t>
            </a:r>
            <a:r>
              <a:rPr lang="en-US" altLang="x-none">
                <a:solidFill>
                  <a:schemeClr val="bg1"/>
                </a:solidFill>
              </a:rPr>
              <a:t> Superviso</a:t>
            </a:r>
            <a:r>
              <a:rPr lang="en-GB" altLang="en-US">
                <a:solidFill>
                  <a:schemeClr val="bg1"/>
                </a:solidFill>
              </a:rPr>
              <a:t>r: Dr Faiyaz Doctor</a:t>
            </a:r>
            <a:endParaRPr lang="en-GB" altLang="en-US">
              <a:solidFill>
                <a:schemeClr val="bg1"/>
              </a:solidFill>
            </a:endParaRPr>
          </a:p>
        </p:txBody>
      </p:sp>
      <p:pic>
        <p:nvPicPr>
          <p:cNvPr id="7" name="Picture 6"/>
          <p:cNvPicPr>
            <a:picLocks noChangeAspect="1"/>
          </p:cNvPicPr>
          <p:nvPr/>
        </p:nvPicPr>
        <p:blipFill>
          <a:blip r:embed="rId3"/>
          <a:stretch>
            <a:fillRect/>
          </a:stretch>
        </p:blipFill>
        <p:spPr>
          <a:xfrm>
            <a:off x="189230" y="2301240"/>
            <a:ext cx="14677390" cy="8242935"/>
          </a:xfrm>
          <a:prstGeom prst="rect">
            <a:avLst/>
          </a:prstGeom>
        </p:spPr>
      </p:pic>
      <p:sp>
        <p:nvSpPr>
          <p:cNvPr id="2055" name="Rectangle 7"/>
          <p:cNvSpPr>
            <a:spLocks noChangeArrowheads="1"/>
          </p:cNvSpPr>
          <p:nvPr/>
        </p:nvSpPr>
        <p:spPr bwMode="auto">
          <a:xfrm>
            <a:off x="216535" y="2322195"/>
            <a:ext cx="7322820" cy="1971675"/>
          </a:xfrm>
          <a:prstGeom prst="rect">
            <a:avLst/>
          </a:prstGeom>
          <a:solidFill>
            <a:schemeClr val="bg1">
              <a:alpha val="75000"/>
            </a:schemeClr>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sz="2000"/>
              <a:t>What?</a:t>
            </a:r>
            <a:endParaRPr lang="en-US" altLang="x-none" sz="2000"/>
          </a:p>
          <a:p>
            <a:pPr algn="just" eaLnBrk="1" hangingPunct="1"/>
            <a:r>
              <a:rPr lang="en-US" altLang="x-none" sz="1800"/>
              <a:t>My project goals have been to create a </a:t>
            </a:r>
            <a:r>
              <a:rPr lang="en-GB" altLang="en-US" sz="1800"/>
              <a:t>side-scrolling 2D </a:t>
            </a:r>
            <a:r>
              <a:rPr lang="en-US" altLang="x-none" sz="1800"/>
              <a:t>Mario game with lite RPG-elements such as friendly NPCs, a text based story narrative and a basic inventory system. My focus has been on having a working game with collisions, enemy AI agents and other dynamic world features such as unlockable doors</a:t>
            </a:r>
            <a:r>
              <a:rPr lang="en-GB" altLang="en-US" sz="1800"/>
              <a:t> and later trading/store mechanic.</a:t>
            </a:r>
            <a:endParaRPr lang="en-US" altLang="x-none" sz="1800"/>
          </a:p>
          <a:p>
            <a:pPr algn="just" eaLnBrk="1" hangingPunct="1"/>
            <a:endParaRPr lang="en-US" altLang="x-none" sz="1800"/>
          </a:p>
        </p:txBody>
      </p:sp>
      <p:sp>
        <p:nvSpPr>
          <p:cNvPr id="2057" name="Rectangle 9"/>
          <p:cNvSpPr>
            <a:spLocks noChangeArrowheads="1"/>
          </p:cNvSpPr>
          <p:nvPr/>
        </p:nvSpPr>
        <p:spPr bwMode="auto">
          <a:xfrm>
            <a:off x="7733030" y="2322195"/>
            <a:ext cx="7082155" cy="8037830"/>
          </a:xfrm>
          <a:prstGeom prst="rect">
            <a:avLst/>
          </a:prstGeom>
          <a:solidFill>
            <a:schemeClr val="bg1">
              <a:alpha val="75000"/>
            </a:schemeClr>
          </a:solidFill>
          <a:ln w="12700" cmpd="sng">
            <a:solidFill>
              <a:schemeClr val="tx1"/>
            </a:solidFill>
            <a:prstDash val="solid"/>
          </a:ln>
        </p:spPr>
        <p:style>
          <a:lnRef idx="2">
            <a:schemeClr val="dk1"/>
          </a:lnRef>
          <a:fillRef idx="1">
            <a:schemeClr val="lt1"/>
          </a:fillRef>
          <a:effectRef idx="0">
            <a:schemeClr val="dk1"/>
          </a:effectRef>
          <a:fontRef idx="minor">
            <a:schemeClr val="dk1"/>
          </a:fontRef>
        </p:style>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x-none" sz="2000">
                <a:solidFill>
                  <a:schemeClr val="tx1"/>
                </a:solidFill>
              </a:rPr>
              <a:t>Technical Achievements</a:t>
            </a:r>
            <a:endParaRPr lang="en-GB" altLang="x-none" sz="2000">
              <a:solidFill>
                <a:schemeClr val="tx1"/>
              </a:solidFill>
            </a:endParaRPr>
          </a:p>
          <a:p>
            <a:pPr algn="l" eaLnBrk="1" hangingPunct="1"/>
            <a:r>
              <a:rPr lang="en-GB" altLang="x-none" sz="1800">
                <a:solidFill>
                  <a:schemeClr val="tx1"/>
                </a:solidFill>
              </a:rPr>
              <a:t>I had created the game using a game development framework for Java based on OpenGL called libGDX which allowed me to create the game loop and world and have it work on Android and Windows with minimal platform-specific code. </a:t>
            </a:r>
            <a:endParaRPr lang="en-GB" altLang="x-none" sz="1800">
              <a:solidFill>
                <a:schemeClr val="tx1"/>
              </a:solidFill>
            </a:endParaRPr>
          </a:p>
          <a:p>
            <a:pPr marL="342900" indent="-342900" algn="l" eaLnBrk="1" hangingPunct="1">
              <a:buFont typeface="Arial" panose="020B0604020202020204" pitchFamily="34" charset="0"/>
              <a:buChar char="•"/>
            </a:pPr>
            <a:r>
              <a:rPr lang="en-GB" altLang="x-none" sz="1600">
                <a:solidFill>
                  <a:schemeClr val="tx1"/>
                </a:solidFill>
              </a:rPr>
              <a:t>All moving objects/sprites are animated using my own animation code</a:t>
            </a:r>
            <a:endParaRPr lang="en-GB" altLang="x-none" sz="1600">
              <a:solidFill>
                <a:schemeClr val="tx1"/>
              </a:solidFill>
            </a:endParaRPr>
          </a:p>
          <a:p>
            <a:pPr marL="342900" indent="-342900" algn="l" eaLnBrk="1" hangingPunct="1">
              <a:buFont typeface="Arial" panose="020B0604020202020204" pitchFamily="34" charset="0"/>
              <a:buChar char="•"/>
            </a:pPr>
            <a:r>
              <a:rPr lang="en-GB" altLang="x-none" sz="1600">
                <a:solidFill>
                  <a:schemeClr val="tx1"/>
                </a:solidFill>
              </a:rPr>
              <a:t>Works on Windows and Android</a:t>
            </a:r>
            <a:endParaRPr lang="en-GB" altLang="x-none" sz="1600">
              <a:solidFill>
                <a:schemeClr val="tx1"/>
              </a:solidFill>
            </a:endParaRPr>
          </a:p>
          <a:p>
            <a:pPr marL="342900" indent="-342900" algn="l" eaLnBrk="1" hangingPunct="1">
              <a:buFont typeface="Arial" panose="020B0604020202020204" pitchFamily="34" charset="0"/>
              <a:buChar char="•"/>
            </a:pPr>
            <a:r>
              <a:rPr lang="en-GB" altLang="x-none" sz="1600">
                <a:solidFill>
                  <a:schemeClr val="tx1"/>
                </a:solidFill>
              </a:rPr>
              <a:t>Easy level creation using TMX tiled maps. </a:t>
            </a:r>
            <a:endParaRPr lang="en-GB" altLang="x-none" sz="1600">
              <a:solidFill>
                <a:schemeClr val="tx1"/>
              </a:solidFill>
            </a:endParaRPr>
          </a:p>
          <a:p>
            <a:pPr marL="342900" lvl="0" indent="-342900" algn="l" eaLnBrk="1" hangingPunct="1">
              <a:buFont typeface="Arial" panose="020B0604020202020204" pitchFamily="34" charset="0"/>
              <a:buChar char="•"/>
            </a:pPr>
            <a:r>
              <a:rPr lang="en-GB" altLang="x-none" sz="1600">
                <a:solidFill>
                  <a:schemeClr val="tx1"/>
                </a:solidFill>
              </a:rPr>
              <a:t>Dynamic objects</a:t>
            </a:r>
            <a:endParaRPr lang="en-GB" altLang="x-none" sz="1600">
              <a:solidFill>
                <a:schemeClr val="tx1"/>
              </a:solidFill>
            </a:endParaRPr>
          </a:p>
          <a:p>
            <a:pPr marL="800100" lvl="1" indent="-342900" algn="l" eaLnBrk="1" hangingPunct="1">
              <a:buFont typeface="Arial" panose="020B0604020202020204" pitchFamily="34" charset="0"/>
              <a:buChar char="•"/>
            </a:pPr>
            <a:r>
              <a:rPr lang="en-GB" altLang="x-none" sz="1600">
                <a:solidFill>
                  <a:schemeClr val="tx1"/>
                </a:solidFill>
              </a:rPr>
              <a:t>Collisions</a:t>
            </a:r>
            <a:endParaRPr lang="en-GB" altLang="x-none" sz="1600">
              <a:solidFill>
                <a:schemeClr val="tx1"/>
              </a:solidFill>
            </a:endParaRPr>
          </a:p>
          <a:p>
            <a:pPr marL="800100" lvl="1" indent="-342900" algn="l" eaLnBrk="1" hangingPunct="1">
              <a:buFont typeface="Arial" panose="020B0604020202020204" pitchFamily="34" charset="0"/>
              <a:buChar char="•"/>
            </a:pPr>
            <a:r>
              <a:rPr lang="en-GB" altLang="x-none" sz="1600">
                <a:solidFill>
                  <a:schemeClr val="tx1"/>
                </a:solidFill>
              </a:rPr>
              <a:t>Friendly NPCs with interactions such as dialogue</a:t>
            </a:r>
            <a:endParaRPr lang="en-GB" altLang="x-none" sz="1600">
              <a:solidFill>
                <a:schemeClr val="tx1"/>
              </a:solidFill>
            </a:endParaRPr>
          </a:p>
          <a:p>
            <a:pPr marL="800100" lvl="1" indent="-342900" algn="l" eaLnBrk="1" hangingPunct="1">
              <a:buFont typeface="Arial" panose="020B0604020202020204" pitchFamily="34" charset="0"/>
              <a:buChar char="•"/>
            </a:pPr>
            <a:r>
              <a:rPr lang="en-GB" altLang="x-none" sz="1600">
                <a:solidFill>
                  <a:schemeClr val="tx1"/>
                </a:solidFill>
              </a:rPr>
              <a:t>Collectibles</a:t>
            </a:r>
            <a:endParaRPr lang="en-GB" altLang="x-none" sz="1600">
              <a:solidFill>
                <a:schemeClr val="tx1"/>
              </a:solidFill>
            </a:endParaRPr>
          </a:p>
          <a:p>
            <a:pPr marL="1257300" lvl="2" indent="-342900" algn="l" eaLnBrk="1" hangingPunct="1">
              <a:buFont typeface="Arial" panose="020B0604020202020204" pitchFamily="34" charset="0"/>
              <a:buChar char="•"/>
            </a:pPr>
            <a:r>
              <a:rPr lang="en-GB" altLang="x-none" sz="1600">
                <a:solidFill>
                  <a:schemeClr val="tx1"/>
                </a:solidFill>
              </a:rPr>
              <a:t>Power-ups</a:t>
            </a:r>
            <a:endParaRPr lang="en-GB" altLang="x-none" sz="1600">
              <a:solidFill>
                <a:schemeClr val="tx1"/>
              </a:solidFill>
            </a:endParaRPr>
          </a:p>
          <a:p>
            <a:pPr marL="1257300" lvl="2" indent="-342900" algn="l" eaLnBrk="1" hangingPunct="1">
              <a:buFont typeface="Arial" panose="020B0604020202020204" pitchFamily="34" charset="0"/>
              <a:buChar char="•"/>
            </a:pPr>
            <a:r>
              <a:rPr lang="en-GB" altLang="x-none" sz="1600">
                <a:solidFill>
                  <a:schemeClr val="tx1"/>
                </a:solidFill>
              </a:rPr>
              <a:t>Coins</a:t>
            </a:r>
            <a:endParaRPr lang="en-GB" altLang="x-none" sz="1600">
              <a:solidFill>
                <a:schemeClr val="tx1"/>
              </a:solidFill>
            </a:endParaRPr>
          </a:p>
          <a:p>
            <a:pPr marL="1257300" lvl="2" indent="-342900" algn="l" eaLnBrk="1" hangingPunct="1">
              <a:buFont typeface="Arial" panose="020B0604020202020204" pitchFamily="34" charset="0"/>
              <a:buChar char="•"/>
            </a:pPr>
            <a:r>
              <a:rPr lang="en-GB" altLang="x-none" sz="1600">
                <a:solidFill>
                  <a:schemeClr val="tx1"/>
                </a:solidFill>
              </a:rPr>
              <a:t>Keys (for unlocking doors)</a:t>
            </a:r>
            <a:endParaRPr lang="en-GB" altLang="x-none" sz="1600">
              <a:solidFill>
                <a:schemeClr val="tx1"/>
              </a:solidFill>
            </a:endParaRPr>
          </a:p>
          <a:p>
            <a:pPr marL="800100" lvl="1" indent="-342900" algn="l" eaLnBrk="1" hangingPunct="1">
              <a:buFont typeface="Arial" panose="020B0604020202020204" pitchFamily="34" charset="0"/>
              <a:buChar char="•"/>
            </a:pPr>
            <a:r>
              <a:rPr lang="en-GB" altLang="x-none" sz="1600">
                <a:solidFill>
                  <a:schemeClr val="tx1"/>
                </a:solidFill>
              </a:rPr>
              <a:t>Different types of Enemy AI agents</a:t>
            </a:r>
            <a:endParaRPr lang="en-GB" altLang="x-none" sz="1600">
              <a:solidFill>
                <a:schemeClr val="tx1"/>
              </a:solidFill>
            </a:endParaRPr>
          </a:p>
          <a:p>
            <a:pPr marL="800100" lvl="1" indent="-342900" algn="l" eaLnBrk="1" hangingPunct="1">
              <a:buFont typeface="Arial" panose="020B0604020202020204" pitchFamily="34" charset="0"/>
              <a:buChar char="•"/>
            </a:pPr>
            <a:r>
              <a:rPr lang="en-GB" altLang="x-none" sz="1600">
                <a:solidFill>
                  <a:schemeClr val="tx1"/>
                </a:solidFill>
              </a:rPr>
              <a:t>Unlockable doors</a:t>
            </a:r>
            <a:endParaRPr lang="en-GB" altLang="x-none" sz="1600">
              <a:solidFill>
                <a:schemeClr val="tx1"/>
              </a:solidFill>
            </a:endParaRPr>
          </a:p>
          <a:p>
            <a:pPr marL="342900" lvl="0" indent="-342900" algn="l" eaLnBrk="1" hangingPunct="1">
              <a:buFont typeface="Arial" panose="020B0604020202020204" pitchFamily="34" charset="0"/>
              <a:buChar char="•"/>
            </a:pPr>
            <a:r>
              <a:rPr lang="en-GB" altLang="x-none" sz="1600">
                <a:solidFill>
                  <a:schemeClr val="tx1"/>
                </a:solidFill>
              </a:rPr>
              <a:t>Basic inventory system</a:t>
            </a:r>
            <a:endParaRPr lang="en-GB" altLang="x-none" sz="1600">
              <a:solidFill>
                <a:schemeClr val="tx1"/>
              </a:solidFill>
            </a:endParaRPr>
          </a:p>
          <a:p>
            <a:pPr marL="342900" lvl="0" indent="-342900" algn="l" eaLnBrk="1" hangingPunct="1">
              <a:buFont typeface="Arial" panose="020B0604020202020204" pitchFamily="34" charset="0"/>
              <a:buChar char="•"/>
            </a:pPr>
            <a:r>
              <a:rPr lang="en-GB" altLang="x-none" sz="1600">
                <a:solidFill>
                  <a:schemeClr val="tx1"/>
                </a:solidFill>
              </a:rPr>
              <a:t>Works on Windows and Android</a:t>
            </a:r>
            <a:endParaRPr lang="en-GB" altLang="x-none" sz="1600">
              <a:solidFill>
                <a:schemeClr val="tx1"/>
              </a:solidFill>
            </a:endParaRPr>
          </a:p>
          <a:p>
            <a:pPr marL="342900" lvl="0" indent="-342900" algn="l" eaLnBrk="1" hangingPunct="1">
              <a:buFont typeface="Arial" panose="020B0604020202020204" pitchFamily="34" charset="0"/>
              <a:buChar char="•"/>
            </a:pPr>
            <a:r>
              <a:rPr lang="en-GB" altLang="x-none" sz="1600">
                <a:solidFill>
                  <a:schemeClr val="tx1"/>
                </a:solidFill>
              </a:rPr>
              <a:t>Wide range of texture assets, sprites, sound effects employed.</a:t>
            </a:r>
            <a:endParaRPr lang="en-GB" altLang="x-none" sz="1600">
              <a:solidFill>
                <a:schemeClr val="tx1"/>
              </a:solidFill>
            </a:endParaRPr>
          </a:p>
          <a:p>
            <a:pPr marL="342900" lvl="0" indent="-342900" algn="l" eaLnBrk="1" hangingPunct="1">
              <a:buFont typeface="Arial" panose="020B0604020202020204" pitchFamily="34" charset="0"/>
              <a:buChar char="•"/>
            </a:pPr>
            <a:endParaRPr lang="en-GB" altLang="x-none" sz="1600">
              <a:solidFill>
                <a:schemeClr val="tx1"/>
              </a:solidFill>
            </a:endParaRPr>
          </a:p>
          <a:p>
            <a:pPr marL="0" lvl="0" indent="0" algn="l" eaLnBrk="1" hangingPunct="1">
              <a:buFont typeface="Arial" panose="020B0604020202020204" pitchFamily="34" charset="0"/>
              <a:buNone/>
            </a:pPr>
            <a:r>
              <a:rPr lang="en-GB" altLang="x-none" sz="1800">
                <a:solidFill>
                  <a:schemeClr val="tx1"/>
                </a:solidFill>
              </a:rPr>
              <a:t>Lastly I had built the game in a scalable way as to make adding additional content and game mechanics easy. For example to create a new Enemy type you simply extend Enemy abstract class, overriding its methods, then you place the new enemy on the TMX map of a level using a TMX file editor then you edit placeObjects() method in the GameScreen class so the new TMX map object is parsed and placed correctly using your new Java enemy class. </a:t>
            </a:r>
            <a:endParaRPr lang="en-GB" altLang="x-none" sz="1800">
              <a:solidFill>
                <a:schemeClr val="tx1"/>
              </a:solidFill>
            </a:endParaRPr>
          </a:p>
          <a:p>
            <a:pPr marL="342900" lvl="0" indent="-342900" algn="l" eaLnBrk="1" hangingPunct="1">
              <a:buFont typeface="Arial" panose="020B0604020202020204" pitchFamily="34" charset="0"/>
              <a:buChar char="•"/>
            </a:pPr>
            <a:endParaRPr lang="en-GB" altLang="x-none" sz="2400">
              <a:solidFill>
                <a:srgbClr val="002060"/>
              </a:solidFill>
            </a:endParaRPr>
          </a:p>
          <a:p>
            <a:pPr marL="342900" lvl="0" indent="-342900" algn="l" eaLnBrk="1" hangingPunct="1">
              <a:buFont typeface="Arial" panose="020B0604020202020204" pitchFamily="34" charset="0"/>
              <a:buChar char="•"/>
            </a:pPr>
            <a:endParaRPr lang="en-GB" altLang="x-none" sz="2400">
              <a:solidFill>
                <a:srgbClr val="002060"/>
              </a:solidFill>
            </a:endParaRPr>
          </a:p>
          <a:p>
            <a:pPr marL="800100" lvl="1" indent="-342900" algn="l" eaLnBrk="1" hangingPunct="1">
              <a:buFont typeface="Arial" panose="020B0604020202020204" pitchFamily="34" charset="0"/>
              <a:buChar char="•"/>
            </a:pPr>
            <a:endParaRPr lang="en-GB" altLang="x-none" sz="2400">
              <a:solidFill>
                <a:srgbClr val="002060"/>
              </a:solidFill>
            </a:endParaRPr>
          </a:p>
          <a:p>
            <a:pPr marL="800100" lvl="1" indent="-342900" algn="l" eaLnBrk="1" hangingPunct="1">
              <a:buFont typeface="Arial" panose="020B0604020202020204" pitchFamily="34" charset="0"/>
              <a:buChar char="•"/>
            </a:pPr>
            <a:endParaRPr lang="en-GB" altLang="x-none" sz="2400">
              <a:solidFill>
                <a:srgbClr val="002060"/>
              </a:solidFill>
            </a:endParaRPr>
          </a:p>
          <a:p>
            <a:pPr marL="800100" lvl="1" indent="-342900" algn="l" eaLnBrk="1" hangingPunct="1">
              <a:buFont typeface="Arial" panose="020B0604020202020204" pitchFamily="34" charset="0"/>
              <a:buChar char="•"/>
            </a:pPr>
            <a:endParaRPr lang="en-GB" altLang="x-none" sz="2400">
              <a:solidFill>
                <a:srgbClr val="002060"/>
              </a:solidFill>
            </a:endParaRPr>
          </a:p>
        </p:txBody>
      </p:sp>
      <p:sp>
        <p:nvSpPr>
          <p:cNvPr id="2059" name="TextBox 11"/>
          <p:cNvSpPr txBox="1">
            <a:spLocks noChangeArrowheads="1"/>
          </p:cNvSpPr>
          <p:nvPr/>
        </p:nvSpPr>
        <p:spPr bwMode="auto">
          <a:xfrm>
            <a:off x="4989513" y="346075"/>
            <a:ext cx="5286375" cy="98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a:t>Recreate a classic arcade game</a:t>
            </a:r>
            <a:endParaRPr lang="en-GB" altLang="en-US"/>
          </a:p>
        </p:txBody>
      </p:sp>
      <p:sp>
        <p:nvSpPr>
          <p:cNvPr id="2" name="Rectangle 7"/>
          <p:cNvSpPr>
            <a:spLocks noChangeArrowheads="1"/>
          </p:cNvSpPr>
          <p:nvPr/>
        </p:nvSpPr>
        <p:spPr bwMode="auto">
          <a:xfrm>
            <a:off x="216535" y="4410710"/>
            <a:ext cx="7322820" cy="3140075"/>
          </a:xfrm>
          <a:prstGeom prst="rect">
            <a:avLst/>
          </a:prstGeom>
          <a:solidFill>
            <a:schemeClr val="bg1">
              <a:alpha val="75000"/>
            </a:schemeClr>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sz="2000"/>
              <a:t>Why?</a:t>
            </a:r>
            <a:endParaRPr lang="en-GB" altLang="en-US" sz="2000"/>
          </a:p>
          <a:p>
            <a:pPr algn="just" eaLnBrk="1" hangingPunct="1"/>
            <a:r>
              <a:rPr lang="en-GB" altLang="en-US" sz="1800">
                <a:sym typeface="+mn-ea"/>
              </a:rPr>
              <a:t>When I was younger I enjoyed platformers such as Donkey Kong and Mario. Although my issue with these games was that they were too basic and were missing something. </a:t>
            </a:r>
            <a:r>
              <a:rPr lang="en-US" altLang="x-none" sz="1800">
                <a:sym typeface="+mn-ea"/>
              </a:rPr>
              <a:t>This had </a:t>
            </a:r>
            <a:r>
              <a:rPr lang="en-GB" altLang="en-US" sz="1800">
                <a:sym typeface="+mn-ea"/>
              </a:rPr>
              <a:t>influenced </a:t>
            </a:r>
            <a:r>
              <a:rPr lang="en-US" altLang="x-none" sz="1800">
                <a:sym typeface="+mn-ea"/>
              </a:rPr>
              <a:t>me to to recreate the classic side-scrolling Super Mario Bros experience with my own twist on the formula. My game will take a more complex</a:t>
            </a:r>
            <a:r>
              <a:rPr lang="en-GB" altLang="en-US" sz="1800">
                <a:sym typeface="+mn-ea"/>
              </a:rPr>
              <a:t> and a different design</a:t>
            </a:r>
            <a:r>
              <a:rPr lang="en-US" altLang="x-none" sz="1800">
                <a:sym typeface="+mn-ea"/>
              </a:rPr>
              <a:t> approach. </a:t>
            </a:r>
            <a:r>
              <a:rPr lang="en-GB" altLang="en-US" sz="1800">
                <a:sym typeface="+mn-ea"/>
              </a:rPr>
              <a:t>Furthermore despite the Mobile market being perfect for a casual side-scrolling platforming game there aren’t many such games. This made me choose to release the game on Android and Windows both. </a:t>
            </a:r>
            <a:endParaRPr lang="en-US" altLang="x-none" sz="1800"/>
          </a:p>
          <a:p>
            <a:pPr algn="ctr" eaLnBrk="1" hangingPunct="1"/>
            <a:endParaRPr lang="en-US" altLang="x-none" sz="1800"/>
          </a:p>
        </p:txBody>
      </p:sp>
      <p:sp>
        <p:nvSpPr>
          <p:cNvPr id="9" name="Rectangle 7"/>
          <p:cNvSpPr>
            <a:spLocks noChangeArrowheads="1"/>
          </p:cNvSpPr>
          <p:nvPr/>
        </p:nvSpPr>
        <p:spPr bwMode="auto">
          <a:xfrm>
            <a:off x="217170" y="7651115"/>
            <a:ext cx="7322185" cy="2524125"/>
          </a:xfrm>
          <a:prstGeom prst="rect">
            <a:avLst/>
          </a:prstGeom>
          <a:solidFill>
            <a:schemeClr val="bg1">
              <a:alpha val="75000"/>
            </a:schemeClr>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sz="2000"/>
              <a:t>Aims</a:t>
            </a:r>
            <a:r>
              <a:rPr lang="en-US" altLang="en-GB" sz="2000"/>
              <a:t>  </a:t>
            </a:r>
            <a:endParaRPr lang="en-GB" altLang="en-US" sz="2000"/>
          </a:p>
          <a:p>
            <a:pPr marL="285750" indent="-285750" algn="just" eaLnBrk="1" hangingPunct="1">
              <a:buFont typeface="Arial" panose="020B0604020202020204" pitchFamily="34" charset="0"/>
              <a:buChar char="•"/>
            </a:pPr>
            <a:r>
              <a:rPr lang="en-GB" altLang="en-US" sz="1800">
                <a:sym typeface="+mn-ea"/>
              </a:rPr>
              <a:t>To create a fun experience.</a:t>
            </a:r>
            <a:endParaRPr lang="en-GB" altLang="en-US" sz="1800">
              <a:sym typeface="+mn-ea"/>
            </a:endParaRPr>
          </a:p>
          <a:p>
            <a:pPr marL="285750" indent="-285750" algn="just" eaLnBrk="1" hangingPunct="1">
              <a:buFont typeface="Arial" panose="020B0604020202020204" pitchFamily="34" charset="0"/>
              <a:buChar char="•"/>
            </a:pPr>
            <a:r>
              <a:rPr lang="en-GB" altLang="en-US" sz="1800">
                <a:sym typeface="+mn-ea"/>
              </a:rPr>
              <a:t>To release the game on the Android app store.</a:t>
            </a:r>
            <a:endParaRPr lang="en-GB" altLang="en-US" sz="1800">
              <a:sym typeface="+mn-ea"/>
            </a:endParaRPr>
          </a:p>
          <a:p>
            <a:pPr marL="285750" indent="-285750" algn="just" eaLnBrk="1" hangingPunct="1">
              <a:buFont typeface="Arial" panose="020B0604020202020204" pitchFamily="34" charset="0"/>
              <a:buChar char="•"/>
            </a:pPr>
            <a:endParaRPr lang="en-GB" altLang="en-US" sz="1800">
              <a:sym typeface="+mn-ea"/>
            </a:endParaRPr>
          </a:p>
          <a:p>
            <a:pPr marL="285750" indent="-285750" algn="just" eaLnBrk="1" hangingPunct="1">
              <a:buFont typeface="Arial" panose="020B0604020202020204" pitchFamily="34" charset="0"/>
              <a:buChar char="•"/>
            </a:pPr>
            <a:endParaRPr lang="en-GB" altLang="en-US" sz="1800">
              <a:sym typeface="+mn-ea"/>
            </a:endParaRPr>
          </a:p>
          <a:p>
            <a:pPr marL="285750" indent="-285750" algn="just" eaLnBrk="1" hangingPunct="1">
              <a:buFont typeface="Arial" panose="020B0604020202020204" pitchFamily="34" charset="0"/>
              <a:buChar char="•"/>
            </a:pPr>
            <a:endParaRPr lang="en-GB" altLang="en-US" sz="1800">
              <a:sym typeface="+mn-ea"/>
            </a:endParaRPr>
          </a:p>
          <a:p>
            <a:pPr marL="285750" indent="-285750" algn="just" eaLnBrk="1" hangingPunct="1">
              <a:buFont typeface="Arial" panose="020B0604020202020204" pitchFamily="34" charset="0"/>
              <a:buChar char="•"/>
            </a:pPr>
            <a:endParaRPr lang="en-GB" altLang="en-US" sz="1800">
              <a:sym typeface="+mn-ea"/>
            </a:endParaRPr>
          </a:p>
          <a:p>
            <a:pPr marL="285750" indent="-285750" algn="just" eaLnBrk="1" hangingPunct="1">
              <a:buFont typeface="Arial" panose="020B0604020202020204" pitchFamily="34" charset="0"/>
              <a:buChar char="•"/>
            </a:pPr>
            <a:endParaRPr lang="en-US" altLang="x-none" sz="18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859405" rtl="0" eaLnBrk="1" fontAlgn="base" latinLnBrk="0" hangingPunct="1">
          <a:lnSpc>
            <a:spcPct val="100000"/>
          </a:lnSpc>
          <a:spcBef>
            <a:spcPct val="0"/>
          </a:spcBef>
          <a:spcAft>
            <a:spcPct val="0"/>
          </a:spcAft>
          <a:buClrTx/>
          <a:buSzTx/>
          <a:buFontTx/>
          <a:buNone/>
          <a:defRPr kumimoji="0" lang="en-GB" sz="5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859405" rtl="0" eaLnBrk="1" fontAlgn="base" latinLnBrk="0" hangingPunct="1">
          <a:lnSpc>
            <a:spcPct val="100000"/>
          </a:lnSpc>
          <a:spcBef>
            <a:spcPct val="0"/>
          </a:spcBef>
          <a:spcAft>
            <a:spcPct val="0"/>
          </a:spcAft>
          <a:buClrTx/>
          <a:buSzTx/>
          <a:buFontTx/>
          <a:buNone/>
          <a:defRPr kumimoji="0" lang="en-GB" sz="5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CE301 Poster Template</Template>
  <TotalTime>0</TotalTime>
  <Words>2168</Words>
  <Application>WPS Presentation</Application>
  <PresentationFormat>Custom</PresentationFormat>
  <Paragraphs>46</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SimSun</vt:lpstr>
      <vt:lpstr>Wingdings</vt:lpstr>
      <vt:lpstr>Microsoft YaHei</vt:lpstr>
      <vt:lpstr>Arial Unicode MS</vt:lpstr>
      <vt:lpstr>Calibri</vt: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darkn</cp:lastModifiedBy>
  <cp:revision>37</cp:revision>
  <dcterms:created xsi:type="dcterms:W3CDTF">2017-01-16T10:10:00Z</dcterms:created>
  <dcterms:modified xsi:type="dcterms:W3CDTF">2021-03-15T08:40:45Z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2057-11.2.0.10017</vt:lpwstr>
  </property>
</Properties>
</file>