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3"/>
  </p:notesMasterIdLst>
  <p:handoutMasterIdLst>
    <p:handoutMasterId r:id="rId14"/>
  </p:handoutMasterIdLst>
  <p:sldIdLst>
    <p:sldId id="348" r:id="rId5"/>
    <p:sldId id="349" r:id="rId6"/>
    <p:sldId id="265" r:id="rId7"/>
    <p:sldId id="333" r:id="rId8"/>
    <p:sldId id="285" r:id="rId9"/>
    <p:sldId id="342" r:id="rId10"/>
    <p:sldId id="263" r:id="rId11"/>
    <p:sldId id="264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10/05/2021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10/05/2021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16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544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209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77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47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ABA8D0-EC96-4EBC-96A7-EC11A42ABD7C}" type="datetime1">
              <a:rPr lang="es-ES" noProof="0" smtClean="0"/>
              <a:t>10/05/2021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B9D3-5A98-43E0-8A29-74C42142F240}" type="datetime1">
              <a:rPr lang="es-ES" noProof="0" smtClean="0"/>
              <a:t>10/05/2021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44F5A-B771-4284-B175-B2F530AF6695}" type="datetime1">
              <a:rPr lang="es-ES" noProof="0" smtClean="0"/>
              <a:t>10/05/2021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2457E7-76F7-481C-9F3D-2034BB8AAB6B}" type="datetime1">
              <a:rPr lang="es-ES" noProof="0" smtClean="0"/>
              <a:t>10/05/2021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posición de imagen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imagen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2" name="Marcador de posición de imagen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5" name="Marcador de texto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4" name="Título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2F0D-0414-4CCE-BB17-4504F0E5B4B5}" type="datetime1">
              <a:rPr lang="es-ES" noProof="0" smtClean="0"/>
              <a:t>10/05/2021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9A8941-9F9D-4B8B-AFD6-86F1D5E598D4}" type="datetime1">
              <a:rPr lang="es-ES" noProof="0" smtClean="0"/>
              <a:t>10/05/2021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1AEE-6482-4DD7-9372-EE0BE46CAC4F}" type="datetime1">
              <a:rPr lang="es-ES" noProof="0" smtClean="0"/>
              <a:t>10/05/2021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54ABA-49C2-4DF9-8118-88A4955B550B}" type="datetime1">
              <a:rPr lang="es-ES" noProof="0" smtClean="0"/>
              <a:t>10/05/2021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31BBA-FAC1-4756-9FBD-DDF3722FEBAD}" type="datetime1">
              <a:rPr lang="es-ES" noProof="0" smtClean="0"/>
              <a:t>10/05/2021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C06B31-DAB9-4974-B8AF-6F1E9BD45DCF}" type="datetime1">
              <a:rPr lang="es-ES" noProof="0" smtClean="0"/>
              <a:t>10/05/2021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BF86B48-0B76-40D2-83DE-7D8A970A6B47}" type="datetime1">
              <a:rPr lang="es-ES" noProof="0" smtClean="0"/>
              <a:t>10/05/2021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208" y="-2438167"/>
            <a:ext cx="7414591" cy="5896753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Técnicas de visualización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5685062" cy="1702639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ES" dirty="0"/>
              <a:t>Betancourt Flores Oliver</a:t>
            </a:r>
          </a:p>
          <a:p>
            <a:pPr rtl="0"/>
            <a:r>
              <a:rPr lang="es-ES" dirty="0"/>
              <a:t>Colin Rojas Diego</a:t>
            </a:r>
          </a:p>
          <a:p>
            <a:pPr rtl="0"/>
            <a:r>
              <a:rPr lang="es-ES" dirty="0"/>
              <a:t>Garcia Rojas Naghelly</a:t>
            </a:r>
          </a:p>
          <a:p>
            <a:pPr rtl="0"/>
            <a:r>
              <a:rPr lang="es-ES" dirty="0"/>
              <a:t>López Mederos Denisse Juliette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C42C28F-9B4B-41C9-990B-B49EE43EC60D}"/>
              </a:ext>
            </a:extLst>
          </p:cNvPr>
          <p:cNvSpPr txBox="1">
            <a:spLocks/>
          </p:cNvSpPr>
          <p:nvPr/>
        </p:nvSpPr>
        <p:spPr>
          <a:xfrm>
            <a:off x="7361703" y="4645151"/>
            <a:ext cx="4194193" cy="13050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Profesora:</a:t>
            </a:r>
          </a:p>
          <a:p>
            <a:pPr algn="ctr"/>
            <a:r>
              <a:rPr lang="es-ES" dirty="0"/>
              <a:t>Rosario </a:t>
            </a:r>
            <a:r>
              <a:rPr lang="es-ES" dirty="0" err="1"/>
              <a:t>Eloisa</a:t>
            </a:r>
            <a:r>
              <a:rPr lang="es-ES" dirty="0"/>
              <a:t> Huerta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8A5DF44-B6EC-4722-930A-C7D92FDC6FC5}"/>
              </a:ext>
            </a:extLst>
          </p:cNvPr>
          <p:cNvSpPr txBox="1">
            <a:spLocks/>
          </p:cNvSpPr>
          <p:nvPr/>
        </p:nvSpPr>
        <p:spPr>
          <a:xfrm>
            <a:off x="9972382" y="2430253"/>
            <a:ext cx="1702784" cy="78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b="1" dirty="0"/>
              <a:t>2º B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5F942DB-15DE-4575-934F-CCFF8C462D4F}"/>
              </a:ext>
            </a:extLst>
          </p:cNvPr>
          <p:cNvSpPr txBox="1">
            <a:spLocks/>
          </p:cNvSpPr>
          <p:nvPr/>
        </p:nvSpPr>
        <p:spPr>
          <a:xfrm>
            <a:off x="2779702" y="3643883"/>
            <a:ext cx="6231775" cy="57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PROBABILIDAD Y ESTADISTICA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603" y="503582"/>
            <a:ext cx="7356255" cy="2469808"/>
          </a:xfrm>
        </p:spPr>
        <p:txBody>
          <a:bodyPr rtlCol="0"/>
          <a:lstStyle/>
          <a:p>
            <a:pPr rtl="0"/>
            <a:r>
              <a:rPr lang="es-ES" dirty="0"/>
              <a:t>Tablas de frecuencias</a:t>
            </a:r>
          </a:p>
        </p:txBody>
      </p:sp>
      <p:pic>
        <p:nvPicPr>
          <p:cNvPr id="1026" name="Picture 2" descr="Tabla de frecuencias | Matemáticas">
            <a:extLst>
              <a:ext uri="{FF2B5EF4-FFF2-40B4-BE49-F238E27FC236}">
                <a16:creationId xmlns:a16="http://schemas.microsoft.com/office/drawing/2014/main" id="{BBBFB5B3-4F69-4C4C-BED9-2B0154F6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0" y="3429000"/>
            <a:ext cx="55626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son las tablas de frecuencia?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3319E8-CC32-4FA1-9E7D-C82A513E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rcador de posición de imagen 23" descr="Un grupo de personas sentadas alrededor de una mesa mientras discuten planes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19104" y="864099"/>
            <a:ext cx="4708786" cy="4708786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ym typeface="Bodoni SvtyTwo ITC TT-Book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Ejemplo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883B6DC-6A85-477E-9D87-D40D16E731F6}"/>
              </a:ext>
            </a:extLst>
          </p:cNvPr>
          <p:cNvSpPr txBox="1"/>
          <p:nvPr/>
        </p:nvSpPr>
        <p:spPr>
          <a:xfrm>
            <a:off x="675861" y="1571896"/>
            <a:ext cx="10827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2C2F34"/>
                </a:solidFill>
                <a:effectLst/>
                <a:latin typeface="Consolas" panose="020B0609020204030204" pitchFamily="49" charset="0"/>
              </a:rPr>
              <a:t>Se le pidió a un grupo de personas que indiquen su color favorito, y se obtuvo los siguientes resultados:</a:t>
            </a:r>
            <a:endParaRPr lang="es-MX" sz="1600" dirty="0">
              <a:latin typeface="Consolas" panose="020B0609020204030204" pitchFamily="49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03DD460-B28F-4428-90E7-8BEE9E110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" t="9533" r="973" b="5672"/>
          <a:stretch/>
        </p:blipFill>
        <p:spPr>
          <a:xfrm>
            <a:off x="1871366" y="2156671"/>
            <a:ext cx="7863840" cy="138685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2CC767F-D732-43EE-8BF7-E62768A6CC9C}"/>
              </a:ext>
            </a:extLst>
          </p:cNvPr>
          <p:cNvSpPr txBox="1"/>
          <p:nvPr/>
        </p:nvSpPr>
        <p:spPr>
          <a:xfrm>
            <a:off x="675861" y="3627058"/>
            <a:ext cx="10081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i="0" dirty="0">
                <a:solidFill>
                  <a:srgbClr val="2C2F34"/>
                </a:solidFill>
                <a:effectLst/>
                <a:latin typeface="+mj-lt"/>
              </a:rPr>
              <a:t>Con los resultados obtenidos, elaborar una tabla de frecuencias.</a:t>
            </a:r>
            <a:endParaRPr lang="es-MX" sz="1600" dirty="0">
              <a:latin typeface="+mj-lt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71C48F9-3C73-4671-A602-A3500688D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2" t="3038" r="2160" b="6430"/>
          <a:stretch/>
        </p:blipFill>
        <p:spPr>
          <a:xfrm>
            <a:off x="1871366" y="4141867"/>
            <a:ext cx="7863840" cy="21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Ventajas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s-ES" dirty="0" err="1"/>
              <a:t>jsnsdkjijff</a:t>
            </a:r>
            <a:endParaRPr lang="es-ES" dirty="0"/>
          </a:p>
          <a:p>
            <a:pPr marL="342900" indent="-342900" rtl="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s-ES" dirty="0"/>
          </a:p>
        </p:txBody>
      </p:sp>
      <p:pic>
        <p:nvPicPr>
          <p:cNvPr id="7" name="Marcador de posición de imagen 6" descr="Un primer plano de una persona con gafas mirando al ordenador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contenido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Base de datos / software para diseño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CBA15B-FB2D-47CF-B324-CB5DC7F1D7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0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AEB561-66B2-4D39-8635-9C77B65E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+mj-lt"/>
              </a:rPr>
              <a:t>J. (2021b, marzo 10). </a:t>
            </a:r>
            <a:r>
              <a:rPr lang="es-ES" sz="1800" i="1" dirty="0">
                <a:effectLst/>
                <a:latin typeface="+mj-lt"/>
              </a:rPr>
              <a:t>Tablas de frecuencias, ejercicios resueltos | </a:t>
            </a:r>
            <a:r>
              <a:rPr lang="es-ES" sz="1800" i="1" dirty="0" err="1">
                <a:effectLst/>
                <a:latin typeface="+mj-lt"/>
              </a:rPr>
              <a:t>Matemóvil</a:t>
            </a:r>
            <a:r>
              <a:rPr lang="es-ES" sz="1800" dirty="0">
                <a:effectLst/>
                <a:latin typeface="+mj-lt"/>
              </a:rPr>
              <a:t>. </a:t>
            </a:r>
            <a:r>
              <a:rPr lang="es-ES" sz="1800" dirty="0" err="1">
                <a:effectLst/>
                <a:latin typeface="+mj-lt"/>
              </a:rPr>
              <a:t>MateMovil</a:t>
            </a:r>
            <a:r>
              <a:rPr lang="es-ES" sz="1800" dirty="0">
                <a:effectLst/>
                <a:latin typeface="+mj-lt"/>
              </a:rPr>
              <a:t>. https://matemovil.com/tablas-de-frecuencias-ejercicios-resueltos/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79214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0_TF66722518.potx" id="{F2504BF5-0A77-4B5B-B9E3-EA53D5AA19F9}" vid="{CDB9035B-E1D9-4BE0-A70D-BA8A617386C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ligera</Template>
  <TotalTime>31</TotalTime>
  <Words>116</Words>
  <Application>Microsoft Office PowerPoint</Application>
  <PresentationFormat>Panorámica</PresentationFormat>
  <Paragraphs>28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Verdana</vt:lpstr>
      <vt:lpstr>RetrospectVTI</vt:lpstr>
      <vt:lpstr>Técnicas de visualización</vt:lpstr>
      <vt:lpstr>Tablas de frecuencias</vt:lpstr>
      <vt:lpstr>¿Qué son las tablas de frecuencia?</vt:lpstr>
      <vt:lpstr>índice</vt:lpstr>
      <vt:lpstr>Ejemplo</vt:lpstr>
      <vt:lpstr>Ventajas </vt:lpstr>
      <vt:lpstr>Base de datos / software para diseño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visualización</dc:title>
  <dc:creator>Naghelly Garcia Rojas</dc:creator>
  <cp:lastModifiedBy>Naghelly Garcia Rojas</cp:lastModifiedBy>
  <cp:revision>4</cp:revision>
  <dcterms:created xsi:type="dcterms:W3CDTF">2021-05-10T23:07:03Z</dcterms:created>
  <dcterms:modified xsi:type="dcterms:W3CDTF">2021-05-10T23:38:15Z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