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11.xml" ContentType="application/vnd.openxmlformats-officedocument.theme+xml"/>
  <Override PartName="/ppt/theme/theme3.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slideMasters/slideMaster9.xml" ContentType="application/vnd.openxmlformats-officedocument.presentationml.slideMaster+xml"/>
  <Override PartName="/ppt/slideMasters/slideMaster4.xml" ContentType="application/vnd.openxmlformats-officedocument.presentationml.slideMaster+xml"/>
  <Override PartName="/ppt/slideMasters/slideMaster12.xml" ContentType="application/vnd.openxmlformats-officedocument.presentationml.slideMaster+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xml" ContentType="application/vnd.openxmlformats-officedocument.presentationml.slideMaster+xml"/>
  <Override PartName="/ppt/slideMasters/slideMaster11.xml" ContentType="application/vnd.openxmlformats-officedocument.presentationml.slideMaster+xml"/>
  <Override PartName="/ppt/slideMasters/slideMaster7.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0" r:id="rId4"/>
    <p:sldMasterId id="2147483651" r:id="rId5"/>
    <p:sldMasterId id="2147483652" r:id="rId6"/>
    <p:sldMasterId id="2147483653" r:id="rId7"/>
    <p:sldMasterId id="2147483654" r:id="rId8"/>
    <p:sldMasterId id="2147483655" r:id="rId9"/>
    <p:sldMasterId id="2147483656" r:id="rId10"/>
    <p:sldMasterId id="2147483657" r:id="rId11"/>
    <p:sldMasterId id="2147483658" r:id="rId12"/>
    <p:sldMasterId id="2147483659" r:id="rId13"/>
    <p:sldMasterId id="2147483660" r:id="rId14"/>
    <p:sldMasterId id="2147483661"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Lst>
  <p:sldSz cy="9753600" cx="130048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23.xml" Type="http://schemas.openxmlformats.org/officeDocument/2006/relationships/slide" Id="rId39"/><Relationship Target="slides/slide22.xml" Type="http://schemas.openxmlformats.org/officeDocument/2006/relationships/slide" Id="rId38"/><Relationship Target="slides/slide21.xml" Type="http://schemas.openxmlformats.org/officeDocument/2006/relationships/slide" Id="rId37"/><Relationship Target="slides/slide20.xml" Type="http://schemas.openxmlformats.org/officeDocument/2006/relationships/slide" Id="rId36"/><Relationship Target="slides/slide14.xml" Type="http://schemas.openxmlformats.org/officeDocument/2006/relationships/slide" Id="rId30"/><Relationship Target="slides/slide15.xml" Type="http://schemas.openxmlformats.org/officeDocument/2006/relationships/slide" Id="rId31"/><Relationship Target="slides/slide18.xml" Type="http://schemas.openxmlformats.org/officeDocument/2006/relationships/slide" Id="rId34"/><Relationship Target="slides/slide19.xml" Type="http://schemas.openxmlformats.org/officeDocument/2006/relationships/slide" Id="rId35"/><Relationship Target="slides/slide16.xml" Type="http://schemas.openxmlformats.org/officeDocument/2006/relationships/slide" Id="rId32"/><Relationship Target="slides/slide17.xml" Type="http://schemas.openxmlformats.org/officeDocument/2006/relationships/slide" Id="rId33"/><Relationship Target="slides/slide32.xml" Type="http://schemas.openxmlformats.org/officeDocument/2006/relationships/slide" Id="rId48"/><Relationship Target="slides/slide31.xml" Type="http://schemas.openxmlformats.org/officeDocument/2006/relationships/slide" Id="rId47"/><Relationship Target="slides/slide33.xml" Type="http://schemas.openxmlformats.org/officeDocument/2006/relationships/slide" Id="rId49"/><Relationship Target="presProps.xml" Type="http://schemas.openxmlformats.org/officeDocument/2006/relationships/presProps" Id="rId2"/><Relationship Target="theme/theme14.xml" Type="http://schemas.openxmlformats.org/officeDocument/2006/relationships/theme" Id="rId1"/><Relationship Target="slides/slide24.xml" Type="http://schemas.openxmlformats.org/officeDocument/2006/relationships/slide" Id="rId40"/><Relationship Target="slideMasters/slideMaster1.xml" Type="http://schemas.openxmlformats.org/officeDocument/2006/relationships/slideMaster" Id="rId4"/><Relationship Target="slides/slide25.xml" Type="http://schemas.openxmlformats.org/officeDocument/2006/relationships/slide" Id="rId41"/><Relationship Target="tableStyles.xml" Type="http://schemas.openxmlformats.org/officeDocument/2006/relationships/tableStyles" Id="rId3"/><Relationship Target="slides/slide26.xml" Type="http://schemas.openxmlformats.org/officeDocument/2006/relationships/slide" Id="rId42"/><Relationship Target="slides/slide27.xml" Type="http://schemas.openxmlformats.org/officeDocument/2006/relationships/slide" Id="rId43"/><Relationship Target="slides/slide28.xml" Type="http://schemas.openxmlformats.org/officeDocument/2006/relationships/slide" Id="rId44"/><Relationship Target="slides/slide29.xml" Type="http://schemas.openxmlformats.org/officeDocument/2006/relationships/slide" Id="rId45"/><Relationship Target="slides/slide30.xml" Type="http://schemas.openxmlformats.org/officeDocument/2006/relationships/slide" Id="rId46"/><Relationship Target="slideMasters/slideMaster6.xml" Type="http://schemas.openxmlformats.org/officeDocument/2006/relationships/slide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 Target="slides/slide42.xml" Type="http://schemas.openxmlformats.org/officeDocument/2006/relationships/slide" Id="rId58"/><Relationship Target="slides/slide43.xml" Type="http://schemas.openxmlformats.org/officeDocument/2006/relationships/slide" Id="rId59"/><Relationship Target="slides/slide3.xml" Type="http://schemas.openxmlformats.org/officeDocument/2006/relationships/slide" Id="rId19"/><Relationship Target="slides/slide2.xml" Type="http://schemas.openxmlformats.org/officeDocument/2006/relationships/slide" Id="rId18"/><Relationship Target="slides/slide1.xml" Type="http://schemas.openxmlformats.org/officeDocument/2006/relationships/slide" Id="rId17"/><Relationship Target="notesMasters/notesMaster1.xml" Type="http://schemas.openxmlformats.org/officeDocument/2006/relationships/notesMaster" Id="rId16"/><Relationship Target="slideMasters/slideMaster12.xml" Type="http://schemas.openxmlformats.org/officeDocument/2006/relationships/slideMaster" Id="rId15"/><Relationship Target="slideMasters/slideMaster11.xml" Type="http://schemas.openxmlformats.org/officeDocument/2006/relationships/slideMaster" Id="rId14"/><Relationship Target="slideMasters/slideMaster9.xml" Type="http://schemas.openxmlformats.org/officeDocument/2006/relationships/slideMaster" Id="rId12"/><Relationship Target="slideMasters/slideMaster10.xml" Type="http://schemas.openxmlformats.org/officeDocument/2006/relationships/slideMaster" Id="rId13"/><Relationship Target="slideMasters/slideMaster7.xml" Type="http://schemas.openxmlformats.org/officeDocument/2006/relationships/slideMaster" Id="rId10"/><Relationship Target="slideMasters/slideMaster8.xml" Type="http://schemas.openxmlformats.org/officeDocument/2006/relationships/slideMaster" Id="rId11"/><Relationship Target="slides/slide41.xml" Type="http://schemas.openxmlformats.org/officeDocument/2006/relationships/slide" Id="rId57"/><Relationship Target="slides/slide40.xml" Type="http://schemas.openxmlformats.org/officeDocument/2006/relationships/slide" Id="rId56"/><Relationship Target="slides/slide39.xml" Type="http://schemas.openxmlformats.org/officeDocument/2006/relationships/slide" Id="rId55"/><Relationship Target="slides/slide38.xml" Type="http://schemas.openxmlformats.org/officeDocument/2006/relationships/slide" Id="rId54"/><Relationship Target="slides/slide37.xml" Type="http://schemas.openxmlformats.org/officeDocument/2006/relationships/slide" Id="rId53"/><Relationship Target="slides/slide36.xml" Type="http://schemas.openxmlformats.org/officeDocument/2006/relationships/slide" Id="rId52"/><Relationship Target="slides/slide35.xml" Type="http://schemas.openxmlformats.org/officeDocument/2006/relationships/slide" Id="rId51"/><Relationship Target="slides/slide34.xml" Type="http://schemas.openxmlformats.org/officeDocument/2006/relationships/slide" Id="rId50"/><Relationship Target="slides/slide53.xml" Type="http://schemas.openxmlformats.org/officeDocument/2006/relationships/slide" Id="rId69"/><Relationship Target="slides/slide13.xml" Type="http://schemas.openxmlformats.org/officeDocument/2006/relationships/slide" Id="rId29"/><Relationship Target="slides/slide10.xml" Type="http://schemas.openxmlformats.org/officeDocument/2006/relationships/slide" Id="rId26"/><Relationship Target="slides/slide9.xml" Type="http://schemas.openxmlformats.org/officeDocument/2006/relationships/slide" Id="rId25"/><Relationship Target="slides/slide12.xml" Type="http://schemas.openxmlformats.org/officeDocument/2006/relationships/slide" Id="rId28"/><Relationship Target="slides/slide11.xml" Type="http://schemas.openxmlformats.org/officeDocument/2006/relationships/slide" Id="rId27"/><Relationship Target="slides/slide5.xml" Type="http://schemas.openxmlformats.org/officeDocument/2006/relationships/slide" Id="rId21"/><Relationship Target="slides/slide6.xml" Type="http://schemas.openxmlformats.org/officeDocument/2006/relationships/slide" Id="rId22"/><Relationship Target="slides/slide44.xml" Type="http://schemas.openxmlformats.org/officeDocument/2006/relationships/slide" Id="rId60"/><Relationship Target="slides/slide7.xml" Type="http://schemas.openxmlformats.org/officeDocument/2006/relationships/slide" Id="rId23"/><Relationship Target="slides/slide8.xml" Type="http://schemas.openxmlformats.org/officeDocument/2006/relationships/slide" Id="rId24"/><Relationship Target="slides/slide4.xml" Type="http://schemas.openxmlformats.org/officeDocument/2006/relationships/slide" Id="rId20"/><Relationship Target="slides/slide50.xml" Type="http://schemas.openxmlformats.org/officeDocument/2006/relationships/slide" Id="rId66"/><Relationship Target="slides/slide49.xml" Type="http://schemas.openxmlformats.org/officeDocument/2006/relationships/slide" Id="rId65"/><Relationship Target="slides/slide52.xml" Type="http://schemas.openxmlformats.org/officeDocument/2006/relationships/slide" Id="rId68"/><Relationship Target="slides/slide51.xml" Type="http://schemas.openxmlformats.org/officeDocument/2006/relationships/slide" Id="rId67"/><Relationship Target="slides/slide46.xml" Type="http://schemas.openxmlformats.org/officeDocument/2006/relationships/slide" Id="rId62"/><Relationship Target="slides/slide45.xml" Type="http://schemas.openxmlformats.org/officeDocument/2006/relationships/slide" Id="rId61"/><Relationship Target="slides/slide48.xml" Type="http://schemas.openxmlformats.org/officeDocument/2006/relationships/slide" Id="rId64"/><Relationship Target="slides/slide47.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7.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45" name="Shape 45"/>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800" lang="en-US" i="0">
                <a:latin typeface="Arial"/>
                <a:ea typeface="Arial"/>
                <a:cs typeface="Arial"/>
                <a:sym typeface="Arial"/>
              </a:rPr>
              <a:t>About 18 months ago, we were wondering what to do next.  We had been exploring clouds and infrastructure as a service, and recognised that without developing tools and techniques for working in the cloud, it's potential couldn't be realised.  We knew that there's a lot more to figuring out a new technology than just standing it up in a lab, so we were looking for an opportunity to actually try these new tools in a serious production environment.At the same time, the university was also wondering about these things, and how they could be used.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96" name="Shape 9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...actually, we start a whole bunch of them...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01" name="Shape 10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put a load balancer in front of them.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06" name="Shape 10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need a database...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11" name="Shape 11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a file server...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16" name="Shape 11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the moodle cron service runs on it’s own server (those of you who know moodle are nodding, grimly)...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21" name="Shape 12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should have a local standby database...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26" name="Shape 12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something to backup the file server.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31" name="Shape 13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install and configure all the software automatically.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36" name="Shape 13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virtual disks are created and attached...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41" name="Shape 14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51" name="Shape 5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800" lang="en-US" i="0">
                <a:latin typeface="Arial"/>
                <a:ea typeface="Arial"/>
                <a:cs typeface="Arial"/>
                <a:sym typeface="Arial"/>
              </a:rPr>
              <a:t>So the University of Alberta, together with NAIT and Athabasca Unversity formed a club with the intention of migrating their learning management systems into the cloud, and to use cloud infrastructure to it's fullest advantage.  And they invited us to help them do it.This project turned out to be everything we hoped it would be --which is to say that it uncovered a lot of problems and forced us to deal with them.  Problems with technology, problems with culture, problems adapting to this new environment.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46" name="Shape 1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51" name="Shape 1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56" name="Shape 15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finally, all of the servers are wired together.  The automation system contains metadata describing the cluster, and we take advantage of that.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61" name="Shape 16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66" name="Shape 1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71" name="Shape 1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76" name="Shape 17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81" name="Shape 18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have a separate, redundant cloud that we use for disaster recovery.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86" name="Shape 18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so, we automatically build a server there to host a set of backup data volumes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91" name="Shape 19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57" name="Shape 57"/>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800" lang="en-US" i="0">
                <a:latin typeface="Arial"/>
                <a:ea typeface="Arial"/>
                <a:cs typeface="Arial"/>
                <a:sym typeface="Arial"/>
              </a:rPr>
              <a:t>I'm with a company called 'Cybera'.  Our mission statement makes us sound like a bunch of boy scouts, but it's the real deal.  In a nutshell, we play around with new technology, and try to figure out what it's good for.  We’ve enjoyed a good relationship with the universities over the years, and they are a big part of our mandate.We also run the high-speed research network in Alberta, connecting the university to other institutions around the globe.  So you and I probably work together every day!</a:t>
            </a:r>
          </a:p>
          <a:p>
            <a:r>
              <a:t/>
            </a:r>
          </a:p>
          <a:p>
            <a:r>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196" name="Shape 19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the same reliable tools that are used in the main cluster are also used to build the failover data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01" name="Shape 20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there it is: a fully configured production-scale cluster, and I haven’t even finished my coffee!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07" name="Shape 207"/>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went live in November.  It went so smoothly nobody even noticed.   </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The point about the support is worth commenting on: because we're interested in the tools and technology, it was important for us to be able to continue to develop the system even after we went live.  We have things set up so that 2 of us handle the day-to-day support issues that come up, leaving the other 2 free to concentrate on extending the system.  We all take turns with this, and that way we all remain competent with all aspects of the system.  We don't want specialists.</a:t>
            </a:r>
          </a:p>
          <a:p>
            <a: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13" name="Shape 213"/>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what did we learn in this project?  Most importantly, we learned how to take an important leagacy system, automate it, migrate it to a cloud, and operate it.  This is a *big* step forward, and --in drastic cases-- can rescue a system from a dead-end path and give it new life.Now, we're learning now how to evolve the system in order to take better advantage of it's new environment --I'll say a bit more about that later.And finally, we learned that this stuff actually works.  There was a lot of skepticism at the start of the project --not just about the technology, but about the techniques as well.  Even we thought there would be some parts that wouldn't work.  But we were wrong.  It works great.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19" name="Shape 21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also learned that many of the practices that come with infrastructure automation do not fit well with established procedures and cultures.  This surprised us a little bit, we had already drunk the kool-aid, and had forgotten how reckless some of this stuff sounds.</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You should have seen the look on the project managers face when I told her the infrastructure would be constantly changing throughtout the acceptance tests!  Or that we wanted to thow away a server and replace it with a new one! "oh, it'll be identical, I promise!"  These are alarming suggestions to most people with any sense, and we had to find ways to demonstrate that a system can be dynamic and stable at the same time.These are not a small problems!  These were the biggest challenge we faced in the entire project, and they're the only ones that nearly sunk us.  It took a lot of trust, and a lot of mutual respect to find a balance to things.  And trust has to be earned.  </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I just want to step out of the presentation for a moment, and say something about the team we worked with here at the university.  They were impossibly demanding and held us to ridiculously high standards.  And they were right to do so!  They had an uptime and a service record that anyone would be jealous of, and they got it by being really good, and really careful.  It would have been negligent of them to lower their standards one jot just because we came along.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25" name="Shape 225"/>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You can't automate what you don't understand!</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The application team knows how to connect to an authentication system, but doesn’t know how to build the SSL certificates.  The network team knows how to build SSL certificates, but not how to deploy them.  No-one knows how to build the authentication client.</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had to do a lot of running around hunting people down, we had to do a lot of reading, a lot of discovery.</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This comes back around to yet another benefit of infrastructure automation: the ENTIRE configuration is in one place.  There are no missing pieces, nothing gets lost or forgotten.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31" name="Shape 23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The best of both worlds: the efficiency of code reuse with the reliability of custom tailored scripts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37" name="Shape 237"/>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didn't think of this at the start, but we gradually recognised that some 'styles' of automation worked better in the field than others.  </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sometimes found that we had built an automation tool that worked great, and hid a lot of the complexity, but got in the way if we needed to do something that the tool didn't handle.  We discovered it was better to build tools in such a way that you could easily open them up and work with in a  'manual override' sort of fashion.  For example, I might want to execute only part of the tool, do a few manual things, then execute some other parts.  Most of the time, I want the tool to protect me from complexity, but sometimes I need to see all the details.  We call it 'just in time complexity'</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We've also adopted a style of prescriptive error messages.  "Don't just tell me that you can't connect to your foobar service, tell me what to do about it!  Tell me where your configuration file is, tell me what parameter doesn't seem right, how to re-start your service, how to restart the foobar service!"</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Don’t bother trying to prevent every possible error, you can’t even think of them all.  Instead, try building systems that tollerate errors and let you fix problems quickly.  Value mean time to recovery more than mean time between failures.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43" name="Shape 2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48" name="Shape 24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63" name="Shape 63"/>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I mentioned before that we used an IaaS cloud.  I should be careful to distinguish between 'cloud' and mere virtualisation.  Cloud means that I can get my resources on demand, with no intermediation. </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used 'Chef' as an automation tool.  Chef turns hardware into software.  It allows you to write code that manages your hardware --physical or virtual.  It also contains all the metadata about the servers it manages, and you can use this metadata in your automation.All of the tools in this project are open source, by the way.  We can't really afford licensed, propieatary systems, and neither can you. We started to adopt a devops culture a couple of years ago.  We were kinda forced into it, we're a very small organisation, and if we wanted to get anything done we pretty much had to cover all the bases ourselves.  But we like it this way, and think it's a healthy way to work.</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worked very closely with each institution.  We had to get to a point where we understood the system well enough to automate it.  Not just the software, but also how it was used and how it fit into the process at each institution.  None of the institutions were alike, they were all very different.So, this put us into a position where we were not the experts, we didn't really understand the problems.  This is a humbling position to be in, and it took a bit of work for us to get used to it.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53" name="Shape 253"/>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I've shown you what our automation system can build, and we are justifiably proud of it, but...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59" name="Shape 25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...it's yesterday's system.  The problem is that it's just a port of an architecture designed to run on bare metal.  It doesn't really take any advantage of features made possible by the cloud.  So let's see where we want to go next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3" name="Shape 263"/>
        <p:cNvGrpSpPr/>
        <p:nvPr/>
      </p:nvGrpSpPr>
      <p:grpSpPr>
        <a:xfrm>
          <a:off y="0" x="0"/>
          <a:ext cy="0" cx="0"/>
          <a:chOff y="0" x="0"/>
          <a:chExt cy="0" cx="0"/>
        </a:xfrm>
      </p:grpSpPr>
      <p:sp>
        <p:nvSpPr>
          <p:cNvPr id="264" name="Shape 26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65" name="Shape 265"/>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We want a cloud architecture.  We want an architecture that expects failure, but doesn't allow the failure to disturb the service.  We want an architecture that assumes storage resources are elastic and can grow or shrink according to the needs of the moment.  </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we don't want to have to build our own data backup systems, features like data replication and distribution should simply be properties of the cloud.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71" name="Shape 2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77" name="Shape 277"/>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Monitoring deserves it's own hour-long presentation, but I can't pass it by without saying that monitoring is changing as rapidly as all the other technologies.  It used to be okay to graph some network statistics, or generate an uptime report, but no more.  Monitoring has become a front-line service, and is expected to reflect the total health of the total system.  There's no aspect of a system that cannot be monitored, and there is a growing expectation that it *will* be monitored.  In additon to getting richer, monitoring is also getting smarter.  Instead of waiting until something actually goes wrong to raise the alarm, monitoring is becoming predictive, it should take note of deteriorating conditions, and let you know how long you have to react to the problem.  This is a long road, we've only gotten started.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1" name="Shape 281"/>
        <p:cNvGrpSpPr/>
        <p:nvPr/>
      </p:nvGrpSpPr>
      <p:grpSpPr>
        <a:xfrm>
          <a:off y="0" x="0"/>
          <a:ext cy="0" cx="0"/>
          <a:chOff y="0" x="0"/>
          <a:chExt cy="0" cx="0"/>
        </a:xfrm>
      </p:grpSpPr>
      <p:sp>
        <p:nvSpPr>
          <p:cNvPr id="282" name="Shape 28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83" name="Shape 28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289" name="Shape 28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 Not just Postgres up, but how many TPS</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 slow growth in volume size is different from a sudden spike, and warrants a different response</a:t>
            </a:r>
          </a:p>
          <a:p>
            <a:r>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95" name="Shape 2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01" name="Shape 3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07" name="Shape 3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69" name="Shape 6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I should say a bit more about 'devops'.  Devops is all about breaking down the barriers between software development and operations, combining the best practices from both worlds.  Personally, I'm coming at this with a developers background, and I've learned more in the last 3 years than I have in my entire career, and I like it.  It has made me a better developer, and it has made what I build better.</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Part of being a devop is I'm part of the 24-hour support team, I get those 3:00am phone calls.  Way back, as part of another system, I got one of those phone calls.  I was trying to figure out the problem in some weird state of being half-asleep and on the verge of panic, and found myself staring at one of those terrible, terrible error message that are utterly usless!  Some cryptic garbage that is no help at all in diagnosing the problem or correcting it.  And I recognised the message!  I had written it!  It was useless, I changed it the next day.   </a:t>
            </a:r>
          </a:p>
          <a:p>
            <a:r>
              <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And this is probably the way things are going to be, from now on.  It's not okay anymore for developers to not understand the operational environment, or to just throw code over the wall.  It's not okay for operators to cling to inefficent practices, or to treat servers like pets.  Things are changing, and you can either change with them, or die in the tar pit.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13" name="Shape 31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19" name="Shape 3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2" name="Shape 322"/>
        <p:cNvGrpSpPr/>
        <p:nvPr/>
      </p:nvGrpSpPr>
      <p:grpSpPr>
        <a:xfrm>
          <a:off y="0" x="0"/>
          <a:ext cy="0" cx="0"/>
          <a:chOff y="0" x="0"/>
          <a:chExt cy="0" cx="0"/>
        </a:xfrm>
      </p:grpSpPr>
      <p:sp>
        <p:nvSpPr>
          <p:cNvPr id="323" name="Shape 32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24" name="Shape 32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8" name="Shape 328"/>
        <p:cNvGrpSpPr/>
        <p:nvPr/>
      </p:nvGrpSpPr>
      <p:grpSpPr>
        <a:xfrm>
          <a:off y="0" x="0"/>
          <a:ext cy="0" cx="0"/>
          <a:chOff y="0" x="0"/>
          <a:chExt cy="0" cx="0"/>
        </a:xfrm>
      </p:grpSpPr>
      <p:sp>
        <p:nvSpPr>
          <p:cNvPr id="329" name="Shape 32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30" name="Shape 3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75" name="Shape 75"/>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So let's talk about these flash new tools.  The zealots call it a 'revolution', but perhaps that's a bit overblown.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81" name="Shape 8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Let's call it an 'evolution'.  This is the culmination of 30 years of experience and learning about managing infrasturcture.</a:t>
            </a:r>
          </a:p>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This is infrastructure as code.  It brings to hardware(!) all the benefits that digitisation has given to everything else in our lives: flexibility, portability, fluidity,...Once your hardware becomes software, you can bring all the tools and techniques used in application development to your infrastructue.  It gives you a platform for iterative improvment of your infrastructure, a platform for consistency, for auditabiltiy, and for documentation.  I don't want to skip over 'discoverability'.  Once you've turned your hardware into software, you can do things like diff two servers.  Or grep through every server you've got.  Can't remember how some obscure service is configured?  Search your source code, it's all right there.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86" name="Shape 8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So, let's see this in action.  I want a new installation of our learning management system.  I need a robust, highly-available configuration, and data is prescious so I need full backup and snapshoting.So, I'll sit down at my laptop, and press the go button.  Immediately, the automation tool starts creating virtual machines in our cloud...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solidFill>
            <a:srgbClr val="FFFFFF"/>
          </a:solidFill>
          <a:ln w="9525" cap="rnd">
            <a:solidFill>
              <a:srgbClr val="000000"/>
            </a:solidFill>
            <a:prstDash val="solid"/>
            <a:miter/>
            <a:headEnd w="med" len="med" type="none"/>
            <a:tailEnd w="med" len="med" type="none"/>
          </a:ln>
        </p:spPr>
      </p:sp>
      <p:sp>
        <p:nvSpPr>
          <p:cNvPr id="91" name="Shape 9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buSzPct val="25000"/>
              <a:buFont typeface="Arial"/>
              <a:buNone/>
            </a:pPr>
            <a:r>
              <a:rPr strike="noStrike" u="none" b="0" cap="none" baseline="0" sz="1200" lang="en-US" i="0">
                <a:latin typeface="Arial"/>
                <a:ea typeface="Arial"/>
                <a:cs typeface="Arial"/>
                <a:sym typeface="Arial"/>
              </a:rPr>
              <a:t>first, we start up an application server...</a:t>
            </a:r>
          </a:p>
        </p:txBody>
      </p:sp>
    </p:spTree>
  </p:cSld>
  <p:clrMapOvr>
    <a:masterClrMapping/>
  </p:clrMapOvr>
</p:notes>
</file>

<file path=ppt/slideLayouts/_rels/slideLayout1.xml.rels><?xml version="1.0" encoding="UTF-8" standalone="yes"?><Relationships xmlns="http://schemas.openxmlformats.org/package/2006/relationships"><Relationship Target="../media/image01.jpg" Type="http://schemas.openxmlformats.org/officeDocument/2006/relationships/image" Id="rId2"/><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media/image00.jpg" Type="http://schemas.openxmlformats.org/officeDocument/2006/relationships/image" Id="rId2"/><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blipFill>
          <a:blip r:embed="rId2"/>
          <a:stretch>
            <a:fillRect/>
          </a:stretch>
        </a:blipFill>
      </p:bgPr>
    </p:bg>
    <p:spTree>
      <p:nvGrpSpPr>
        <p:cNvPr id="7" name="Shape 7"/>
        <p:cNvGrpSpPr/>
        <p:nvPr/>
      </p:nvGrpSpPr>
      <p:grpSpPr>
        <a:xfrm>
          <a:off y="0" x="0"/>
          <a:ext cy="0" cx="0"/>
          <a:chOff y="0" x="0"/>
          <a:chExt cy="0" cx="0"/>
        </a:xfrm>
      </p:grpSpPr>
      <p:sp>
        <p:nvSpPr>
          <p:cNvPr id="8" name="Shape 8"/>
          <p:cNvSpPr txBox="1"/>
          <p:nvPr>
            <p:ph type="title"/>
          </p:nvPr>
        </p:nvSpPr>
        <p:spPr>
          <a:xfrm>
            <a:off y="2222500" x="1270000"/>
            <a:ext cy="2603499" cx="10464800"/>
          </a:xfrm>
          <a:prstGeom prst="rect">
            <a:avLst/>
          </a:prstGeom>
          <a:noFill/>
          <a:ln>
            <a:noFill/>
          </a:ln>
        </p:spPr>
        <p:txBody>
          <a:bodyPr bIns="91425" rIns="91425" lIns="91425" tIns="91425" anchor="b" anchorCtr="0"/>
          <a:lstStyle>
            <a:lvl1pPr algn="ctr" rtl="0">
              <a:lnSpc>
                <a:spcPct val="80000"/>
              </a:lnSpc>
              <a:spcBef>
                <a:spcPts val="600"/>
              </a:spcBef>
              <a:spcAft>
                <a:spcPts val="0"/>
              </a:spcAft>
              <a:defRPr sz="9400">
                <a:solidFill>
                  <a:schemeClr val="dk1"/>
                </a:solidFill>
              </a:defRPr>
            </a:lvl1pPr>
            <a:lvl2pPr algn="ctr" rtl="0">
              <a:lnSpc>
                <a:spcPct val="80000"/>
              </a:lnSpc>
              <a:spcBef>
                <a:spcPts val="600"/>
              </a:spcBef>
              <a:spcAft>
                <a:spcPts val="0"/>
              </a:spcAft>
              <a:defRPr sz="9400">
                <a:solidFill>
                  <a:schemeClr val="dk1"/>
                </a:solidFill>
              </a:defRPr>
            </a:lvl2pPr>
            <a:lvl3pPr algn="ctr" rtl="0">
              <a:lnSpc>
                <a:spcPct val="80000"/>
              </a:lnSpc>
              <a:spcBef>
                <a:spcPts val="600"/>
              </a:spcBef>
              <a:spcAft>
                <a:spcPts val="0"/>
              </a:spcAft>
              <a:defRPr sz="9400">
                <a:solidFill>
                  <a:schemeClr val="dk1"/>
                </a:solidFill>
              </a:defRPr>
            </a:lvl3pPr>
            <a:lvl4pPr algn="ctr" rtl="0">
              <a:lnSpc>
                <a:spcPct val="80000"/>
              </a:lnSpc>
              <a:spcBef>
                <a:spcPts val="600"/>
              </a:spcBef>
              <a:spcAft>
                <a:spcPts val="0"/>
              </a:spcAft>
              <a:defRPr sz="9400">
                <a:solidFill>
                  <a:schemeClr val="dk1"/>
                </a:solidFill>
              </a:defRPr>
            </a:lvl4pPr>
            <a:lvl5pPr algn="ctr" rtl="0">
              <a:lnSpc>
                <a:spcPct val="80000"/>
              </a:lnSpc>
              <a:spcBef>
                <a:spcPts val="600"/>
              </a:spcBef>
              <a:spcAft>
                <a:spcPts val="0"/>
              </a:spcAft>
              <a:defRPr sz="9400">
                <a:solidFill>
                  <a:schemeClr val="dk1"/>
                </a:solidFill>
              </a:defRPr>
            </a:lvl5pPr>
            <a:lvl6pPr algn="ctr" rtl="0">
              <a:lnSpc>
                <a:spcPct val="80000"/>
              </a:lnSpc>
              <a:spcBef>
                <a:spcPts val="600"/>
              </a:spcBef>
              <a:spcAft>
                <a:spcPts val="0"/>
              </a:spcAft>
              <a:defRPr sz="9400">
                <a:solidFill>
                  <a:schemeClr val="dk1"/>
                </a:solidFill>
              </a:defRPr>
            </a:lvl6pPr>
            <a:lvl7pPr algn="ctr" rtl="0">
              <a:lnSpc>
                <a:spcPct val="80000"/>
              </a:lnSpc>
              <a:spcBef>
                <a:spcPts val="600"/>
              </a:spcBef>
              <a:spcAft>
                <a:spcPts val="0"/>
              </a:spcAft>
              <a:defRPr sz="9400">
                <a:solidFill>
                  <a:schemeClr val="dk1"/>
                </a:solidFill>
              </a:defRPr>
            </a:lvl7pPr>
            <a:lvl8pPr algn="ctr" rtl="0">
              <a:lnSpc>
                <a:spcPct val="80000"/>
              </a:lnSpc>
              <a:spcBef>
                <a:spcPts val="600"/>
              </a:spcBef>
              <a:spcAft>
                <a:spcPts val="0"/>
              </a:spcAft>
              <a:defRPr sz="9400">
                <a:solidFill>
                  <a:schemeClr val="dk1"/>
                </a:solidFill>
              </a:defRPr>
            </a:lvl8pPr>
            <a:lvl9pPr algn="ctr" rtl="0">
              <a:lnSpc>
                <a:spcPct val="80000"/>
              </a:lnSpc>
              <a:spcBef>
                <a:spcPts val="600"/>
              </a:spcBef>
              <a:spcAft>
                <a:spcPts val="0"/>
              </a:spcAft>
              <a:defRPr sz="9400">
                <a:solidFill>
                  <a:schemeClr val="dk1"/>
                </a:solidFill>
              </a:defRPr>
            </a:lvl9pPr>
          </a:lstStyle>
          <a:p/>
        </p:txBody>
      </p:sp>
      <p:sp>
        <p:nvSpPr>
          <p:cNvPr id="9" name="Shape 9"/>
          <p:cNvSpPr txBox="1"/>
          <p:nvPr>
            <p:ph idx="1" type="body"/>
          </p:nvPr>
        </p:nvSpPr>
        <p:spPr>
          <a:xfrm>
            <a:off y="4953000" x="1270000"/>
            <a:ext cy="1244599" cx="10464800"/>
          </a:xfrm>
          <a:prstGeom prst="rect">
            <a:avLst/>
          </a:prstGeom>
          <a:noFill/>
          <a:ln>
            <a:noFill/>
          </a:ln>
        </p:spPr>
        <p:txBody>
          <a:bodyPr bIns="91425" rIns="91425" lIns="91425" tIns="91425" anchor="t" anchorCtr="0"/>
          <a:lstStyle>
            <a:lvl1pPr algn="ctr" rtl="0">
              <a:lnSpc>
                <a:spcPct val="100000"/>
              </a:lnSpc>
              <a:spcBef>
                <a:spcPts val="600"/>
              </a:spcBef>
              <a:spcAft>
                <a:spcPts val="0"/>
              </a:spcAft>
              <a:defRPr sz="3600">
                <a:solidFill>
                  <a:schemeClr val="dk1"/>
                </a:solidFill>
              </a:defRPr>
            </a:lvl1pPr>
            <a:lvl2pPr algn="ctr" rtl="0" indent="0" marL="0">
              <a:lnSpc>
                <a:spcPct val="100000"/>
              </a:lnSpc>
              <a:spcBef>
                <a:spcPts val="600"/>
              </a:spcBef>
              <a:spcAft>
                <a:spcPts val="0"/>
              </a:spcAft>
              <a:defRPr sz="3600">
                <a:solidFill>
                  <a:schemeClr val="dk1"/>
                </a:solidFill>
              </a:defRPr>
            </a:lvl2pPr>
            <a:lvl3pPr algn="ctr" rtl="0" indent="0" marL="0">
              <a:lnSpc>
                <a:spcPct val="100000"/>
              </a:lnSpc>
              <a:spcBef>
                <a:spcPts val="600"/>
              </a:spcBef>
              <a:spcAft>
                <a:spcPts val="0"/>
              </a:spcAft>
              <a:defRPr sz="3600">
                <a:solidFill>
                  <a:schemeClr val="dk1"/>
                </a:solidFill>
              </a:defRPr>
            </a:lvl3pPr>
            <a:lvl4pPr algn="ctr" rtl="0" indent="0" marL="0">
              <a:lnSpc>
                <a:spcPct val="100000"/>
              </a:lnSpc>
              <a:spcBef>
                <a:spcPts val="600"/>
              </a:spcBef>
              <a:spcAft>
                <a:spcPts val="0"/>
              </a:spcAft>
              <a:defRPr sz="3600">
                <a:solidFill>
                  <a:schemeClr val="dk1"/>
                </a:solidFill>
              </a:defRPr>
            </a:lvl4pPr>
            <a:lvl5pPr algn="ctr" rtl="0" indent="0" marL="0">
              <a:lnSpc>
                <a:spcPct val="100000"/>
              </a:lnSpc>
              <a:spcBef>
                <a:spcPts val="600"/>
              </a:spcBef>
              <a:spcAft>
                <a:spcPts val="0"/>
              </a:spcAft>
              <a:defRPr sz="3600">
                <a:solidFill>
                  <a:schemeClr val="dk1"/>
                </a:solidFill>
              </a:defRPr>
            </a:lvl5pPr>
            <a:lvl6pPr algn="ctr" rtl="0" indent="0" marL="0">
              <a:lnSpc>
                <a:spcPct val="100000"/>
              </a:lnSpc>
              <a:spcBef>
                <a:spcPts val="600"/>
              </a:spcBef>
              <a:spcAft>
                <a:spcPts val="0"/>
              </a:spcAft>
              <a:defRPr sz="3600">
                <a:solidFill>
                  <a:schemeClr val="dk1"/>
                </a:solidFill>
              </a:defRPr>
            </a:lvl6pPr>
            <a:lvl7pPr algn="ctr" rtl="0" indent="0" marL="0">
              <a:lnSpc>
                <a:spcPct val="100000"/>
              </a:lnSpc>
              <a:spcBef>
                <a:spcPts val="600"/>
              </a:spcBef>
              <a:spcAft>
                <a:spcPts val="0"/>
              </a:spcAft>
              <a:defRPr sz="3600">
                <a:solidFill>
                  <a:schemeClr val="dk1"/>
                </a:solidFill>
              </a:defRPr>
            </a:lvl7pPr>
            <a:lvl8pPr algn="ctr" rtl="0" indent="0" marL="0">
              <a:lnSpc>
                <a:spcPct val="100000"/>
              </a:lnSpc>
              <a:spcBef>
                <a:spcPts val="600"/>
              </a:spcBef>
              <a:spcAft>
                <a:spcPts val="0"/>
              </a:spcAft>
              <a:defRPr sz="3600">
                <a:solidFill>
                  <a:schemeClr val="dk1"/>
                </a:solidFill>
              </a:defRPr>
            </a:lvl8pPr>
            <a:lvl9pPr algn="ctr" rtl="0" indent="0" marL="0">
              <a:lnSpc>
                <a:spcPct val="100000"/>
              </a:lnSpc>
              <a:spcBef>
                <a:spcPts val="600"/>
              </a:spcBef>
              <a:spcAft>
                <a:spcPts val="0"/>
              </a:spcAft>
              <a:defRPr sz="36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blipFill>
          <a:blip r:embed="rId2"/>
          <a:stretch>
            <a:fillRect/>
          </a:stretch>
        </a:blipFill>
      </p:bgPr>
    </p:bg>
    <p:spTree>
      <p:nvGrpSpPr>
        <p:cNvPr id="13" name="Shape 13"/>
        <p:cNvGrpSpPr/>
        <p:nvPr/>
      </p:nvGrpSpPr>
      <p:grpSpPr>
        <a:xfrm>
          <a:off y="0" x="0"/>
          <a:ext cy="0" cx="0"/>
          <a:chOff y="0" x="0"/>
          <a:chExt cy="0" cx="0"/>
        </a:xfrm>
      </p:grpSpPr>
      <p:sp>
        <p:nvSpPr>
          <p:cNvPr id="14" name="Shape 14"/>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a:lnSpc>
                <a:spcPct val="100000"/>
              </a:lnSpc>
              <a:spcBef>
                <a:spcPts val="0"/>
              </a:spcBef>
              <a:spcAft>
                <a:spcPts val="0"/>
              </a:spcAft>
              <a:defRPr sz="7800">
                <a:solidFill>
                  <a:srgbClr val="5B4E2D"/>
                </a:solidFill>
              </a:defRPr>
            </a:lvl1pPr>
            <a:lvl2pPr algn="ctr" rtl="0">
              <a:lnSpc>
                <a:spcPct val="100000"/>
              </a:lnSpc>
              <a:spcBef>
                <a:spcPts val="0"/>
              </a:spcBef>
              <a:spcAft>
                <a:spcPts val="0"/>
              </a:spcAft>
              <a:defRPr sz="7800">
                <a:solidFill>
                  <a:srgbClr val="5B4E2D"/>
                </a:solidFill>
              </a:defRPr>
            </a:lvl2pPr>
            <a:lvl3pPr algn="ctr" rtl="0">
              <a:lnSpc>
                <a:spcPct val="100000"/>
              </a:lnSpc>
              <a:spcBef>
                <a:spcPts val="0"/>
              </a:spcBef>
              <a:spcAft>
                <a:spcPts val="0"/>
              </a:spcAft>
              <a:defRPr sz="7800">
                <a:solidFill>
                  <a:srgbClr val="5B4E2D"/>
                </a:solidFill>
              </a:defRPr>
            </a:lvl3pPr>
            <a:lvl4pPr algn="ctr" rtl="0">
              <a:lnSpc>
                <a:spcPct val="100000"/>
              </a:lnSpc>
              <a:spcBef>
                <a:spcPts val="0"/>
              </a:spcBef>
              <a:spcAft>
                <a:spcPts val="0"/>
              </a:spcAft>
              <a:defRPr sz="7800">
                <a:solidFill>
                  <a:srgbClr val="5B4E2D"/>
                </a:solidFill>
              </a:defRPr>
            </a:lvl4pPr>
            <a:lvl5pPr algn="ctr" rtl="0">
              <a:lnSpc>
                <a:spcPct val="100000"/>
              </a:lnSpc>
              <a:spcBef>
                <a:spcPts val="0"/>
              </a:spcBef>
              <a:spcAft>
                <a:spcPts val="0"/>
              </a:spcAft>
              <a:defRPr sz="7800">
                <a:solidFill>
                  <a:srgbClr val="5B4E2D"/>
                </a:solidFill>
              </a:defRPr>
            </a:lvl5pPr>
            <a:lvl6pPr algn="ctr" rtl="0">
              <a:lnSpc>
                <a:spcPct val="100000"/>
              </a:lnSpc>
              <a:spcBef>
                <a:spcPts val="0"/>
              </a:spcBef>
              <a:spcAft>
                <a:spcPts val="0"/>
              </a:spcAft>
              <a:defRPr sz="7800">
                <a:solidFill>
                  <a:srgbClr val="5B4E2D"/>
                </a:solidFill>
              </a:defRPr>
            </a:lvl6pPr>
            <a:lvl7pPr algn="ctr" rtl="0">
              <a:lnSpc>
                <a:spcPct val="100000"/>
              </a:lnSpc>
              <a:spcBef>
                <a:spcPts val="0"/>
              </a:spcBef>
              <a:spcAft>
                <a:spcPts val="0"/>
              </a:spcAft>
              <a:defRPr sz="7800">
                <a:solidFill>
                  <a:srgbClr val="5B4E2D"/>
                </a:solidFill>
              </a:defRPr>
            </a:lvl7pPr>
            <a:lvl8pPr algn="ctr" rtl="0">
              <a:lnSpc>
                <a:spcPct val="100000"/>
              </a:lnSpc>
              <a:spcBef>
                <a:spcPts val="0"/>
              </a:spcBef>
              <a:spcAft>
                <a:spcPts val="0"/>
              </a:spcAft>
              <a:defRPr sz="7800">
                <a:solidFill>
                  <a:srgbClr val="5B4E2D"/>
                </a:solidFill>
              </a:defRPr>
            </a:lvl8pPr>
            <a:lvl9pPr algn="ctr" rtl="0">
              <a:lnSpc>
                <a:spcPct val="100000"/>
              </a:lnSpc>
              <a:spcBef>
                <a:spcPts val="0"/>
              </a:spcBef>
              <a:spcAft>
                <a:spcPts val="0"/>
              </a:spcAft>
              <a:defRPr sz="7800">
                <a:solidFill>
                  <a:srgbClr val="5B4E2D"/>
                </a:solidFill>
              </a:defRPr>
            </a:lvl9pPr>
          </a:lstStyle>
          <a:p/>
        </p:txBody>
      </p:sp>
      <p:sp>
        <p:nvSpPr>
          <p:cNvPr id="15" name="Shape 15"/>
          <p:cNvSpPr txBox="1"/>
          <p:nvPr>
            <p:ph idx="1" type="body"/>
          </p:nvPr>
        </p:nvSpPr>
        <p:spPr>
          <a:xfrm>
            <a:off y="2730500" x="1524000"/>
            <a:ext cy="6032499" cx="10858499"/>
          </a:xfrm>
          <a:prstGeom prst="rect">
            <a:avLst/>
          </a:prstGeom>
          <a:noFill/>
          <a:ln>
            <a:noFill/>
          </a:ln>
        </p:spPr>
        <p:txBody>
          <a:bodyPr bIns="91425" rIns="91425" lIns="91425" tIns="91425" anchor="ctr" anchorCtr="0"/>
          <a:lstStyle>
            <a:lvl1pPr algn="l" rtl="0">
              <a:lnSpc>
                <a:spcPct val="100000"/>
              </a:lnSpc>
              <a:spcBef>
                <a:spcPts val="3400"/>
              </a:spcBef>
              <a:spcAft>
                <a:spcPts val="0"/>
              </a:spcAft>
              <a:buClr>
                <a:srgbClr val="806216"/>
              </a:buClr>
              <a:buFont typeface="Arial"/>
              <a:buChar char="•"/>
              <a:defRPr sz="3600">
                <a:solidFill>
                  <a:srgbClr val="806216"/>
                </a:solidFill>
              </a:defRPr>
            </a:lvl1pPr>
            <a:lvl2pPr algn="l" rtl="0" indent="-458787" marL="1169987">
              <a:lnSpc>
                <a:spcPct val="100000"/>
              </a:lnSpc>
              <a:spcBef>
                <a:spcPts val="3400"/>
              </a:spcBef>
              <a:spcAft>
                <a:spcPts val="0"/>
              </a:spcAft>
              <a:defRPr sz="3600">
                <a:solidFill>
                  <a:srgbClr val="806216"/>
                </a:solidFill>
              </a:defRPr>
            </a:lvl2pPr>
            <a:lvl3pPr algn="l" rtl="0" indent="-458787" marL="1614487">
              <a:lnSpc>
                <a:spcPct val="100000"/>
              </a:lnSpc>
              <a:spcBef>
                <a:spcPts val="3400"/>
              </a:spcBef>
              <a:spcAft>
                <a:spcPts val="0"/>
              </a:spcAft>
              <a:defRPr sz="3600">
                <a:solidFill>
                  <a:srgbClr val="806216"/>
                </a:solidFill>
              </a:defRPr>
            </a:lvl3pPr>
            <a:lvl4pPr algn="l" rtl="0" indent="-458786" marL="2058986">
              <a:lnSpc>
                <a:spcPct val="100000"/>
              </a:lnSpc>
              <a:spcBef>
                <a:spcPts val="3400"/>
              </a:spcBef>
              <a:spcAft>
                <a:spcPts val="0"/>
              </a:spcAft>
              <a:defRPr sz="3600">
                <a:solidFill>
                  <a:srgbClr val="806216"/>
                </a:solidFill>
              </a:defRPr>
            </a:lvl4pPr>
            <a:lvl5pPr algn="l" rtl="0" indent="-458786" marL="2503487">
              <a:lnSpc>
                <a:spcPct val="100000"/>
              </a:lnSpc>
              <a:spcBef>
                <a:spcPts val="3400"/>
              </a:spcBef>
              <a:spcAft>
                <a:spcPts val="0"/>
              </a:spcAft>
              <a:defRPr sz="3600">
                <a:solidFill>
                  <a:srgbClr val="806216"/>
                </a:solidFill>
              </a:defRPr>
            </a:lvl5pPr>
            <a:lvl6pPr algn="l" rtl="0" indent="-458786" marL="2947987">
              <a:lnSpc>
                <a:spcPct val="100000"/>
              </a:lnSpc>
              <a:spcBef>
                <a:spcPts val="3400"/>
              </a:spcBef>
              <a:spcAft>
                <a:spcPts val="0"/>
              </a:spcAft>
              <a:defRPr sz="3600">
                <a:solidFill>
                  <a:srgbClr val="806216"/>
                </a:solidFill>
              </a:defRPr>
            </a:lvl6pPr>
            <a:lvl7pPr algn="l" rtl="0" indent="-458787" marL="3392487">
              <a:lnSpc>
                <a:spcPct val="100000"/>
              </a:lnSpc>
              <a:spcBef>
                <a:spcPts val="3400"/>
              </a:spcBef>
              <a:spcAft>
                <a:spcPts val="0"/>
              </a:spcAft>
              <a:defRPr sz="3600">
                <a:solidFill>
                  <a:srgbClr val="806216"/>
                </a:solidFill>
              </a:defRPr>
            </a:lvl7pPr>
            <a:lvl8pPr algn="l" rtl="0" indent="-458787" marL="3836987">
              <a:lnSpc>
                <a:spcPct val="100000"/>
              </a:lnSpc>
              <a:spcBef>
                <a:spcPts val="3400"/>
              </a:spcBef>
              <a:spcAft>
                <a:spcPts val="0"/>
              </a:spcAft>
              <a:defRPr sz="3600">
                <a:solidFill>
                  <a:srgbClr val="806216"/>
                </a:solidFill>
              </a:defRPr>
            </a:lvl8pPr>
            <a:lvl9pPr algn="l" rtl="0" indent="-458787" marL="4281487">
              <a:lnSpc>
                <a:spcPct val="100000"/>
              </a:lnSpc>
              <a:spcBef>
                <a:spcPts val="3400"/>
              </a:spcBef>
              <a:spcAft>
                <a:spcPts val="0"/>
              </a:spcAft>
              <a:defRPr sz="3600">
                <a:solidFill>
                  <a:srgbClr val="806216"/>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1.jpg" Type="http://schemas.openxmlformats.org/officeDocument/2006/relationships/image" Id="rId1"/><Relationship Target="../theme/theme1.xml" Type="http://schemas.openxmlformats.org/officeDocument/2006/relationships/theme" Id="rId3"/></Relationships>
</file>

<file path=ppt/slideMasters/_rels/slideMaster10.xml.rels><?xml version="1.0" encoding="UTF-8" standalone="yes"?><Relationships xmlns="http://schemas.openxmlformats.org/package/2006/relationships"><Relationship Target="../theme/theme5.xml" Type="http://schemas.openxmlformats.org/officeDocument/2006/relationships/theme" Id="rId2"/><Relationship Target="../media/image00.jpg" Type="http://schemas.openxmlformats.org/officeDocument/2006/relationships/image" Id="rId1"/></Relationships>
</file>

<file path=ppt/slideMasters/_rels/slideMaster11.xml.rels><?xml version="1.0" encoding="UTF-8" standalone="yes"?><Relationships xmlns="http://schemas.openxmlformats.org/package/2006/relationships"><Relationship Target="../theme/theme13.xml" Type="http://schemas.openxmlformats.org/officeDocument/2006/relationships/theme" Id="rId2"/><Relationship Target="../media/image00.jpg" Type="http://schemas.openxmlformats.org/officeDocument/2006/relationships/image" Id="rId1"/></Relationships>
</file>

<file path=ppt/slideMasters/_rels/slideMaster12.xml.rels><?xml version="1.0" encoding="UTF-8" standalone="yes"?><Relationships xmlns="http://schemas.openxmlformats.org/package/2006/relationships"><Relationship Target="../theme/theme6.xml" Type="http://schemas.openxmlformats.org/officeDocument/2006/relationships/theme" Id="rId2"/><Relationship Target="../media/image00.jpg" Type="http://schemas.openxmlformats.org/officeDocument/2006/relationships/image" Id="rId1"/></Relationships>
</file>

<file path=ppt/slideMasters/_rels/slideMaster2.xml.rels><?xml version="1.0" encoding="UTF-8" standalone="yes"?><Relationships xmlns="http://schemas.openxmlformats.org/package/2006/relationships"><Relationship Target="../slideLayouts/slideLayout2.xml" Type="http://schemas.openxmlformats.org/officeDocument/2006/relationships/slideLayout" Id="rId2"/><Relationship Target="../media/image00.jpg" Type="http://schemas.openxmlformats.org/officeDocument/2006/relationships/image" Id="rId1"/><Relationship Target="../theme/theme11.xml" Type="http://schemas.openxmlformats.org/officeDocument/2006/relationships/theme" Id="rId3"/></Relationships>
</file>

<file path=ppt/slideMasters/_rels/slideMaster3.xml.rels><?xml version="1.0" encoding="UTF-8" standalone="yes"?><Relationships xmlns="http://schemas.openxmlformats.org/package/2006/relationships"><Relationship Target="../theme/theme9.xml" Type="http://schemas.openxmlformats.org/officeDocument/2006/relationships/theme" Id="rId2"/><Relationship Target="../media/image00.jpg" Type="http://schemas.openxmlformats.org/officeDocument/2006/relationships/image" Id="rId1"/></Relationships>
</file>

<file path=ppt/slideMasters/_rels/slideMaster4.xml.rels><?xml version="1.0" encoding="UTF-8" standalone="yes"?><Relationships xmlns="http://schemas.openxmlformats.org/package/2006/relationships"><Relationship Target="../theme/theme8.xml" Type="http://schemas.openxmlformats.org/officeDocument/2006/relationships/theme" Id="rId2"/><Relationship Target="../media/image00.jpg" Type="http://schemas.openxmlformats.org/officeDocument/2006/relationships/image" Id="rId1"/></Relationships>
</file>

<file path=ppt/slideMasters/_rels/slideMaster5.xml.rels><?xml version="1.0" encoding="UTF-8" standalone="yes"?><Relationships xmlns="http://schemas.openxmlformats.org/package/2006/relationships"><Relationship Target="../theme/theme4.xml" Type="http://schemas.openxmlformats.org/officeDocument/2006/relationships/theme" Id="rId2"/><Relationship Target="../media/image01.jpg" Type="http://schemas.openxmlformats.org/officeDocument/2006/relationships/image" Id="rId1"/></Relationships>
</file>

<file path=ppt/slideMasters/_rels/slideMaster6.xml.rels><?xml version="1.0" encoding="UTF-8" standalone="yes"?><Relationships xmlns="http://schemas.openxmlformats.org/package/2006/relationships"><Relationship Target="../theme/theme12.xml" Type="http://schemas.openxmlformats.org/officeDocument/2006/relationships/theme" Id="rId2"/><Relationship Target="../media/image00.jpg" Type="http://schemas.openxmlformats.org/officeDocument/2006/relationships/image" Id="rId1"/></Relationships>
</file>

<file path=ppt/slideMasters/_rels/slideMaster7.xml.rels><?xml version="1.0" encoding="UTF-8" standalone="yes"?><Relationships xmlns="http://schemas.openxmlformats.org/package/2006/relationships"><Relationship Target="../theme/theme2.xml" Type="http://schemas.openxmlformats.org/officeDocument/2006/relationships/theme" Id="rId2"/><Relationship Target="../media/image01.jpg" Type="http://schemas.openxmlformats.org/officeDocument/2006/relationships/image" Id="rId1"/></Relationships>
</file>

<file path=ppt/slideMasters/_rels/slideMaster8.xml.rels><?xml version="1.0" encoding="UTF-8" standalone="yes"?><Relationships xmlns="http://schemas.openxmlformats.org/package/2006/relationships"><Relationship Target="../theme/theme3.xml" Type="http://schemas.openxmlformats.org/officeDocument/2006/relationships/theme" Id="rId2"/><Relationship Target="../media/image01.jpg" Type="http://schemas.openxmlformats.org/officeDocument/2006/relationships/image" Id="rId1"/></Relationships>
</file>

<file path=ppt/slideMasters/_rels/slideMaster9.xml.rels><?xml version="1.0" encoding="UTF-8" standalone="yes"?><Relationships xmlns="http://schemas.openxmlformats.org/package/2006/relationships"><Relationship Target="../theme/theme10.xml" Type="http://schemas.openxmlformats.org/officeDocument/2006/relationships/theme" Id="rId2"/><Relationship Target="../media/image00.jpg" Type="http://schemas.openxmlformats.org/officeDocument/2006/relationships/image" Id="rId1"/></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4" name="Shape 4"/>
        <p:cNvGrpSpPr/>
        <p:nvPr/>
      </p:nvGrpSpPr>
      <p:grpSpPr>
        <a:xfrm>
          <a:off y="0" x="0"/>
          <a:ext cy="0" cx="0"/>
          <a:chOff y="0" x="0"/>
          <a:chExt cy="0" cx="0"/>
        </a:xfrm>
      </p:grpSpPr>
      <p:sp>
        <p:nvSpPr>
          <p:cNvPr id="5" name="Shape 5"/>
          <p:cNvSpPr txBox="1"/>
          <p:nvPr>
            <p:ph type="title"/>
          </p:nvPr>
        </p:nvSpPr>
        <p:spPr>
          <a:xfrm>
            <a:off y="2222500" x="1270000"/>
            <a:ext cy="2603499" cx="10464800"/>
          </a:xfrm>
          <a:prstGeom prst="rect">
            <a:avLst/>
          </a:prstGeom>
          <a:noFill/>
          <a:ln>
            <a:noFill/>
          </a:ln>
        </p:spPr>
        <p:txBody>
          <a:bodyPr bIns="91425" rIns="91425" lIns="91425" tIns="91425" anchor="b" anchorCtr="0"/>
          <a:lstStyle>
            <a:lvl1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1pPr>
            <a:lvl2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2pPr>
            <a:lvl3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3pPr>
            <a:lvl4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4pPr>
            <a:lvl5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5pPr>
            <a:lvl6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6pPr>
            <a:lvl7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7pPr>
            <a:lvl8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8pPr>
            <a:lvl9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9pPr>
          </a:lstStyle>
          <a:p/>
        </p:txBody>
      </p:sp>
      <p:sp>
        <p:nvSpPr>
          <p:cNvPr id="6" name="Shape 6"/>
          <p:cNvSpPr txBox="1"/>
          <p:nvPr>
            <p:ph idx="1" type="body"/>
          </p:nvPr>
        </p:nvSpPr>
        <p:spPr>
          <a:xfrm>
            <a:off y="4953000" x="1270000"/>
            <a:ext cy="1244599" cx="10464800"/>
          </a:xfrm>
          <a:prstGeom prst="rect">
            <a:avLst/>
          </a:prstGeom>
          <a:noFill/>
          <a:ln>
            <a:noFill/>
          </a:ln>
        </p:spPr>
        <p:txBody>
          <a:bodyPr bIns="91425" rIns="91425" lIns="91425" tIns="91425" anchor="t" anchorCtr="0"/>
          <a:lstStyle>
            <a:lvl1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1pPr>
            <a:lvl2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2pPr>
            <a:lvl3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3pPr>
            <a:lvl4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4pPr>
            <a:lvl5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5pPr>
            <a:lvl6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6pPr>
            <a:lvl7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7pPr>
            <a:lvl8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8pPr>
            <a:lvl9pPr algn="ctr" rtl="0" marR="0" indent="0" marL="0">
              <a:lnSpc>
                <a:spcPct val="100000"/>
              </a:lnSpc>
              <a:spcBef>
                <a:spcPts val="600"/>
              </a:spcBef>
              <a:spcAft>
                <a:spcPts val="0"/>
              </a:spcAft>
              <a:defRPr strike="noStrike" u="none" b="0" cap="none" baseline="0" sz="36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31" name="Shape 31"/>
        <p:cNvGrpSpPr/>
        <p:nvPr/>
      </p:nvGrpSpPr>
      <p:grpSpPr>
        <a:xfrm>
          <a:off y="0" x="0"/>
          <a:ext cy="0" cx="0"/>
          <a:chOff y="0" x="0"/>
          <a:chExt cy="0" cx="0"/>
        </a:xfrm>
      </p:grpSpPr>
      <p:sp>
        <p:nvSpPr>
          <p:cNvPr id="32" name="Shape 32"/>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1pPr>
            <a:lvl2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2pPr>
            <a:lvl3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3pPr>
            <a:lvl4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4pPr>
            <a:lvl5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5pPr>
            <a:lvl6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6pPr>
            <a:lvl7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7pPr>
            <a:lvl8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8pPr>
            <a:lvl9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9pPr>
          </a:lstStyle>
          <a:p/>
        </p:txBody>
      </p:sp>
      <p:sp>
        <p:nvSpPr>
          <p:cNvPr id="33" name="Shape 33"/>
          <p:cNvSpPr txBox="1"/>
          <p:nvPr>
            <p:ph idx="1" type="body"/>
          </p:nvPr>
        </p:nvSpPr>
        <p:spPr>
          <a:xfrm>
            <a:off y="2730500" x="1524000"/>
            <a:ext cy="6032499" cx="10464800"/>
          </a:xfrm>
          <a:prstGeom prst="rect">
            <a:avLst/>
          </a:prstGeom>
          <a:noFill/>
          <a:ln>
            <a:noFill/>
          </a:ln>
        </p:spPr>
        <p:txBody>
          <a:bodyPr bIns="91425" rIns="91425" lIns="91425" tIns="91425" anchor="t" anchorCtr="0"/>
          <a:lstStyle>
            <a:lvl1pPr algn="l" rtl="0" marR="0" indent="82550" marL="0">
              <a:lnSpc>
                <a:spcPct val="100000"/>
              </a:lnSpc>
              <a:spcBef>
                <a:spcPts val="3500"/>
              </a:spcBef>
              <a:spcAft>
                <a:spcPts val="0"/>
              </a:spcAft>
              <a:buClr>
                <a:srgbClr val="806216"/>
              </a:buClr>
              <a:buFont typeface="Arial"/>
              <a:buChar char="•"/>
              <a:defRPr strike="noStrike" u="none" b="0" cap="none" baseline="0" sz="3200" i="0">
                <a:solidFill>
                  <a:srgbClr val="806216"/>
                </a:solidFill>
                <a:latin typeface="Arial"/>
                <a:ea typeface="Arial"/>
                <a:cs typeface="Arial"/>
                <a:sym typeface="Arial"/>
              </a:defRPr>
            </a:lvl1pPr>
            <a:lvl2pPr algn="l" rtl="0" marR="0" indent="-434975" marL="1146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2pPr>
            <a:lvl3pPr algn="l" rtl="0" marR="0" indent="-434975" marL="1590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3pPr>
            <a:lvl4pPr algn="l" rtl="0" marR="0" indent="-434975" marL="2035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4pPr>
            <a:lvl5pPr algn="l" rtl="0" marR="0" indent="-434975" marL="2479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5pPr>
            <a:lvl6pPr algn="l" rtl="0" marR="0" indent="-434975" marL="2924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6pPr>
            <a:lvl7pPr algn="l" rtl="0" marR="0" indent="-434975" marL="3368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7pPr>
            <a:lvl8pPr algn="l" rtl="0" marR="0" indent="-434975" marL="3813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8pPr>
            <a:lvl9pPr algn="l" rtl="0" marR="0" indent="-434975" marL="4257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34" name="Shape 34"/>
        <p:cNvGrpSpPr/>
        <p:nvPr/>
      </p:nvGrpSpPr>
      <p:grpSpPr>
        <a:xfrm>
          <a:off y="0" x="0"/>
          <a:ext cy="0" cx="0"/>
          <a:chOff y="0" x="0"/>
          <a:chExt cy="0" cx="0"/>
        </a:xfrm>
      </p:grpSpPr>
      <p:sp>
        <p:nvSpPr>
          <p:cNvPr id="35" name="Shape 35"/>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1pPr>
            <a:lvl2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2pPr>
            <a:lvl3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3pPr>
            <a:lvl4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4pPr>
            <a:lvl5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5pPr>
            <a:lvl6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6pPr>
            <a:lvl7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7pPr>
            <a:lvl8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8pPr>
            <a:lvl9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9pPr>
          </a:lstStyle>
          <a:p/>
        </p:txBody>
      </p:sp>
      <p:sp>
        <p:nvSpPr>
          <p:cNvPr id="36" name="Shape 36"/>
          <p:cNvSpPr txBox="1"/>
          <p:nvPr>
            <p:ph idx="1" type="body"/>
          </p:nvPr>
        </p:nvSpPr>
        <p:spPr>
          <a:xfrm>
            <a:off y="2730500" x="1524000"/>
            <a:ext cy="6032499" cx="5041899"/>
          </a:xfrm>
          <a:prstGeom prst="rect">
            <a:avLst/>
          </a:prstGeom>
          <a:noFill/>
          <a:ln>
            <a:noFill/>
          </a:ln>
        </p:spPr>
        <p:txBody>
          <a:bodyPr bIns="91425" rIns="91425" lIns="91425" tIns="91425" anchor="ctr" anchorCtr="0"/>
          <a:lstStyle>
            <a:lvl1pPr algn="l" rtl="0" marR="0" indent="82550" marL="0">
              <a:lnSpc>
                <a:spcPct val="100000"/>
              </a:lnSpc>
              <a:spcBef>
                <a:spcPts val="3500"/>
              </a:spcBef>
              <a:spcAft>
                <a:spcPts val="0"/>
              </a:spcAft>
              <a:buClr>
                <a:srgbClr val="806216"/>
              </a:buClr>
              <a:buFont typeface="Arial"/>
              <a:buChar char="•"/>
              <a:defRPr strike="noStrike" u="none" b="0" cap="none" baseline="0" sz="3200" i="0">
                <a:solidFill>
                  <a:srgbClr val="806216"/>
                </a:solidFill>
                <a:latin typeface="Arial"/>
                <a:ea typeface="Arial"/>
                <a:cs typeface="Arial"/>
                <a:sym typeface="Arial"/>
              </a:defRPr>
            </a:lvl1pPr>
            <a:lvl2pPr algn="l" rtl="0" marR="0" indent="-434975" marL="1146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2pPr>
            <a:lvl3pPr algn="l" rtl="0" marR="0" indent="-434975" marL="1590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3pPr>
            <a:lvl4pPr algn="l" rtl="0" marR="0" indent="-434975" marL="2035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4pPr>
            <a:lvl5pPr algn="l" rtl="0" marR="0" indent="-434975" marL="2479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5pPr>
            <a:lvl6pPr algn="l" rtl="0" marR="0" indent="-434975" marL="2924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6pPr>
            <a:lvl7pPr algn="l" rtl="0" marR="0" indent="-434975" marL="3368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7pPr>
            <a:lvl8pPr algn="l" rtl="0" marR="0" indent="-434975" marL="3813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8pPr>
            <a:lvl9pPr algn="l" rtl="0" marR="0" indent="-434975" marL="4257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37" name="Shape 37"/>
        <p:cNvGrpSpPr/>
        <p:nvPr/>
      </p:nvGrpSpPr>
      <p:grpSpPr>
        <a:xfrm>
          <a:off y="0" x="0"/>
          <a:ext cy="0" cx="0"/>
          <a:chOff y="0" x="0"/>
          <a:chExt cy="0" cx="0"/>
        </a:xfrm>
      </p:grpSpPr>
      <p:sp>
        <p:nvSpPr>
          <p:cNvPr id="38" name="Shape 38"/>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1pPr>
            <a:lvl2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2pPr>
            <a:lvl3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3pPr>
            <a:lvl4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4pPr>
            <a:lvl5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5pPr>
            <a:lvl6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6pPr>
            <a:lvl7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7pPr>
            <a:lvl8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8pPr>
            <a:lvl9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9pPr>
          </a:lstStyle>
          <a:p/>
        </p:txBody>
      </p:sp>
      <p:sp>
        <p:nvSpPr>
          <p:cNvPr id="39" name="Shape 39"/>
          <p:cNvSpPr txBox="1"/>
          <p:nvPr>
            <p:ph idx="1" type="body"/>
          </p:nvPr>
        </p:nvSpPr>
        <p:spPr>
          <a:xfrm>
            <a:off y="2730500" x="8026400"/>
            <a:ext cy="6032499" cx="3962399"/>
          </a:xfrm>
          <a:prstGeom prst="rect">
            <a:avLst/>
          </a:prstGeom>
          <a:noFill/>
          <a:ln>
            <a:noFill/>
          </a:ln>
        </p:spPr>
        <p:txBody>
          <a:bodyPr bIns="91425" rIns="91425" lIns="91425" tIns="91425" anchor="ctr" anchorCtr="0"/>
          <a:lstStyle>
            <a:lvl1pPr algn="l" rtl="0" marR="0" indent="82550" marL="0">
              <a:lnSpc>
                <a:spcPct val="100000"/>
              </a:lnSpc>
              <a:spcBef>
                <a:spcPts val="3500"/>
              </a:spcBef>
              <a:spcAft>
                <a:spcPts val="0"/>
              </a:spcAft>
              <a:buClr>
                <a:srgbClr val="806216"/>
              </a:buClr>
              <a:buFont typeface="Arial"/>
              <a:buChar char="•"/>
              <a:defRPr strike="noStrike" u="none" b="0" cap="none" baseline="0" sz="3200" i="0">
                <a:solidFill>
                  <a:srgbClr val="806216"/>
                </a:solidFill>
                <a:latin typeface="Arial"/>
                <a:ea typeface="Arial"/>
                <a:cs typeface="Arial"/>
                <a:sym typeface="Arial"/>
              </a:defRPr>
            </a:lvl1pPr>
            <a:lvl2pPr algn="l" rtl="0" marR="0" indent="-434975" marL="1146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2pPr>
            <a:lvl3pPr algn="l" rtl="0" marR="0" indent="-434975" marL="1590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3pPr>
            <a:lvl4pPr algn="l" rtl="0" marR="0" indent="-434975" marL="2035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4pPr>
            <a:lvl5pPr algn="l" rtl="0" marR="0" indent="-434975" marL="2479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5pPr>
            <a:lvl6pPr algn="l" rtl="0" marR="0" indent="-434975" marL="2924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6pPr>
            <a:lvl7pPr algn="l" rtl="0" marR="0" indent="-434975" marL="3368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7pPr>
            <a:lvl8pPr algn="l" rtl="0" marR="0" indent="-434975" marL="3813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8pPr>
            <a:lvl9pPr algn="l" rtl="0" marR="0" indent="-434975" marL="4257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10" name="Shape 10"/>
        <p:cNvGrpSpPr/>
        <p:nvPr/>
      </p:nvGrpSpPr>
      <p:grpSpPr>
        <a:xfrm>
          <a:off y="0" x="0"/>
          <a:ext cy="0" cx="0"/>
          <a:chOff y="0" x="0"/>
          <a:chExt cy="0" cx="0"/>
        </a:xfrm>
      </p:grpSpPr>
      <p:sp>
        <p:nvSpPr>
          <p:cNvPr id="11" name="Shape 11"/>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1pPr>
            <a:lvl2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2pPr>
            <a:lvl3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3pPr>
            <a:lvl4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4pPr>
            <a:lvl5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5pPr>
            <a:lvl6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6pPr>
            <a:lvl7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7pPr>
            <a:lvl8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8pPr>
            <a:lvl9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9pPr>
          </a:lstStyle>
          <a:p/>
        </p:txBody>
      </p:sp>
      <p:sp>
        <p:nvSpPr>
          <p:cNvPr id="12" name="Shape 12"/>
          <p:cNvSpPr txBox="1"/>
          <p:nvPr>
            <p:ph idx="1" type="body"/>
          </p:nvPr>
        </p:nvSpPr>
        <p:spPr>
          <a:xfrm>
            <a:off y="2730500" x="1524000"/>
            <a:ext cy="6032499" cx="10464800"/>
          </a:xfrm>
          <a:prstGeom prst="rect">
            <a:avLst/>
          </a:prstGeom>
          <a:noFill/>
          <a:ln>
            <a:noFill/>
          </a:ln>
        </p:spPr>
        <p:txBody>
          <a:bodyPr bIns="91425" rIns="91425" lIns="91425" tIns="91425" anchor="ctr" anchorCtr="0"/>
          <a:lstStyle>
            <a:lvl1pPr algn="l" rtl="0" marR="0" indent="95250" marL="0">
              <a:lnSpc>
                <a:spcPct val="100000"/>
              </a:lnSpc>
              <a:spcBef>
                <a:spcPts val="3400"/>
              </a:spcBef>
              <a:spcAft>
                <a:spcPts val="0"/>
              </a:spcAft>
              <a:buClr>
                <a:srgbClr val="806216"/>
              </a:buClr>
              <a:buFont typeface="Arial"/>
              <a:buChar char="•"/>
              <a:defRPr strike="noStrike" u="none" b="0" cap="none" baseline="0" sz="3600" i="0">
                <a:solidFill>
                  <a:srgbClr val="806216"/>
                </a:solidFill>
                <a:latin typeface="Arial"/>
                <a:ea typeface="Arial"/>
                <a:cs typeface="Arial"/>
                <a:sym typeface="Arial"/>
              </a:defRPr>
            </a:lvl1pPr>
            <a:lvl2pPr algn="l" rtl="0" marR="0" indent="-458787" marL="11699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2pPr>
            <a:lvl3pPr algn="l" rtl="0" marR="0" indent="-458787" marL="16144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3pPr>
            <a:lvl4pPr algn="l" rtl="0" marR="0" indent="-458786" marL="2058986">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4pPr>
            <a:lvl5pPr algn="l" rtl="0" marR="0" indent="-458786" marL="25034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5pPr>
            <a:lvl6pPr algn="l" rtl="0" marR="0" indent="-458786" marL="29479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6pPr>
            <a:lvl7pPr algn="l" rtl="0" marR="0" indent="-458787" marL="33924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7pPr>
            <a:lvl8pPr algn="l" rtl="0" marR="0" indent="-458787" marL="38369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8pPr>
            <a:lvl9pPr algn="l" rtl="0" marR="0" indent="-458787" marL="4281487">
              <a:lnSpc>
                <a:spcPct val="100000"/>
              </a:lnSpc>
              <a:spcBef>
                <a:spcPts val="3400"/>
              </a:spcBef>
              <a:spcAft>
                <a:spcPts val="0"/>
              </a:spcAft>
              <a:defRPr strike="noStrike" u="none" b="0" cap="none" baseline="0" sz="3600" i="0">
                <a:solidFill>
                  <a:srgbClr val="806216"/>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9" r:id="rId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16" name="Shape 16"/>
        <p:cNvGrpSpPr/>
        <p:nvPr/>
      </p:nvGrpSpPr>
      <p:grpSpPr>
        <a:xfrm>
          <a:off y="0" x="0"/>
          <a:ext cy="0" cx="0"/>
          <a:chOff y="0" x="0"/>
          <a:chExt cy="0" cx="0"/>
        </a:xfrm>
      </p:grpSpPr>
      <p:sp>
        <p:nvSpPr>
          <p:cNvPr id="17" name="Shape 17"/>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1pPr>
            <a:lvl2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2pPr>
            <a:lvl3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3pPr>
            <a:lvl4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4pPr>
            <a:lvl5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5pPr>
            <a:lvl6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6pPr>
            <a:lvl7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7pPr>
            <a:lvl8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8pPr>
            <a:lvl9pPr algn="ctr" rtl="0" marR="0" indent="0" marL="0">
              <a:lnSpc>
                <a:spcPct val="100000"/>
              </a:lnSpc>
              <a:spcBef>
                <a:spcPts val="0"/>
              </a:spcBef>
              <a:spcAft>
                <a:spcPts val="0"/>
              </a:spcAft>
              <a:defRPr strike="noStrike" u="none" b="0" cap="none" baseline="0" sz="7800" i="0">
                <a:solidFill>
                  <a:srgbClr val="5B4E2D"/>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18" name="Shape 18"/>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19" name="Shape 19"/>
        <p:cNvGrpSpPr/>
        <p:nvPr/>
      </p:nvGrpSpPr>
      <p:grpSpPr>
        <a:xfrm>
          <a:off y="0" x="0"/>
          <a:ext cy="0" cx="0"/>
          <a:chOff y="0" x="0"/>
          <a:chExt cy="0" cx="0"/>
        </a:xfrm>
      </p:grpSpPr>
      <p:sp>
        <p:nvSpPr>
          <p:cNvPr id="20" name="Shape 20"/>
          <p:cNvSpPr txBox="1"/>
          <p:nvPr>
            <p:ph type="title"/>
          </p:nvPr>
        </p:nvSpPr>
        <p:spPr>
          <a:xfrm>
            <a:off y="6527800" x="1270000"/>
            <a:ext cy="2222500" cx="10464800"/>
          </a:xfrm>
          <a:prstGeom prst="rect">
            <a:avLst/>
          </a:prstGeom>
          <a:noFill/>
          <a:ln>
            <a:noFill/>
          </a:ln>
        </p:spPr>
        <p:txBody>
          <a:bodyPr bIns="91425" rIns="91425" lIns="91425" tIns="91425" anchor="ctr" anchorCtr="0"/>
          <a:lstStyle>
            <a:lvl1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1pPr>
            <a:lvl2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2pPr>
            <a:lvl3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3pPr>
            <a:lvl4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4pPr>
            <a:lvl5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5pPr>
            <a:lvl6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6pPr>
            <a:lvl7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7pPr>
            <a:lvl8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8pPr>
            <a:lvl9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21" name="Shape 21"/>
        <p:cNvGrpSpPr/>
        <p:nvPr/>
      </p:nvGrpSpPr>
      <p:grpSpPr>
        <a:xfrm>
          <a:off y="0" x="0"/>
          <a:ext cy="0" cx="0"/>
          <a:chOff y="0" x="0"/>
          <a:chExt cy="0" cx="0"/>
        </a:xfrm>
      </p:grpSpPr>
      <p:sp>
        <p:nvSpPr>
          <p:cNvPr id="22" name="Shape 22"/>
          <p:cNvSpPr txBox="1"/>
          <p:nvPr>
            <p:ph idx="1" type="body"/>
          </p:nvPr>
        </p:nvSpPr>
        <p:spPr>
          <a:xfrm>
            <a:off y="1270000" x="1524000"/>
            <a:ext cy="7213600" cx="10464800"/>
          </a:xfrm>
          <a:prstGeom prst="rect">
            <a:avLst/>
          </a:prstGeom>
          <a:noFill/>
          <a:ln>
            <a:noFill/>
          </a:ln>
        </p:spPr>
        <p:txBody>
          <a:bodyPr bIns="91425" rIns="91425" lIns="91425" tIns="91425" anchor="ctr" anchorCtr="0"/>
          <a:lstStyle>
            <a:lvl1pPr algn="l" rtl="0" marR="0" indent="95250" marL="0">
              <a:lnSpc>
                <a:spcPct val="100000"/>
              </a:lnSpc>
              <a:spcBef>
                <a:spcPts val="5000"/>
              </a:spcBef>
              <a:spcAft>
                <a:spcPts val="0"/>
              </a:spcAft>
              <a:buClr>
                <a:srgbClr val="806216"/>
              </a:buClr>
              <a:buFont typeface="Arial"/>
              <a:buChar char="•"/>
              <a:defRPr strike="noStrike" u="none" b="0" cap="none" baseline="0" sz="3600" i="0">
                <a:solidFill>
                  <a:srgbClr val="806216"/>
                </a:solidFill>
                <a:latin typeface="Arial"/>
                <a:ea typeface="Arial"/>
                <a:cs typeface="Arial"/>
                <a:sym typeface="Arial"/>
              </a:defRPr>
            </a:lvl1pPr>
            <a:lvl2pPr algn="l" rtl="0" marR="0" indent="-458787" marL="11699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2pPr>
            <a:lvl3pPr algn="l" rtl="0" marR="0" indent="-458787" marL="16144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3pPr>
            <a:lvl4pPr algn="l" rtl="0" marR="0" indent="-458786" marL="2058986">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4pPr>
            <a:lvl5pPr algn="l" rtl="0" marR="0" indent="-458786" marL="25034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5pPr>
            <a:lvl6pPr algn="l" rtl="0" marR="0" indent="-458786" marL="29479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6pPr>
            <a:lvl7pPr algn="l" rtl="0" marR="0" indent="-458787" marL="33924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7pPr>
            <a:lvl8pPr algn="l" rtl="0" marR="0" indent="-458787" marL="38369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8pPr>
            <a:lvl9pPr algn="l" rtl="0" marR="0" indent="-458787" marL="4281487">
              <a:lnSpc>
                <a:spcPct val="100000"/>
              </a:lnSpc>
              <a:spcBef>
                <a:spcPts val="5000"/>
              </a:spcBef>
              <a:spcAft>
                <a:spcPts val="0"/>
              </a:spcAft>
              <a:defRPr strike="noStrike" u="none" b="0" cap="none" baseline="0" sz="3600" i="0">
                <a:solidFill>
                  <a:srgbClr val="806216"/>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23" name="Shape 23"/>
        <p:cNvGrpSpPr/>
        <p:nvPr/>
      </p:nvGrpSpPr>
      <p:grpSpPr>
        <a:xfrm>
          <a:off y="0" x="0"/>
          <a:ext cy="0" cx="0"/>
          <a:chOff y="0" x="0"/>
          <a:chExt cy="0" cx="0"/>
        </a:xfrm>
      </p:grpSpPr>
      <p:sp>
        <p:nvSpPr>
          <p:cNvPr id="24" name="Shape 24"/>
          <p:cNvSpPr txBox="1"/>
          <p:nvPr>
            <p:ph type="title"/>
          </p:nvPr>
        </p:nvSpPr>
        <p:spPr>
          <a:xfrm>
            <a:off y="2971800" x="1270000"/>
            <a:ext cy="3809999" cx="10464800"/>
          </a:xfrm>
          <a:prstGeom prst="rect">
            <a:avLst/>
          </a:prstGeom>
          <a:noFill/>
          <a:ln>
            <a:noFill/>
          </a:ln>
        </p:spPr>
        <p:txBody>
          <a:bodyPr bIns="91425" rIns="91425" lIns="91425" tIns="91425" anchor="ctr" anchorCtr="0"/>
          <a:lstStyle>
            <a:lvl1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1pPr>
            <a:lvl2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2pPr>
            <a:lvl3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3pPr>
            <a:lvl4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4pPr>
            <a:lvl5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5pPr>
            <a:lvl6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6pPr>
            <a:lvl7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7pPr>
            <a:lvl8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8pPr>
            <a:lvl9pPr algn="ctr" rtl="0" marR="0" indent="0" marL="0">
              <a:lnSpc>
                <a:spcPct val="80000"/>
              </a:lnSpc>
              <a:spcBef>
                <a:spcPts val="600"/>
              </a:spcBef>
              <a:spcAft>
                <a:spcPts val="0"/>
              </a:spcAft>
              <a:defRPr strike="noStrike" u="none" b="0" cap="none" baseline="0" sz="94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25" name="Shape 25"/>
        <p:cNvGrpSpPr/>
        <p:nvPr/>
      </p:nvGrpSpPr>
      <p:grpSpPr>
        <a:xfrm>
          <a:off y="0" x="0"/>
          <a:ext cy="0" cx="0"/>
          <a:chOff y="0" x="0"/>
          <a:chExt cy="0" cx="0"/>
        </a:xfrm>
      </p:grpSpPr>
      <p:sp>
        <p:nvSpPr>
          <p:cNvPr id="26" name="Shape 26"/>
          <p:cNvSpPr txBox="1"/>
          <p:nvPr>
            <p:ph type="title"/>
          </p:nvPr>
        </p:nvSpPr>
        <p:spPr>
          <a:xfrm>
            <a:off y="1409700" x="635000"/>
            <a:ext cy="3301999" cx="5867400"/>
          </a:xfrm>
          <a:prstGeom prst="rect">
            <a:avLst/>
          </a:prstGeom>
          <a:noFill/>
          <a:ln>
            <a:noFill/>
          </a:ln>
        </p:spPr>
        <p:txBody>
          <a:bodyPr bIns="91425" rIns="91425" lIns="91425" tIns="91425" anchor="b" anchorCtr="0"/>
          <a:lstStyle>
            <a:lvl1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1pPr>
            <a:lvl2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2pPr>
            <a:lvl3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3pPr>
            <a:lvl4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4pPr>
            <a:lvl5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5pPr>
            <a:lvl6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6pPr>
            <a:lvl7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7pPr>
            <a:lvl8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8pPr>
            <a:lvl9pPr algn="ctr" rtl="0" marR="0" indent="0" marL="0">
              <a:lnSpc>
                <a:spcPct val="80000"/>
              </a:lnSpc>
              <a:spcBef>
                <a:spcPts val="600"/>
              </a:spcBef>
              <a:spcAft>
                <a:spcPts val="0"/>
              </a:spcAft>
              <a:defRPr strike="noStrike" u="none" b="0" cap="none" baseline="0" sz="8000" i="0">
                <a:solidFill>
                  <a:schemeClr val="dk1"/>
                </a:solidFill>
                <a:latin typeface="Arial"/>
                <a:ea typeface="Arial"/>
                <a:cs typeface="Arial"/>
                <a:sym typeface="Arial"/>
              </a:defRPr>
            </a:lvl9pPr>
          </a:lstStyle>
          <a:p/>
        </p:txBody>
      </p:sp>
      <p:sp>
        <p:nvSpPr>
          <p:cNvPr id="27" name="Shape 27"/>
          <p:cNvSpPr txBox="1"/>
          <p:nvPr>
            <p:ph idx="1" type="body"/>
          </p:nvPr>
        </p:nvSpPr>
        <p:spPr>
          <a:xfrm>
            <a:off y="4787900" x="635000"/>
            <a:ext cy="3301999" cx="5867400"/>
          </a:xfrm>
          <a:prstGeom prst="rect">
            <a:avLst/>
          </a:prstGeom>
          <a:noFill/>
          <a:ln>
            <a:noFill/>
          </a:ln>
        </p:spPr>
        <p:txBody>
          <a:bodyPr bIns="91425" rIns="91425" lIns="91425" tIns="91425" anchor="t" anchorCtr="0"/>
          <a:lstStyle>
            <a:lvl1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1pPr>
            <a:lvl2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2pPr>
            <a:lvl3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3pPr>
            <a:lvl4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4pPr>
            <a:lvl5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5pPr>
            <a:lvl6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6pPr>
            <a:lvl7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7pPr>
            <a:lvl8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8pPr>
            <a:lvl9pPr algn="ctr" rtl="0" marR="0" indent="0" marL="0">
              <a:lnSpc>
                <a:spcPct val="80000"/>
              </a:lnSpc>
              <a:spcBef>
                <a:spcPts val="600"/>
              </a:spcBef>
              <a:spcAft>
                <a:spcPts val="0"/>
              </a:spcAft>
              <a:defRPr strike="noStrike" u="none" b="0" cap="none" baseline="0" sz="36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28" name="Shape 28"/>
        <p:cNvGrpSpPr/>
        <p:nvPr/>
      </p:nvGrpSpPr>
      <p:grpSpPr>
        <a:xfrm>
          <a:off y="0" x="0"/>
          <a:ext cy="0" cx="0"/>
          <a:chOff y="0" x="0"/>
          <a:chExt cy="0" cx="0"/>
        </a:xfrm>
      </p:grpSpPr>
      <p:sp>
        <p:nvSpPr>
          <p:cNvPr id="29" name="Shape 29"/>
          <p:cNvSpPr txBox="1"/>
          <p:nvPr>
            <p:ph type="title"/>
          </p:nvPr>
        </p:nvSpPr>
        <p:spPr>
          <a:xfrm>
            <a:off y="254000" x="1524000"/>
            <a:ext cy="2349499" cx="104648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1pPr>
            <a:lvl2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2pPr>
            <a:lvl3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3pPr>
            <a:lvl4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4pPr>
            <a:lvl5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5pPr>
            <a:lvl6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6pPr>
            <a:lvl7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7pPr>
            <a:lvl8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8pPr>
            <a:lvl9pPr algn="ctr" rtl="0" marR="0" indent="0" marL="0">
              <a:lnSpc>
                <a:spcPct val="100000"/>
              </a:lnSpc>
              <a:spcBef>
                <a:spcPts val="0"/>
              </a:spcBef>
              <a:spcAft>
                <a:spcPts val="0"/>
              </a:spcAft>
              <a:defRPr strike="noStrike" u="none" b="0" cap="none" baseline="0" sz="7200" i="0">
                <a:solidFill>
                  <a:srgbClr val="5B4E2D"/>
                </a:solidFill>
                <a:latin typeface="Arial"/>
                <a:ea typeface="Arial"/>
                <a:cs typeface="Arial"/>
                <a:sym typeface="Arial"/>
              </a:defRPr>
            </a:lvl9pPr>
          </a:lstStyle>
          <a:p/>
        </p:txBody>
      </p:sp>
      <p:sp>
        <p:nvSpPr>
          <p:cNvPr id="30" name="Shape 30"/>
          <p:cNvSpPr txBox="1"/>
          <p:nvPr>
            <p:ph idx="1" type="body"/>
          </p:nvPr>
        </p:nvSpPr>
        <p:spPr>
          <a:xfrm>
            <a:off y="2730500" x="1524000"/>
            <a:ext cy="6032499" cx="5041899"/>
          </a:xfrm>
          <a:prstGeom prst="rect">
            <a:avLst/>
          </a:prstGeom>
          <a:noFill/>
          <a:ln>
            <a:noFill/>
          </a:ln>
        </p:spPr>
        <p:txBody>
          <a:bodyPr bIns="91425" rIns="91425" lIns="91425" tIns="91425" anchor="ctr" anchorCtr="0"/>
          <a:lstStyle>
            <a:lvl1pPr algn="l" rtl="0" marR="0" indent="82550" marL="0">
              <a:lnSpc>
                <a:spcPct val="100000"/>
              </a:lnSpc>
              <a:spcBef>
                <a:spcPts val="3500"/>
              </a:spcBef>
              <a:spcAft>
                <a:spcPts val="0"/>
              </a:spcAft>
              <a:buClr>
                <a:srgbClr val="806216"/>
              </a:buClr>
              <a:buFont typeface="Arial"/>
              <a:buChar char="•"/>
              <a:defRPr strike="noStrike" u="none" b="0" cap="none" baseline="0" sz="3200" i="0">
                <a:solidFill>
                  <a:srgbClr val="806216"/>
                </a:solidFill>
                <a:latin typeface="Arial"/>
                <a:ea typeface="Arial"/>
                <a:cs typeface="Arial"/>
                <a:sym typeface="Arial"/>
              </a:defRPr>
            </a:lvl1pPr>
            <a:lvl2pPr algn="l" rtl="0" marR="0" indent="-434975" marL="1146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2pPr>
            <a:lvl3pPr algn="l" rtl="0" marR="0" indent="-434975" marL="1590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3pPr>
            <a:lvl4pPr algn="l" rtl="0" marR="0" indent="-434975" marL="2035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4pPr>
            <a:lvl5pPr algn="l" rtl="0" marR="0" indent="-434975" marL="2479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5pPr>
            <a:lvl6pPr algn="l" rtl="0" marR="0" indent="-434975" marL="2924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6pPr>
            <a:lvl7pPr algn="l" rtl="0" marR="0" indent="-434975" marL="3368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7pPr>
            <a:lvl8pPr algn="l" rtl="0" marR="0" indent="-434975" marL="38131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8pPr>
            <a:lvl9pPr algn="l" rtl="0" marR="0" indent="-434975" marL="4257675">
              <a:lnSpc>
                <a:spcPct val="100000"/>
              </a:lnSpc>
              <a:spcBef>
                <a:spcPts val="3500"/>
              </a:spcBef>
              <a:spcAft>
                <a:spcPts val="0"/>
              </a:spcAft>
              <a:defRPr strike="noStrike" u="none" b="0" cap="none" baseline="0" sz="3200" i="0">
                <a:solidFill>
                  <a:srgbClr val="806216"/>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jp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0.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0.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0.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0.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00.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00.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0.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0.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4"/><Relationship Target="../media/image00.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media/image00.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0.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4"/><Relationship Target="../media/image00.jp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4"/><Relationship Target="../media/image00.jp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4"/><Relationship Target="../media/image00.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4"/><Relationship Target="../media/image00.jp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4"/><Relationship Target="../media/image00.jp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4"/><Relationship Target="../media/image00.jp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4"/><Relationship Target="../media/image00.jp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4"/><Relationship Target="../media/image00.jp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4"/><Relationship Target="../media/image00.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4"/><Relationship Target="../media/image00.jp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4"/><Relationship Target="../media/image00.jp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4"/><Relationship Target="../media/image00.jp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4"/><Relationship Target="../media/image00.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https://github.com/cybera" Type="http://schemas.openxmlformats.org/officeDocument/2006/relationships/hyperlink" TargetMode="External" Id="rId4"/><Relationship Target="../media/image00.jpg" Type="http://schemas.openxmlformats.org/officeDocument/2006/relationships/image" Id="rId3"/><Relationship Target="http://www.openstack.org/" Type="http://schemas.openxmlformats.org/officeDocument/2006/relationships/hyperlink" TargetMode="External" Id="rId6"/><Relationship Target="http://www.opscode.com/chef/" Type="http://schemas.openxmlformats.org/officeDocument/2006/relationships/hyperlink" TargetMode="External"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0.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40" name="Shape 40"/>
        <p:cNvGrpSpPr/>
        <p:nvPr/>
      </p:nvGrpSpPr>
      <p:grpSpPr>
        <a:xfrm>
          <a:off y="0" x="0"/>
          <a:ext cy="0" cx="0"/>
          <a:chOff y="0" x="0"/>
          <a:chExt cy="0" cx="0"/>
        </a:xfrm>
      </p:grpSpPr>
      <p:sp>
        <p:nvSpPr>
          <p:cNvPr id="41" name="Shape 41"/>
          <p:cNvSpPr txBox="1"/>
          <p:nvPr>
            <p:ph type="title"/>
          </p:nvPr>
        </p:nvSpPr>
        <p:spPr>
          <a:xfrm>
            <a:off y="2222500" x="1270000"/>
            <a:ext cy="2603499" cx="10464800"/>
          </a:xfrm>
          <a:prstGeom prst="rect">
            <a:avLst/>
          </a:prstGeom>
          <a:noFill/>
          <a:ln>
            <a:noFill/>
          </a:ln>
        </p:spPr>
        <p:txBody>
          <a:bodyPr bIns="45700" rIns="50800" lIns="91425" tIns="45700" anchor="b" anchorCtr="0">
            <a:noAutofit/>
          </a:bodyPr>
          <a:lstStyle/>
          <a:p>
            <a:pPr algn="ctr" rtl="0" lvl="0" marR="0" indent="0" marL="0">
              <a:lnSpc>
                <a:spcPct val="80000"/>
              </a:lnSpc>
              <a:spcBef>
                <a:spcPts val="600"/>
              </a:spcBef>
              <a:spcAft>
                <a:spcPts val="0"/>
              </a:spcAft>
              <a:buClr>
                <a:schemeClr val="dk1"/>
              </a:buClr>
              <a:buSzPct val="25000"/>
              <a:buFont typeface="Arial"/>
              <a:buNone/>
            </a:pPr>
            <a:r>
              <a:rPr strike="noStrike" u="none" b="0" cap="none" baseline="0" sz="9400" lang="en-US" i="0">
                <a:solidFill>
                  <a:schemeClr val="dk1"/>
                </a:solidFill>
                <a:latin typeface="Arial"/>
                <a:ea typeface="Arial"/>
                <a:cs typeface="Arial"/>
                <a:sym typeface="Arial"/>
              </a:rPr>
              <a:t>Automate All The Things!</a:t>
            </a:r>
          </a:p>
        </p:txBody>
      </p:sp>
      <p:sp>
        <p:nvSpPr>
          <p:cNvPr id="42" name="Shape 42"/>
          <p:cNvSpPr txBox="1"/>
          <p:nvPr>
            <p:ph idx="1" type="body"/>
          </p:nvPr>
        </p:nvSpPr>
        <p:spPr>
          <a:xfrm>
            <a:off y="4953000" x="1270000"/>
            <a:ext cy="1244599" cx="10464800"/>
          </a:xfrm>
          <a:prstGeom prst="rect">
            <a:avLst/>
          </a:prstGeom>
          <a:noFill/>
          <a:ln>
            <a:noFill/>
          </a:ln>
        </p:spPr>
        <p:txBody>
          <a:bodyPr bIns="45700" rIns="50800" lIns="91425" tIns="45700" anchor="t" anchorCtr="0">
            <a:noAutofit/>
          </a:bodyPr>
          <a:lstStyle/>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92" name="Shape 92"/>
        <p:cNvGrpSpPr/>
        <p:nvPr/>
      </p:nvGrpSpPr>
      <p:grpSpPr>
        <a:xfrm>
          <a:off y="0" x="0"/>
          <a:ext cy="0" cx="0"/>
          <a:chOff y="0" x="0"/>
          <a:chExt cy="0" cx="0"/>
        </a:xfrm>
      </p:grpSpPr>
      <p:pic>
        <p:nvPicPr>
          <p:cNvPr id="93" name="Shape 9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97" name="Shape 97"/>
        <p:cNvGrpSpPr/>
        <p:nvPr/>
      </p:nvGrpSpPr>
      <p:grpSpPr>
        <a:xfrm>
          <a:off y="0" x="0"/>
          <a:ext cy="0" cx="0"/>
          <a:chOff y="0" x="0"/>
          <a:chExt cy="0" cx="0"/>
        </a:xfrm>
      </p:grpSpPr>
      <p:pic>
        <p:nvPicPr>
          <p:cNvPr id="98" name="Shape 9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02" name="Shape 102"/>
        <p:cNvGrpSpPr/>
        <p:nvPr/>
      </p:nvGrpSpPr>
      <p:grpSpPr>
        <a:xfrm>
          <a:off y="0" x="0"/>
          <a:ext cy="0" cx="0"/>
          <a:chOff y="0" x="0"/>
          <a:chExt cy="0" cx="0"/>
        </a:xfrm>
      </p:grpSpPr>
      <p:pic>
        <p:nvPicPr>
          <p:cNvPr id="103" name="Shape 10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07" name="Shape 107"/>
        <p:cNvGrpSpPr/>
        <p:nvPr/>
      </p:nvGrpSpPr>
      <p:grpSpPr>
        <a:xfrm>
          <a:off y="0" x="0"/>
          <a:ext cy="0" cx="0"/>
          <a:chOff y="0" x="0"/>
          <a:chExt cy="0" cx="0"/>
        </a:xfrm>
      </p:grpSpPr>
      <p:pic>
        <p:nvPicPr>
          <p:cNvPr id="108" name="Shape 10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12" name="Shape 112"/>
        <p:cNvGrpSpPr/>
        <p:nvPr/>
      </p:nvGrpSpPr>
      <p:grpSpPr>
        <a:xfrm>
          <a:off y="0" x="0"/>
          <a:ext cy="0" cx="0"/>
          <a:chOff y="0" x="0"/>
          <a:chExt cy="0" cx="0"/>
        </a:xfrm>
      </p:grpSpPr>
      <p:pic>
        <p:nvPicPr>
          <p:cNvPr id="113" name="Shape 11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17" name="Shape 117"/>
        <p:cNvGrpSpPr/>
        <p:nvPr/>
      </p:nvGrpSpPr>
      <p:grpSpPr>
        <a:xfrm>
          <a:off y="0" x="0"/>
          <a:ext cy="0" cx="0"/>
          <a:chOff y="0" x="0"/>
          <a:chExt cy="0" cx="0"/>
        </a:xfrm>
      </p:grpSpPr>
      <p:pic>
        <p:nvPicPr>
          <p:cNvPr id="118" name="Shape 11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22" name="Shape 122"/>
        <p:cNvGrpSpPr/>
        <p:nvPr/>
      </p:nvGrpSpPr>
      <p:grpSpPr>
        <a:xfrm>
          <a:off y="0" x="0"/>
          <a:ext cy="0" cx="0"/>
          <a:chOff y="0" x="0"/>
          <a:chExt cy="0" cx="0"/>
        </a:xfrm>
      </p:grpSpPr>
      <p:pic>
        <p:nvPicPr>
          <p:cNvPr id="123" name="Shape 12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27" name="Shape 127"/>
        <p:cNvGrpSpPr/>
        <p:nvPr/>
      </p:nvGrpSpPr>
      <p:grpSpPr>
        <a:xfrm>
          <a:off y="0" x="0"/>
          <a:ext cy="0" cx="0"/>
          <a:chOff y="0" x="0"/>
          <a:chExt cy="0" cx="0"/>
        </a:xfrm>
      </p:grpSpPr>
      <p:pic>
        <p:nvPicPr>
          <p:cNvPr id="128" name="Shape 12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32" name="Shape 132"/>
        <p:cNvGrpSpPr/>
        <p:nvPr/>
      </p:nvGrpSpPr>
      <p:grpSpPr>
        <a:xfrm>
          <a:off y="0" x="0"/>
          <a:ext cy="0" cx="0"/>
          <a:chOff y="0" x="0"/>
          <a:chExt cy="0" cx="0"/>
        </a:xfrm>
      </p:grpSpPr>
      <p:pic>
        <p:nvPicPr>
          <p:cNvPr id="133" name="Shape 13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37" name="Shape 137"/>
        <p:cNvGrpSpPr/>
        <p:nvPr/>
      </p:nvGrpSpPr>
      <p:grpSpPr>
        <a:xfrm>
          <a:off y="0" x="0"/>
          <a:ext cy="0" cx="0"/>
          <a:chOff y="0" x="0"/>
          <a:chExt cy="0" cx="0"/>
        </a:xfrm>
      </p:grpSpPr>
      <p:pic>
        <p:nvPicPr>
          <p:cNvPr id="138" name="Shape 13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46" name="Shape 46"/>
        <p:cNvGrpSpPr/>
        <p:nvPr/>
      </p:nvGrpSpPr>
      <p:grpSpPr>
        <a:xfrm>
          <a:off y="0" x="0"/>
          <a:ext cy="0" cx="0"/>
          <a:chOff y="0" x="0"/>
          <a:chExt cy="0" cx="0"/>
        </a:xfrm>
      </p:grpSpPr>
      <p:sp>
        <p:nvSpPr>
          <p:cNvPr id="47" name="Shape 47"/>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The Learning Management Cloud</a:t>
            </a:r>
          </a:p>
        </p:txBody>
      </p:sp>
      <p:sp>
        <p:nvSpPr>
          <p:cNvPr id="48" name="Shape 48"/>
          <p:cNvSpPr txBox="1"/>
          <p:nvPr>
            <p:ph idx="1" type="body"/>
          </p:nvPr>
        </p:nvSpPr>
        <p:spPr>
          <a:xfrm>
            <a:off y="2730500" x="1524000"/>
            <a:ext cy="6032499" cx="10858499"/>
          </a:xfrm>
          <a:prstGeom prst="rect">
            <a:avLst/>
          </a:prstGeom>
          <a:noFill/>
          <a:ln>
            <a:noFill/>
          </a:ln>
        </p:spPr>
        <p:txBody>
          <a:bodyPr bIns="45700" rIns="50800" lIns="91425" tIns="45700" anchor="ctr" anchorCtr="0">
            <a:noAutofit/>
          </a:bodyPr>
          <a:lstStyle/>
          <a:p>
            <a:pPr algn="l" rtl="0" lvl="0" marR="0" indent="0" marL="0">
              <a:lnSpc>
                <a:spcPct val="100000"/>
              </a:lnSpc>
              <a:spcBef>
                <a:spcPts val="0"/>
              </a:spcBef>
              <a:spcAft>
                <a:spcPts val="0"/>
              </a:spcAft>
              <a:buClr>
                <a:srgbClr val="806216"/>
              </a:buClr>
              <a:buSzPct val="69892"/>
              <a:buFont typeface="Arial"/>
              <a:buChar char="•"/>
            </a:pPr>
            <a:r>
              <a:rPr strike="noStrike" u="none" b="0" cap="none" baseline="0" sz="3100" lang="en-US" i="0">
                <a:solidFill>
                  <a:srgbClr val="806216"/>
                </a:solidFill>
                <a:latin typeface="Arial"/>
                <a:ea typeface="Arial"/>
                <a:cs typeface="Arial"/>
                <a:sym typeface="Arial"/>
              </a:rPr>
              <a:t>Partnership between Alberta post-secondary institutions</a:t>
            </a:r>
          </a:p>
          <a:p>
            <a:pPr algn="l" rtl="0" lvl="0" marR="0" indent="0" marL="0">
              <a:lnSpc>
                <a:spcPct val="100000"/>
              </a:lnSpc>
              <a:spcBef>
                <a:spcPts val="2900"/>
              </a:spcBef>
              <a:spcAft>
                <a:spcPts val="0"/>
              </a:spcAft>
              <a:buClr>
                <a:srgbClr val="806216"/>
              </a:buClr>
              <a:buSzPct val="69892"/>
              <a:buFont typeface="Arial"/>
              <a:buChar char="•"/>
            </a:pPr>
            <a:r>
              <a:rPr strike="noStrike" u="none" b="0" cap="none" baseline="0" sz="3100" lang="en-US" i="0">
                <a:solidFill>
                  <a:srgbClr val="806216"/>
                </a:solidFill>
                <a:latin typeface="Arial"/>
                <a:ea typeface="Arial"/>
                <a:cs typeface="Arial"/>
                <a:sym typeface="Arial"/>
              </a:rPr>
              <a:t>3-year pilot to </a:t>
            </a:r>
          </a:p>
          <a:p>
            <a:pPr algn="l" rtl="0" lvl="1" marR="0" indent="-458787" marL="1169987">
              <a:lnSpc>
                <a:spcPct val="100000"/>
              </a:lnSpc>
              <a:spcBef>
                <a:spcPts val="2900"/>
              </a:spcBef>
              <a:spcAft>
                <a:spcPts val="0"/>
              </a:spcAft>
              <a:buClr>
                <a:srgbClr val="806216"/>
              </a:buClr>
              <a:buSzPct val="69892"/>
              <a:buFont typeface="Arial"/>
              <a:buChar char="•"/>
            </a:pPr>
            <a:r>
              <a:rPr strike="noStrike" u="none" b="0" cap="none" baseline="0" sz="3100" lang="en-US" i="0">
                <a:solidFill>
                  <a:srgbClr val="806216"/>
                </a:solidFill>
                <a:latin typeface="Arial"/>
                <a:ea typeface="Arial"/>
                <a:cs typeface="Arial"/>
                <a:sym typeface="Arial"/>
              </a:rPr>
              <a:t>Explore cloud-based shared computing resources,</a:t>
            </a:r>
          </a:p>
          <a:p>
            <a:pPr algn="l" rtl="0" lvl="1" marR="0" indent="-458787" marL="1169987">
              <a:lnSpc>
                <a:spcPct val="100000"/>
              </a:lnSpc>
              <a:spcBef>
                <a:spcPts val="2900"/>
              </a:spcBef>
              <a:spcAft>
                <a:spcPts val="0"/>
              </a:spcAft>
              <a:buClr>
                <a:srgbClr val="806216"/>
              </a:buClr>
              <a:buSzPct val="69892"/>
              <a:buFont typeface="Arial"/>
              <a:buChar char="•"/>
            </a:pPr>
            <a:r>
              <a:rPr strike="noStrike" u="none" b="0" cap="none" baseline="0" sz="3100" lang="en-US" i="0">
                <a:solidFill>
                  <a:srgbClr val="806216"/>
                </a:solidFill>
                <a:latin typeface="Arial"/>
                <a:ea typeface="Arial"/>
                <a:cs typeface="Arial"/>
                <a:sym typeface="Arial"/>
              </a:rPr>
              <a:t>Build a collaborative community and,</a:t>
            </a:r>
          </a:p>
          <a:p>
            <a:pPr algn="l" rtl="0" lvl="1" marR="0" indent="-458787" marL="1169987">
              <a:lnSpc>
                <a:spcPct val="100000"/>
              </a:lnSpc>
              <a:spcBef>
                <a:spcPts val="2900"/>
              </a:spcBef>
              <a:spcAft>
                <a:spcPts val="0"/>
              </a:spcAft>
              <a:buClr>
                <a:srgbClr val="806216"/>
              </a:buClr>
              <a:buSzPct val="69892"/>
              <a:buFont typeface="Arial"/>
              <a:buChar char="•"/>
            </a:pPr>
            <a:r>
              <a:rPr strike="noStrike" u="none" b="0" cap="none" baseline="0" sz="3100" lang="en-US" i="0">
                <a:solidFill>
                  <a:srgbClr val="806216"/>
                </a:solidFill>
                <a:latin typeface="Arial"/>
                <a:ea typeface="Arial"/>
                <a:cs typeface="Arial"/>
                <a:sym typeface="Arial"/>
              </a:rPr>
              <a:t>Create stable, flexible systems that grow with each institution,</a:t>
            </a:r>
          </a:p>
          <a:p>
            <a:pPr algn="l" rtl="0" lvl="1" marR="0" indent="-458787" marL="1169987">
              <a:lnSpc>
                <a:spcPct val="100000"/>
              </a:lnSpc>
              <a:spcBef>
                <a:spcPts val="2900"/>
              </a:spcBef>
              <a:spcAft>
                <a:spcPts val="0"/>
              </a:spcAft>
              <a:buClr>
                <a:srgbClr val="806216"/>
              </a:buClr>
              <a:buSzPct val="69892"/>
              <a:buFont typeface="Arial"/>
              <a:buChar char="•"/>
            </a:pPr>
            <a:r>
              <a:rPr strike="noStrike" u="none" b="0" cap="none" baseline="0" sz="3100" lang="en-US" i="0">
                <a:solidFill>
                  <a:srgbClr val="806216"/>
                </a:solidFill>
                <a:latin typeface="Arial"/>
                <a:ea typeface="Arial"/>
                <a:cs typeface="Arial"/>
                <a:sym typeface="Arial"/>
              </a:rPr>
              <a:t>Reduce costs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42" name="Shape 142"/>
        <p:cNvGrpSpPr/>
        <p:nvPr/>
      </p:nvGrpSpPr>
      <p:grpSpPr>
        <a:xfrm>
          <a:off y="0" x="0"/>
          <a:ext cy="0" cx="0"/>
          <a:chOff y="0" x="0"/>
          <a:chExt cy="0" cx="0"/>
        </a:xfrm>
      </p:grpSpPr>
      <p:pic>
        <p:nvPicPr>
          <p:cNvPr id="143" name="Shape 14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47" name="Shape 147"/>
        <p:cNvGrpSpPr/>
        <p:nvPr/>
      </p:nvGrpSpPr>
      <p:grpSpPr>
        <a:xfrm>
          <a:off y="0" x="0"/>
          <a:ext cy="0" cx="0"/>
          <a:chOff y="0" x="0"/>
          <a:chExt cy="0" cx="0"/>
        </a:xfrm>
      </p:grpSpPr>
      <p:pic>
        <p:nvPicPr>
          <p:cNvPr id="148" name="Shape 14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52" name="Shape 152"/>
        <p:cNvGrpSpPr/>
        <p:nvPr/>
      </p:nvGrpSpPr>
      <p:grpSpPr>
        <a:xfrm>
          <a:off y="0" x="0"/>
          <a:ext cy="0" cx="0"/>
          <a:chOff y="0" x="0"/>
          <a:chExt cy="0" cx="0"/>
        </a:xfrm>
      </p:grpSpPr>
      <p:pic>
        <p:nvPicPr>
          <p:cNvPr id="153" name="Shape 15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57" name="Shape 157"/>
        <p:cNvGrpSpPr/>
        <p:nvPr/>
      </p:nvGrpSpPr>
      <p:grpSpPr>
        <a:xfrm>
          <a:off y="0" x="0"/>
          <a:ext cy="0" cx="0"/>
          <a:chOff y="0" x="0"/>
          <a:chExt cy="0" cx="0"/>
        </a:xfrm>
      </p:grpSpPr>
      <p:pic>
        <p:nvPicPr>
          <p:cNvPr id="158" name="Shape 15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62" name="Shape 162"/>
        <p:cNvGrpSpPr/>
        <p:nvPr/>
      </p:nvGrpSpPr>
      <p:grpSpPr>
        <a:xfrm>
          <a:off y="0" x="0"/>
          <a:ext cy="0" cx="0"/>
          <a:chOff y="0" x="0"/>
          <a:chExt cy="0" cx="0"/>
        </a:xfrm>
      </p:grpSpPr>
      <p:pic>
        <p:nvPicPr>
          <p:cNvPr id="163" name="Shape 16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67" name="Shape 167"/>
        <p:cNvGrpSpPr/>
        <p:nvPr/>
      </p:nvGrpSpPr>
      <p:grpSpPr>
        <a:xfrm>
          <a:off y="0" x="0"/>
          <a:ext cy="0" cx="0"/>
          <a:chOff y="0" x="0"/>
          <a:chExt cy="0" cx="0"/>
        </a:xfrm>
      </p:grpSpPr>
      <p:pic>
        <p:nvPicPr>
          <p:cNvPr id="168" name="Shape 16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72" name="Shape 172"/>
        <p:cNvGrpSpPr/>
        <p:nvPr/>
      </p:nvGrpSpPr>
      <p:grpSpPr>
        <a:xfrm>
          <a:off y="0" x="0"/>
          <a:ext cy="0" cx="0"/>
          <a:chOff y="0" x="0"/>
          <a:chExt cy="0" cx="0"/>
        </a:xfrm>
      </p:grpSpPr>
      <p:pic>
        <p:nvPicPr>
          <p:cNvPr id="173" name="Shape 17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77" name="Shape 177"/>
        <p:cNvGrpSpPr/>
        <p:nvPr/>
      </p:nvGrpSpPr>
      <p:grpSpPr>
        <a:xfrm>
          <a:off y="0" x="0"/>
          <a:ext cy="0" cx="0"/>
          <a:chOff y="0" x="0"/>
          <a:chExt cy="0" cx="0"/>
        </a:xfrm>
      </p:grpSpPr>
      <p:pic>
        <p:nvPicPr>
          <p:cNvPr id="178" name="Shape 17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82" name="Shape 182"/>
        <p:cNvGrpSpPr/>
        <p:nvPr/>
      </p:nvGrpSpPr>
      <p:grpSpPr>
        <a:xfrm>
          <a:off y="0" x="0"/>
          <a:ext cy="0" cx="0"/>
          <a:chOff y="0" x="0"/>
          <a:chExt cy="0" cx="0"/>
        </a:xfrm>
      </p:grpSpPr>
      <p:pic>
        <p:nvPicPr>
          <p:cNvPr id="183" name="Shape 18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87" name="Shape 187"/>
        <p:cNvGrpSpPr/>
        <p:nvPr/>
      </p:nvGrpSpPr>
      <p:grpSpPr>
        <a:xfrm>
          <a:off y="0" x="0"/>
          <a:ext cy="0" cx="0"/>
          <a:chOff y="0" x="0"/>
          <a:chExt cy="0" cx="0"/>
        </a:xfrm>
      </p:grpSpPr>
      <p:pic>
        <p:nvPicPr>
          <p:cNvPr id="188" name="Shape 18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52" name="Shape 52"/>
        <p:cNvGrpSpPr/>
        <p:nvPr/>
      </p:nvGrpSpPr>
      <p:grpSpPr>
        <a:xfrm>
          <a:off y="0" x="0"/>
          <a:ext cy="0" cx="0"/>
          <a:chOff y="0" x="0"/>
          <a:chExt cy="0" cx="0"/>
        </a:xfrm>
      </p:grpSpPr>
      <p:sp>
        <p:nvSpPr>
          <p:cNvPr id="53" name="Shape 53"/>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Who Are We?</a:t>
            </a:r>
          </a:p>
        </p:txBody>
      </p:sp>
      <p:sp>
        <p:nvSpPr>
          <p:cNvPr id="54" name="Shape 54"/>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25000"/>
              <a:buFont typeface="Arial"/>
              <a:buNone/>
            </a:pPr>
            <a:r>
              <a:rPr strike="noStrike" u="none" b="0" cap="none" baseline="0" sz="3600" lang="en-US" i="0">
                <a:solidFill>
                  <a:srgbClr val="806216"/>
                </a:solidFill>
                <a:latin typeface="Arial"/>
                <a:ea typeface="Arial"/>
                <a:cs typeface="Arial"/>
                <a:sym typeface="Arial"/>
              </a:rPr>
              <a:t>Cybera is a not-for-profit organization that works to spur and support innovation, for the economic benefit of Alberta, through the use of cyberinfrastructure.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We run your Research and Education network!</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92" name="Shape 192"/>
        <p:cNvGrpSpPr/>
        <p:nvPr/>
      </p:nvGrpSpPr>
      <p:grpSpPr>
        <a:xfrm>
          <a:off y="0" x="0"/>
          <a:ext cy="0" cx="0"/>
          <a:chOff y="0" x="0"/>
          <a:chExt cy="0" cx="0"/>
        </a:xfrm>
      </p:grpSpPr>
      <p:pic>
        <p:nvPicPr>
          <p:cNvPr id="193" name="Shape 193"/>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97" name="Shape 197"/>
        <p:cNvGrpSpPr/>
        <p:nvPr/>
      </p:nvGrpSpPr>
      <p:grpSpPr>
        <a:xfrm>
          <a:off y="0" x="0"/>
          <a:ext cy="0" cx="0"/>
          <a:chOff y="0" x="0"/>
          <a:chExt cy="0" cx="0"/>
        </a:xfrm>
      </p:grpSpPr>
      <p:pic>
        <p:nvPicPr>
          <p:cNvPr id="198" name="Shape 19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02" name="Shape 202"/>
        <p:cNvGrpSpPr/>
        <p:nvPr/>
      </p:nvGrpSpPr>
      <p:grpSpPr>
        <a:xfrm>
          <a:off y="0" x="0"/>
          <a:ext cy="0" cx="0"/>
          <a:chOff y="0" x="0"/>
          <a:chExt cy="0" cx="0"/>
        </a:xfrm>
      </p:grpSpPr>
      <p:sp>
        <p:nvSpPr>
          <p:cNvPr id="203" name="Shape 203"/>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Where Are We Now?</a:t>
            </a:r>
          </a:p>
        </p:txBody>
      </p:sp>
      <p:sp>
        <p:nvSpPr>
          <p:cNvPr id="204" name="Shape 204"/>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In production since November - nobody noticed!</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99.97% uptime</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Better performance than bare-metal system</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3 institutions, 2 more later this summer</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170 servers in 14 environments</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2 devops support, 2 devops extending they system</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Open source.  Fork us!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08" name="Shape 208"/>
        <p:cNvGrpSpPr/>
        <p:nvPr/>
      </p:nvGrpSpPr>
      <p:grpSpPr>
        <a:xfrm>
          <a:off y="0" x="0"/>
          <a:ext cy="0" cx="0"/>
          <a:chOff y="0" x="0"/>
          <a:chExt cy="0" cx="0"/>
        </a:xfrm>
      </p:grpSpPr>
      <p:sp>
        <p:nvSpPr>
          <p:cNvPr id="209" name="Shape 209"/>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What Did We Learn?</a:t>
            </a:r>
          </a:p>
        </p:txBody>
      </p:sp>
      <p:sp>
        <p:nvSpPr>
          <p:cNvPr id="210" name="Shape 210"/>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How to migrate to cloud</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How to automate legacy systems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How systems evolve in the cloud</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Challenges traditional procedures and cultures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It’s hard work</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But it works!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14" name="Shape 214"/>
        <p:cNvGrpSpPr/>
        <p:nvPr/>
      </p:nvGrpSpPr>
      <p:grpSpPr>
        <a:xfrm>
          <a:off y="0" x="0"/>
          <a:ext cy="0" cx="0"/>
          <a:chOff y="0" x="0"/>
          <a:chExt cy="0" cx="0"/>
        </a:xfrm>
      </p:grpSpPr>
      <p:sp>
        <p:nvSpPr>
          <p:cNvPr id="215" name="Shape 215"/>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Tension</a:t>
            </a:r>
          </a:p>
        </p:txBody>
      </p:sp>
      <p:sp>
        <p:nvSpPr>
          <p:cNvPr id="216" name="Shape 216"/>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Traditional audit and compliance systems assume unchanging systems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Difficult to reconcile with dynamic systems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Tension is healthy and keeps things in balance </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Compromise and trust is necessary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Trust is earned</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20" name="Shape 220"/>
        <p:cNvGrpSpPr/>
        <p:nvPr/>
      </p:nvGrpSpPr>
      <p:grpSpPr>
        <a:xfrm>
          <a:off y="0" x="0"/>
          <a:ext cy="0" cx="0"/>
          <a:chOff y="0" x="0"/>
          <a:chExt cy="0" cx="0"/>
        </a:xfrm>
      </p:grpSpPr>
      <p:sp>
        <p:nvSpPr>
          <p:cNvPr id="221" name="Shape 221"/>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You Are Not The Expert</a:t>
            </a:r>
          </a:p>
        </p:txBody>
      </p:sp>
      <p:sp>
        <p:nvSpPr>
          <p:cNvPr id="222" name="Shape 222"/>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You can’t automate what you don’t understand</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Knowledge of legacy systems distributed across different silos</a:t>
            </a:r>
          </a:p>
          <a:p>
            <a:pPr algn="l" rtl="0" lvl="1" marR="0" indent="-458787" marL="1169987">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no single group fully understands system</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Need to bring in experts from many areas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26" name="Shape 226"/>
        <p:cNvGrpSpPr/>
        <p:nvPr/>
      </p:nvGrpSpPr>
      <p:grpSpPr>
        <a:xfrm>
          <a:off y="0" x="0"/>
          <a:ext cy="0" cx="0"/>
          <a:chOff y="0" x="0"/>
          <a:chExt cy="0" cx="0"/>
        </a:xfrm>
      </p:grpSpPr>
      <p:sp>
        <p:nvSpPr>
          <p:cNvPr id="227" name="Shape 227"/>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Aggressively Automate</a:t>
            </a:r>
          </a:p>
        </p:txBody>
      </p:sp>
      <p:sp>
        <p:nvSpPr>
          <p:cNvPr id="228" name="Shape 228"/>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Generate customised management scripts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Generate tools for common operations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Create consistency on top of diversity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Reduce cognitive load</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32" name="Shape 232"/>
        <p:cNvGrpSpPr/>
        <p:nvPr/>
      </p:nvGrpSpPr>
      <p:grpSpPr>
        <a:xfrm>
          <a:off y="0" x="0"/>
          <a:ext cy="0" cx="0"/>
          <a:chOff y="0" x="0"/>
          <a:chExt cy="0" cx="0"/>
        </a:xfrm>
      </p:grpSpPr>
      <p:sp>
        <p:nvSpPr>
          <p:cNvPr id="233" name="Shape 233"/>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Automation Style</a:t>
            </a:r>
          </a:p>
        </p:txBody>
      </p:sp>
      <p:sp>
        <p:nvSpPr>
          <p:cNvPr id="234" name="Shape 234"/>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Use just-in-time complexity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Think about discoverability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Use prescriptive error messages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Take a more mature attitude toward errors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MTTR over MTBF</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38" name="Shape 238"/>
        <p:cNvGrpSpPr/>
        <p:nvPr/>
      </p:nvGrpSpPr>
      <p:grpSpPr>
        <a:xfrm>
          <a:off y="0" x="0"/>
          <a:ext cy="0" cx="0"/>
          <a:chOff y="0" x="0"/>
          <a:chExt cy="0" cx="0"/>
        </a:xfrm>
      </p:grpSpPr>
      <p:sp>
        <p:nvSpPr>
          <p:cNvPr id="239" name="Shape 239"/>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Finding a Balance </a:t>
            </a:r>
          </a:p>
        </p:txBody>
      </p:sp>
      <p:sp>
        <p:nvSpPr>
          <p:cNvPr id="240" name="Shape 240"/>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Security updates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Package updates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Latest packages and bug-fixes vs. stability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Frequent releases with small change sets safer</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44" name="Shape 244"/>
        <p:cNvGrpSpPr/>
        <p:nvPr/>
      </p:nvGrpSpPr>
      <p:grpSpPr>
        <a:xfrm>
          <a:off y="0" x="0"/>
          <a:ext cy="0" cx="0"/>
          <a:chOff y="0" x="0"/>
          <a:chExt cy="0" cx="0"/>
        </a:xfrm>
      </p:grpSpPr>
      <p:sp>
        <p:nvSpPr>
          <p:cNvPr id="245" name="Shape 245"/>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The Future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58" name="Shape 58"/>
        <p:cNvGrpSpPr/>
        <p:nvPr/>
      </p:nvGrpSpPr>
      <p:grpSpPr>
        <a:xfrm>
          <a:off y="0" x="0"/>
          <a:ext cy="0" cx="0"/>
          <a:chOff y="0" x="0"/>
          <a:chExt cy="0" cx="0"/>
        </a:xfrm>
      </p:grpSpPr>
      <p:sp>
        <p:nvSpPr>
          <p:cNvPr id="59" name="Shape 59"/>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The Ingredients</a:t>
            </a:r>
          </a:p>
        </p:txBody>
      </p:sp>
      <p:sp>
        <p:nvSpPr>
          <p:cNvPr id="60" name="Shape 60"/>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OpenStack infrastructure-as-a-service cloud</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Chef infrastructure automation tools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DevOps culture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Collaboration with institutions </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Humility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Lots of discussion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49" name="Shape 249"/>
        <p:cNvGrpSpPr/>
        <p:nvPr/>
      </p:nvGrpSpPr>
      <p:grpSpPr>
        <a:xfrm>
          <a:off y="0" x="0"/>
          <a:ext cy="0" cx="0"/>
          <a:chOff y="0" x="0"/>
          <a:chExt cy="0" cx="0"/>
        </a:xfrm>
      </p:grpSpPr>
      <p:pic>
        <p:nvPicPr>
          <p:cNvPr id="250" name="Shape 250"/>
          <p:cNvPicPr preferRelativeResize="0"/>
          <p:nvPr/>
        </p:nvPicPr>
        <p:blipFill>
          <a:blip r:embed="rId4"/>
          <a:stretch>
            <a:fillRect/>
          </a:stretch>
        </p:blipFill>
        <p:spPr>
          <a:xfrm>
            <a:off y="2273300" x="3087686"/>
            <a:ext cy="6972299" cx="6831012"/>
          </a:xfrm>
          <a:prstGeom prst="rect">
            <a:avLst/>
          </a:prstGeom>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54" name="Shape 254"/>
        <p:cNvGrpSpPr/>
        <p:nvPr/>
      </p:nvGrpSpPr>
      <p:grpSpPr>
        <a:xfrm>
          <a:off y="0" x="0"/>
          <a:ext cy="0" cx="0"/>
          <a:chOff y="0" x="0"/>
          <a:chExt cy="0" cx="0"/>
        </a:xfrm>
      </p:grpSpPr>
      <p:sp>
        <p:nvSpPr>
          <p:cNvPr id="255" name="Shape 255"/>
          <p:cNvSpPr txBox="1"/>
          <p:nvPr>
            <p:ph type="title"/>
          </p:nvPr>
        </p:nvSpPr>
        <p:spPr>
          <a:xfrm>
            <a:off y="1651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6100" lang="en-US" i="0">
                <a:solidFill>
                  <a:srgbClr val="5B4E2D"/>
                </a:solidFill>
                <a:latin typeface="Arial"/>
                <a:ea typeface="Arial"/>
                <a:cs typeface="Arial"/>
                <a:sym typeface="Arial"/>
              </a:rPr>
              <a:t>This is your </a:t>
            </a:r>
          </a:p>
          <a:p>
            <a:pPr algn="ctr" rtl="0" lvl="0" marR="0" indent="0" marL="0">
              <a:lnSpc>
                <a:spcPct val="100000"/>
              </a:lnSpc>
              <a:spcBef>
                <a:spcPts val="0"/>
              </a:spcBef>
              <a:spcAft>
                <a:spcPts val="0"/>
              </a:spcAft>
              <a:buClr>
                <a:srgbClr val="5B4E2D"/>
              </a:buClr>
              <a:buSzPct val="25000"/>
              <a:buFont typeface="Arial"/>
              <a:buNone/>
            </a:pPr>
            <a:r>
              <a:rPr strike="noStrike" u="none" b="0" cap="none" baseline="0" sz="6100" lang="en-US" i="0">
                <a:solidFill>
                  <a:srgbClr val="5B4E2D"/>
                </a:solidFill>
                <a:latin typeface="Arial"/>
                <a:ea typeface="Arial"/>
                <a:cs typeface="Arial"/>
                <a:sym typeface="Arial"/>
              </a:rPr>
              <a:t>Grandfather’s Architecture</a:t>
            </a:r>
          </a:p>
        </p:txBody>
      </p:sp>
      <p:pic>
        <p:nvPicPr>
          <p:cNvPr id="256" name="Shape 256"/>
          <p:cNvPicPr preferRelativeResize="0"/>
          <p:nvPr/>
        </p:nvPicPr>
        <p:blipFill>
          <a:blip r:embed="rId4"/>
          <a:stretch>
            <a:fillRect/>
          </a:stretch>
        </p:blipFill>
        <p:spPr>
          <a:xfrm>
            <a:off y="2273300" x="3087686"/>
            <a:ext cy="6972299" cx="6831012"/>
          </a:xfrm>
          <a:prstGeom prst="rect">
            <a:avLst/>
          </a:prstGeom>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60" name="Shape 260"/>
        <p:cNvGrpSpPr/>
        <p:nvPr/>
      </p:nvGrpSpPr>
      <p:grpSpPr>
        <a:xfrm>
          <a:off y="0" x="0"/>
          <a:ext cy="0" cx="0"/>
          <a:chOff y="0" x="0"/>
          <a:chExt cy="0" cx="0"/>
        </a:xfrm>
      </p:grpSpPr>
      <p:sp>
        <p:nvSpPr>
          <p:cNvPr id="261" name="Shape 261"/>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We Want Cloud Architecture</a:t>
            </a:r>
          </a:p>
        </p:txBody>
      </p:sp>
      <p:sp>
        <p:nvSpPr>
          <p:cNvPr id="262" name="Shape 262"/>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No single point of failure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Service redundancy instead of fail-over</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Elastic compute, elastic storage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Distribution and replication are properties of infrastructure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66" name="Shape 266"/>
        <p:cNvGrpSpPr/>
        <p:nvPr/>
      </p:nvGrpSpPr>
      <p:grpSpPr>
        <a:xfrm>
          <a:off y="0" x="0"/>
          <a:ext cy="0" cx="0"/>
          <a:chOff y="0" x="0"/>
          <a:chExt cy="0" cx="0"/>
        </a:xfrm>
      </p:grpSpPr>
      <p:sp>
        <p:nvSpPr>
          <p:cNvPr id="267" name="Shape 267"/>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Database</a:t>
            </a:r>
          </a:p>
        </p:txBody>
      </p:sp>
      <p:sp>
        <p:nvSpPr>
          <p:cNvPr id="268" name="Shape 268"/>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We need High-Availability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Database-as-a-Service?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72" name="Shape 272"/>
        <p:cNvGrpSpPr/>
        <p:nvPr/>
      </p:nvGrpSpPr>
      <p:grpSpPr>
        <a:xfrm>
          <a:off y="0" x="0"/>
          <a:ext cy="0" cx="0"/>
          <a:chOff y="0" x="0"/>
          <a:chExt cy="0" cx="0"/>
        </a:xfrm>
      </p:grpSpPr>
      <p:sp>
        <p:nvSpPr>
          <p:cNvPr id="273" name="Shape 273"/>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Monitoring</a:t>
            </a:r>
          </a:p>
        </p:txBody>
      </p:sp>
      <p:sp>
        <p:nvSpPr>
          <p:cNvPr id="274" name="Shape 274"/>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Until recently, stodgy and unchanging</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Now evolving very quickly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Explosion of new tools and capabilities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Explosion of new expectations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78" name="Shape 278"/>
        <p:cNvGrpSpPr/>
        <p:nvPr/>
      </p:nvGrpSpPr>
      <p:grpSpPr>
        <a:xfrm>
          <a:off y="0" x="0"/>
          <a:ext cy="0" cx="0"/>
          <a:chOff y="0" x="0"/>
          <a:chExt cy="0" cx="0"/>
        </a:xfrm>
      </p:grpSpPr>
      <p:sp>
        <p:nvSpPr>
          <p:cNvPr id="279" name="Shape 279"/>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Our Monitoring Currently Tells Us:</a:t>
            </a:r>
          </a:p>
        </p:txBody>
      </p:sp>
      <p:sp>
        <p:nvSpPr>
          <p:cNvPr id="280" name="Shape 280"/>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Is the server up?</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Is the service up?</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Alert!  Something’s not right!</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Despite automation, some manual work still necessary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Separate monitoring stacks for network and server/application</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84" name="Shape 284"/>
        <p:cNvGrpSpPr/>
        <p:nvPr/>
      </p:nvGrpSpPr>
      <p:grpSpPr>
        <a:xfrm>
          <a:off y="0" x="0"/>
          <a:ext cy="0" cx="0"/>
          <a:chOff y="0" x="0"/>
          <a:chExt cy="0" cx="0"/>
        </a:xfrm>
      </p:grpSpPr>
      <p:sp>
        <p:nvSpPr>
          <p:cNvPr id="285" name="Shape 285"/>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But We Need to go Deeper</a:t>
            </a:r>
          </a:p>
        </p:txBody>
      </p:sp>
      <p:sp>
        <p:nvSpPr>
          <p:cNvPr id="286" name="Shape 286"/>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Fully automated deployment and configuration</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More granular metrics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Disk I/O</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Trends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Predictive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90" name="Shape 290"/>
        <p:cNvGrpSpPr/>
        <p:nvPr/>
      </p:nvGrpSpPr>
      <p:grpSpPr>
        <a:xfrm>
          <a:off y="0" x="0"/>
          <a:ext cy="0" cx="0"/>
          <a:chOff y="0" x="0"/>
          <a:chExt cy="0" cx="0"/>
        </a:xfrm>
      </p:grpSpPr>
      <p:sp>
        <p:nvSpPr>
          <p:cNvPr id="291" name="Shape 291"/>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Find a Way to Combine</a:t>
            </a:r>
          </a:p>
        </p:txBody>
      </p:sp>
      <p:sp>
        <p:nvSpPr>
          <p:cNvPr id="292" name="Shape 292"/>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Network, server, and application monitoring </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Same with graphing</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Benefit is an accurate, current, whole body health diagnosis</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96" name="Shape 296"/>
        <p:cNvGrpSpPr/>
        <p:nvPr/>
      </p:nvGrpSpPr>
      <p:grpSpPr>
        <a:xfrm>
          <a:off y="0" x="0"/>
          <a:ext cy="0" cx="0"/>
          <a:chOff y="0" x="0"/>
          <a:chExt cy="0" cx="0"/>
        </a:xfrm>
      </p:grpSpPr>
      <p:sp>
        <p:nvSpPr>
          <p:cNvPr id="297" name="Shape 297"/>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Object Storage</a:t>
            </a:r>
          </a:p>
        </p:txBody>
      </p:sp>
      <p:sp>
        <p:nvSpPr>
          <p:cNvPr id="298" name="Shape 298"/>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Object storage systems handle replication</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Better suited for archives and backups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02" name="Shape 302"/>
        <p:cNvGrpSpPr/>
        <p:nvPr/>
      </p:nvGrpSpPr>
      <p:grpSpPr>
        <a:xfrm>
          <a:off y="0" x="0"/>
          <a:ext cy="0" cx="0"/>
          <a:chOff y="0" x="0"/>
          <a:chExt cy="0" cx="0"/>
        </a:xfrm>
      </p:grpSpPr>
      <p:sp>
        <p:nvSpPr>
          <p:cNvPr id="303" name="Shape 303"/>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Modern File System</a:t>
            </a:r>
          </a:p>
        </p:txBody>
      </p:sp>
      <p:sp>
        <p:nvSpPr>
          <p:cNvPr id="304" name="Shape 304"/>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Copy-on-write</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Self-healing</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Synthetic devices built out of resource pools</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Snapshots and time machine</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Caching</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Deduplication</a:t>
            </a:r>
          </a:p>
          <a:p>
            <a:pPr algn="l" rtl="0" lvl="0" marR="0" indent="0" marL="0">
              <a:lnSpc>
                <a:spcPct val="100000"/>
              </a:lnSpc>
              <a:spcBef>
                <a:spcPts val="2900"/>
              </a:spcBef>
              <a:spcAft>
                <a:spcPts val="0"/>
              </a:spcAft>
              <a:buClr>
                <a:srgbClr val="806216"/>
              </a:buClr>
              <a:buSzPct val="69444"/>
              <a:buFont typeface="Arial"/>
              <a:buChar char="•"/>
            </a:pPr>
            <a:r>
              <a:rPr strike="noStrike" u="none" b="0" cap="none" baseline="0" sz="3000" lang="en-US" i="0">
                <a:solidFill>
                  <a:srgbClr val="806216"/>
                </a:solidFill>
                <a:latin typeface="Arial"/>
                <a:ea typeface="Arial"/>
                <a:cs typeface="Arial"/>
                <a:sym typeface="Arial"/>
              </a:rPr>
              <a:t>Transparent to the operating system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64" name="Shape 64"/>
        <p:cNvGrpSpPr/>
        <p:nvPr/>
      </p:nvGrpSpPr>
      <p:grpSpPr>
        <a:xfrm>
          <a:off y="0" x="0"/>
          <a:ext cy="0" cx="0"/>
          <a:chOff y="0" x="0"/>
          <a:chExt cy="0" cx="0"/>
        </a:xfrm>
      </p:grpSpPr>
      <p:sp>
        <p:nvSpPr>
          <p:cNvPr id="65" name="Shape 65"/>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A Word On DevOps</a:t>
            </a:r>
          </a:p>
        </p:txBody>
      </p:sp>
      <p:sp>
        <p:nvSpPr>
          <p:cNvPr id="66" name="Shape 66"/>
          <p:cNvSpPr txBox="1"/>
          <p:nvPr>
            <p:ph idx="1" type="body"/>
          </p:nvPr>
        </p:nvSpPr>
        <p:spPr>
          <a:xfrm>
            <a:off y="2730500" x="1524000"/>
            <a:ext cy="6032499" cx="10642599"/>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Developers + Operators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A mixing of cultures and expertise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Dissolving silos</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Thinking about the entire stack is good for you!</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08" name="Shape 308"/>
        <p:cNvGrpSpPr/>
        <p:nvPr/>
      </p:nvGrpSpPr>
      <p:grpSpPr>
        <a:xfrm>
          <a:off y="0" x="0"/>
          <a:ext cy="0" cx="0"/>
          <a:chOff y="0" x="0"/>
          <a:chExt cy="0" cx="0"/>
        </a:xfrm>
      </p:grpSpPr>
      <p:sp>
        <p:nvSpPr>
          <p:cNvPr id="309" name="Shape 309"/>
          <p:cNvSpPr txBox="1"/>
          <p:nvPr>
            <p:ph type="title"/>
          </p:nvPr>
        </p:nvSpPr>
        <p:spPr>
          <a:xfrm>
            <a:off y="37084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 Fin ~</a:t>
            </a:r>
          </a:p>
        </p:txBody>
      </p:sp>
      <p:sp>
        <p:nvSpPr>
          <p:cNvPr id="310" name="Shape 310"/>
          <p:cNvSpPr txBox="1"/>
          <p:nvPr/>
        </p:nvSpPr>
        <p:spPr>
          <a:xfrm>
            <a:off y="7721600" x="5402262"/>
            <a:ext cy="774700" cx="22082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4000" lang="en-US" i="0">
                <a:solidFill>
                  <a:schemeClr val="dk1"/>
                </a:solidFill>
                <a:latin typeface="Arial"/>
                <a:ea typeface="Arial"/>
                <a:cs typeface="Arial"/>
                <a:sym typeface="Arial"/>
              </a:rPr>
              <a:t>cybera.ca</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14" name="Shape 314"/>
        <p:cNvGrpSpPr/>
        <p:nvPr/>
      </p:nvGrpSpPr>
      <p:grpSpPr>
        <a:xfrm>
          <a:off y="0" x="0"/>
          <a:ext cy="0" cx="0"/>
          <a:chOff y="0" x="0"/>
          <a:chExt cy="0" cx="0"/>
        </a:xfrm>
      </p:grpSpPr>
      <p:sp>
        <p:nvSpPr>
          <p:cNvPr id="315" name="Shape 315"/>
          <p:cNvSpPr txBox="1"/>
          <p:nvPr>
            <p:ph type="title"/>
          </p:nvPr>
        </p:nvSpPr>
        <p:spPr>
          <a:xfrm>
            <a:off y="37084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 Commencement ~</a:t>
            </a:r>
          </a:p>
        </p:txBody>
      </p:sp>
      <p:sp>
        <p:nvSpPr>
          <p:cNvPr id="316" name="Shape 316"/>
          <p:cNvSpPr txBox="1"/>
          <p:nvPr/>
        </p:nvSpPr>
        <p:spPr>
          <a:xfrm>
            <a:off y="7721600" x="5402262"/>
            <a:ext cy="774700" cx="22082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4000" lang="en-US" i="0">
                <a:solidFill>
                  <a:schemeClr val="dk1"/>
                </a:solidFill>
                <a:latin typeface="Arial"/>
                <a:ea typeface="Arial"/>
                <a:cs typeface="Arial"/>
                <a:sym typeface="Arial"/>
              </a:rPr>
              <a:t>cybera.ca</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20" name="Shape 320"/>
        <p:cNvGrpSpPr/>
        <p:nvPr/>
      </p:nvGrpSpPr>
      <p:grpSpPr>
        <a:xfrm>
          <a:off y="0" x="0"/>
          <a:ext cy="0" cx="0"/>
          <a:chOff y="0" x="0"/>
          <a:chExt cy="0" cx="0"/>
        </a:xfrm>
      </p:grpSpPr>
      <p:sp>
        <p:nvSpPr>
          <p:cNvPr id="321" name="Shape 321"/>
          <p:cNvSpPr txBox="1"/>
          <p:nvPr>
            <p:ph type="title"/>
          </p:nvPr>
        </p:nvSpPr>
        <p:spPr>
          <a:xfrm>
            <a:off y="37084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Questions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25" name="Shape 325"/>
        <p:cNvGrpSpPr/>
        <p:nvPr/>
      </p:nvGrpSpPr>
      <p:grpSpPr>
        <a:xfrm>
          <a:off y="0" x="0"/>
          <a:ext cy="0" cx="0"/>
          <a:chOff y="0" x="0"/>
          <a:chExt cy="0" cx="0"/>
        </a:xfrm>
      </p:grpSpPr>
      <p:sp>
        <p:nvSpPr>
          <p:cNvPr id="326" name="Shape 326"/>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Additional Material</a:t>
            </a:r>
          </a:p>
        </p:txBody>
      </p:sp>
      <p:sp>
        <p:nvSpPr>
          <p:cNvPr id="327" name="Shape 327"/>
          <p:cNvSpPr txBox="1"/>
          <p:nvPr>
            <p:ph idx="1" type="body"/>
          </p:nvPr>
        </p:nvSpPr>
        <p:spPr>
          <a:xfrm>
            <a:off y="2730500" x="1524000"/>
            <a:ext cy="6032499" cx="10464800"/>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cybera.ca</a:t>
            </a:r>
          </a:p>
          <a:p>
            <a:pPr algn="l" rtl="0" lvl="0" marR="0" indent="0" marL="0">
              <a:lnSpc>
                <a:spcPct val="100000"/>
              </a:lnSpc>
              <a:spcBef>
                <a:spcPts val="3400"/>
              </a:spcBef>
              <a:spcAft>
                <a:spcPts val="0"/>
              </a:spcAft>
              <a:buClr>
                <a:srgbClr val="806216"/>
              </a:buClr>
              <a:buSzPct val="69444"/>
              <a:buFont typeface="Arial"/>
              <a:buChar char="•"/>
            </a:pPr>
            <a:r>
              <a:rPr strike="noStrike" u="sng" b="0" cap="none" baseline="0" sz="3600" lang="en-US" i="0">
                <a:solidFill>
                  <a:schemeClr val="hlink"/>
                </a:solidFill>
                <a:latin typeface="Arial"/>
                <a:ea typeface="Arial"/>
                <a:cs typeface="Arial"/>
                <a:sym typeface="Arial"/>
                <a:hlinkClick r:id="rId4"/>
              </a:rPr>
              <a:t>github.com/cybera</a:t>
            </a:r>
          </a:p>
          <a:p>
            <a:pPr algn="l" rtl="0" lvl="0" marR="0" indent="0" marL="0">
              <a:lnSpc>
                <a:spcPct val="100000"/>
              </a:lnSpc>
              <a:spcBef>
                <a:spcPts val="3400"/>
              </a:spcBef>
              <a:spcAft>
                <a:spcPts val="0"/>
              </a:spcAft>
              <a:buClr>
                <a:srgbClr val="806216"/>
              </a:buClr>
              <a:buSzPct val="69444"/>
              <a:buFont typeface="Arial"/>
              <a:buChar char="•"/>
            </a:pPr>
            <a:r>
              <a:rPr strike="noStrike" u="sng" b="0" cap="none" baseline="0" sz="3600" lang="en-US" i="0">
                <a:solidFill>
                  <a:schemeClr val="hlink"/>
                </a:solidFill>
                <a:latin typeface="Arial"/>
                <a:ea typeface="Arial"/>
                <a:cs typeface="Arial"/>
                <a:sym typeface="Arial"/>
                <a:hlinkClick r:id="rId5"/>
              </a:rPr>
              <a:t>opscode.com/chef/</a:t>
            </a:r>
          </a:p>
          <a:p>
            <a:pPr algn="l" rtl="0" lvl="0" marR="0" indent="0" marL="0">
              <a:lnSpc>
                <a:spcPct val="100000"/>
              </a:lnSpc>
              <a:spcBef>
                <a:spcPts val="3400"/>
              </a:spcBef>
              <a:spcAft>
                <a:spcPts val="0"/>
              </a:spcAft>
              <a:buClr>
                <a:srgbClr val="806216"/>
              </a:buClr>
              <a:buSzPct val="69444"/>
              <a:buFont typeface="Arial"/>
              <a:buChar char="•"/>
            </a:pPr>
            <a:r>
              <a:rPr strike="noStrike" u="sng" b="0" cap="none" baseline="0" sz="3600" lang="en-US" i="0">
                <a:solidFill>
                  <a:schemeClr val="hlink"/>
                </a:solidFill>
                <a:latin typeface="Arial"/>
                <a:ea typeface="Arial"/>
                <a:cs typeface="Arial"/>
                <a:sym typeface="Arial"/>
                <a:hlinkClick r:id="rId6"/>
              </a:rPr>
              <a:t>openstack.org/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70" name="Shape 70"/>
        <p:cNvGrpSpPr/>
        <p:nvPr/>
      </p:nvGrpSpPr>
      <p:grpSpPr>
        <a:xfrm>
          <a:off y="0" x="0"/>
          <a:ext cy="0" cx="0"/>
          <a:chOff y="0" x="0"/>
          <a:chExt cy="0" cx="0"/>
        </a:xfrm>
      </p:grpSpPr>
      <p:sp>
        <p:nvSpPr>
          <p:cNvPr id="71" name="Shape 71"/>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Infrastructure Automation</a:t>
            </a:r>
          </a:p>
        </p:txBody>
      </p:sp>
      <p:sp>
        <p:nvSpPr>
          <p:cNvPr id="72" name="Shape 72"/>
          <p:cNvSpPr txBox="1"/>
          <p:nvPr>
            <p:ph idx="1" type="body"/>
          </p:nvPr>
        </p:nvSpPr>
        <p:spPr>
          <a:xfrm>
            <a:off y="2743200" x="1524000"/>
            <a:ext cy="6032499" cx="10769599"/>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A revolution</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Turning hardware into software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Infrastructure under version control</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Platform for iterative improvement</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Platform for consistency and auditability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Platform for documentation and discoverability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76" name="Shape 76"/>
        <p:cNvGrpSpPr/>
        <p:nvPr/>
      </p:nvGrpSpPr>
      <p:grpSpPr>
        <a:xfrm>
          <a:off y="0" x="0"/>
          <a:ext cy="0" cx="0"/>
          <a:chOff y="0" x="0"/>
          <a:chExt cy="0" cx="0"/>
        </a:xfrm>
      </p:grpSpPr>
      <p:sp>
        <p:nvSpPr>
          <p:cNvPr id="77" name="Shape 77"/>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Infrastructure Automation</a:t>
            </a:r>
          </a:p>
        </p:txBody>
      </p:sp>
      <p:sp>
        <p:nvSpPr>
          <p:cNvPr id="78" name="Shape 78"/>
          <p:cNvSpPr txBox="1"/>
          <p:nvPr>
            <p:ph idx="1" type="body"/>
          </p:nvPr>
        </p:nvSpPr>
        <p:spPr>
          <a:xfrm>
            <a:off y="2730500" x="1524000"/>
            <a:ext cy="6032499" cx="10845799"/>
          </a:xfrm>
          <a:prstGeom prst="rect">
            <a:avLst/>
          </a:prstGeom>
          <a:noFill/>
          <a:ln>
            <a:noFill/>
          </a:ln>
        </p:spPr>
        <p:txBody>
          <a:bodyPr bIns="45700" rIns="50800" lIns="91425" tIns="45700" anchor="ctr" anchorCtr="0">
            <a:noAutofit/>
          </a:bodyPr>
          <a:lstStyle/>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A revolution  an evolution</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Turning hardware into software</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Infrastructure under version control</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Platform for iterative improvement</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Platform for consistency and auditability</a:t>
            </a:r>
          </a:p>
          <a:p>
            <a:pPr algn="l" rtl="0" lvl="0" marR="0" indent="0" marL="0">
              <a:lnSpc>
                <a:spcPct val="100000"/>
              </a:lnSpc>
              <a:spcBef>
                <a:spcPts val="3400"/>
              </a:spcBef>
              <a:spcAft>
                <a:spcPts val="0"/>
              </a:spcAft>
              <a:buClr>
                <a:srgbClr val="806216"/>
              </a:buClr>
              <a:buSzPct val="69444"/>
              <a:buFont typeface="Arial"/>
              <a:buChar char="•"/>
            </a:pPr>
            <a:r>
              <a:rPr strike="noStrike" u="none" b="0" cap="none" baseline="0" sz="3600" lang="en-US" i="0">
                <a:solidFill>
                  <a:srgbClr val="806216"/>
                </a:solidFill>
                <a:latin typeface="Arial"/>
                <a:ea typeface="Arial"/>
                <a:cs typeface="Arial"/>
                <a:sym typeface="Arial"/>
              </a:rPr>
              <a:t>Platform for documentation and discoverability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82" name="Shape 82"/>
        <p:cNvGrpSpPr/>
        <p:nvPr/>
      </p:nvGrpSpPr>
      <p:grpSpPr>
        <a:xfrm>
          <a:off y="0" x="0"/>
          <a:ext cy="0" cx="0"/>
          <a:chOff y="0" x="0"/>
          <a:chExt cy="0" cx="0"/>
        </a:xfrm>
      </p:grpSpPr>
      <p:sp>
        <p:nvSpPr>
          <p:cNvPr id="83" name="Shape 83"/>
          <p:cNvSpPr txBox="1"/>
          <p:nvPr>
            <p:ph type="title"/>
          </p:nvPr>
        </p:nvSpPr>
        <p:spPr>
          <a:xfrm>
            <a:off y="254000" x="1524000"/>
            <a:ext cy="2349499" cx="10464800"/>
          </a:xfrm>
          <a:prstGeom prst="rect">
            <a:avLst/>
          </a:prstGeom>
          <a:noFill/>
          <a:ln>
            <a:noFill/>
          </a:ln>
        </p:spPr>
        <p:txBody>
          <a:bodyPr bIns="45700" rIns="50800" lIns="91425" tIns="45700" anchor="ctr" anchorCtr="0">
            <a:noAutofit/>
          </a:bodyPr>
          <a:lstStyle/>
          <a:p>
            <a:pPr algn="ctr" rtl="0" lvl="0" marR="0" indent="0" marL="0">
              <a:lnSpc>
                <a:spcPct val="100000"/>
              </a:lnSpc>
              <a:spcBef>
                <a:spcPts val="0"/>
              </a:spcBef>
              <a:spcAft>
                <a:spcPts val="0"/>
              </a:spcAft>
              <a:buClr>
                <a:srgbClr val="5B4E2D"/>
              </a:buClr>
              <a:buSzPct val="25000"/>
              <a:buFont typeface="Arial"/>
              <a:buNone/>
            </a:pPr>
            <a:r>
              <a:rPr strike="noStrike" u="none" b="0" cap="none" baseline="0" sz="7800" lang="en-US" i="0">
                <a:solidFill>
                  <a:srgbClr val="5B4E2D"/>
                </a:solidFill>
                <a:latin typeface="Arial"/>
                <a:ea typeface="Arial"/>
                <a:cs typeface="Arial"/>
                <a:sym typeface="Arial"/>
              </a:rPr>
              <a:t>Take The Red Pill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87" name="Shape 87"/>
        <p:cNvGrpSpPr/>
        <p:nvPr/>
      </p:nvGrpSpPr>
      <p:grpSpPr>
        <a:xfrm>
          <a:off y="0" x="0"/>
          <a:ext cy="0" cx="0"/>
          <a:chOff y="0" x="0"/>
          <a:chExt cy="0" cx="0"/>
        </a:xfrm>
      </p:grpSpPr>
      <p:pic>
        <p:nvPicPr>
          <p:cNvPr id="88" name="Shape 88"/>
          <p:cNvPicPr preferRelativeResize="0"/>
          <p:nvPr/>
        </p:nvPicPr>
        <p:blipFill>
          <a:blip r:embed="rId4"/>
          <a:stretch>
            <a:fillRect/>
          </a:stretch>
        </p:blipFill>
        <p:spPr>
          <a:xfrm>
            <a:off y="508000" x="2222500"/>
            <a:ext cy="8737600" cx="8559800"/>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Title &amp; Subtitle 1">
      <a:dk1>
        <a:srgbClr val="2F2B20"/>
      </a:dk1>
      <a:lt1>
        <a:srgbClr val="D0D4DF"/>
      </a:lt1>
      <a:dk2>
        <a:srgbClr val="000000"/>
      </a:dk2>
      <a:lt2>
        <a:srgbClr val="D9D7BB"/>
      </a:lt2>
      <a:accent1>
        <a:srgbClr val="7C8432"/>
      </a:accent1>
      <a:accent2>
        <a:srgbClr val="333399"/>
      </a:accent2>
      <a:accent3>
        <a:srgbClr val="D0D4DF"/>
      </a:accent3>
      <a:accent4>
        <a:srgbClr val="7C8432"/>
      </a:accent4>
      <a:accent5>
        <a:srgbClr val="333399"/>
      </a:accent5>
      <a:accent6>
        <a:srgbClr val="D0D4DF"/>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0.xml><?xml version="1.0" encoding="utf-8"?>
<a:theme xmlns:a="http://schemas.openxmlformats.org/drawingml/2006/main" xmlns:r="http://schemas.openxmlformats.org/officeDocument/2006/relationships" name="Custom Theme">
  <a:themeElements>
    <a:clrScheme name="Title &amp; Bullets - Left 1">
      <a:dk1>
        <a:srgbClr val="5B4D2D"/>
      </a:dk1>
      <a:lt1>
        <a:srgbClr val="A4B2D2"/>
      </a:lt1>
      <a:dk2>
        <a:srgbClr val="000000"/>
      </a:dk2>
      <a:lt2>
        <a:srgbClr val="FFFFFF"/>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1.xml><?xml version="1.0" encoding="utf-8"?>
<a:theme xmlns:a="http://schemas.openxmlformats.org/drawingml/2006/main" xmlns:r="http://schemas.openxmlformats.org/officeDocument/2006/relationships" name="Custom Theme">
  <a:themeElements>
    <a:clrScheme name="Title &amp; Bullets 1">
      <a:dk1>
        <a:srgbClr val="5B4D2D"/>
      </a:dk1>
      <a:lt1>
        <a:srgbClr val="A4B2D2"/>
      </a:lt1>
      <a:dk2>
        <a:srgbClr val="000000"/>
      </a:dk2>
      <a:lt2>
        <a:srgbClr val="FFFFFF"/>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2.xml><?xml version="1.0" encoding="utf-8"?>
<a:theme xmlns:a="http://schemas.openxmlformats.org/drawingml/2006/main" xmlns:r="http://schemas.openxmlformats.org/officeDocument/2006/relationships" name="Custom Theme">
  <a:themeElements>
    <a:clrScheme name="Bullets 1">
      <a:dk1>
        <a:srgbClr val="5B4D2D"/>
      </a:dk1>
      <a:lt1>
        <a:srgbClr val="A4B2D2"/>
      </a:lt1>
      <a:dk2>
        <a:srgbClr val="000000"/>
      </a:dk2>
      <a:lt2>
        <a:srgbClr val="808080"/>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3.xml><?xml version="1.0" encoding="utf-8"?>
<a:theme xmlns:a="http://schemas.openxmlformats.org/drawingml/2006/main" xmlns:r="http://schemas.openxmlformats.org/officeDocument/2006/relationships" name="Custom Theme">
  <a:themeElements>
    <a:clrScheme name="Title, Bullets &amp; Photo 1">
      <a:dk1>
        <a:srgbClr val="5B4D2D"/>
      </a:dk1>
      <a:lt1>
        <a:srgbClr val="A4B2D2"/>
      </a:lt1>
      <a:dk2>
        <a:srgbClr val="000000"/>
      </a:dk2>
      <a:lt2>
        <a:srgbClr val="FFFFFF"/>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Title - Center 1">
      <a:dk1>
        <a:srgbClr val="2F2B20"/>
      </a:dk1>
      <a:lt1>
        <a:srgbClr val="D0D4DF"/>
      </a:lt1>
      <a:dk2>
        <a:srgbClr val="000000"/>
      </a:dk2>
      <a:lt2>
        <a:srgbClr val="D9D7BB"/>
      </a:lt2>
      <a:accent1>
        <a:srgbClr val="7C8432"/>
      </a:accent1>
      <a:accent2>
        <a:srgbClr val="333399"/>
      </a:accent2>
      <a:accent3>
        <a:srgbClr val="D0D4DF"/>
      </a:accent3>
      <a:accent4>
        <a:srgbClr val="7C8432"/>
      </a:accent4>
      <a:accent5>
        <a:srgbClr val="333399"/>
      </a:accent5>
      <a:accent6>
        <a:srgbClr val="D0D4DF"/>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Photo - Vertical 1">
      <a:dk1>
        <a:srgbClr val="2F2B20"/>
      </a:dk1>
      <a:lt1>
        <a:srgbClr val="D0D4DF"/>
      </a:lt1>
      <a:dk2>
        <a:srgbClr val="000000"/>
      </a:dk2>
      <a:lt2>
        <a:srgbClr val="D9D7BB"/>
      </a:lt2>
      <a:accent1>
        <a:srgbClr val="7C8432"/>
      </a:accent1>
      <a:accent2>
        <a:srgbClr val="333399"/>
      </a:accent2>
      <a:accent3>
        <a:srgbClr val="D0D4DF"/>
      </a:accent3>
      <a:accent4>
        <a:srgbClr val="7C8432"/>
      </a:accent4>
      <a:accent5>
        <a:srgbClr val="333399"/>
      </a:accent5>
      <a:accent6>
        <a:srgbClr val="D0D4DF"/>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Photo - Horizontal 1">
      <a:dk1>
        <a:srgbClr val="2F2B20"/>
      </a:dk1>
      <a:lt1>
        <a:srgbClr val="D0D4DF"/>
      </a:lt1>
      <a:dk2>
        <a:srgbClr val="000000"/>
      </a:dk2>
      <a:lt2>
        <a:srgbClr val="D9D7BB"/>
      </a:lt2>
      <a:accent1>
        <a:srgbClr val="7C8432"/>
      </a:accent1>
      <a:accent2>
        <a:srgbClr val="333399"/>
      </a:accent2>
      <a:accent3>
        <a:srgbClr val="D0D4DF"/>
      </a:accent3>
      <a:accent4>
        <a:srgbClr val="7C8432"/>
      </a:accent4>
      <a:accent5>
        <a:srgbClr val="333399"/>
      </a:accent5>
      <a:accent6>
        <a:srgbClr val="D0D4DF"/>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Title &amp; Bullets - 2 Column 1">
      <a:dk1>
        <a:srgbClr val="5B4D2D"/>
      </a:dk1>
      <a:lt1>
        <a:srgbClr val="A4B2D2"/>
      </a:lt1>
      <a:dk2>
        <a:srgbClr val="000000"/>
      </a:dk2>
      <a:lt2>
        <a:srgbClr val="FFFFFF"/>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Custom Theme">
  <a:themeElements>
    <a:clrScheme name="Title &amp; Bullets - Right 1">
      <a:dk1>
        <a:srgbClr val="5B4D2D"/>
      </a:dk1>
      <a:lt1>
        <a:srgbClr val="A4B2D2"/>
      </a:lt1>
      <a:dk2>
        <a:srgbClr val="000000"/>
      </a:dk2>
      <a:lt2>
        <a:srgbClr val="FFFFFF"/>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8.xml><?xml version="1.0" encoding="utf-8"?>
<a:theme xmlns:a="http://schemas.openxmlformats.org/drawingml/2006/main" xmlns:r="http://schemas.openxmlformats.org/officeDocument/2006/relationships" name="Custom Theme">
  <a:themeElements>
    <a:clrScheme name="Blank 1">
      <a:dk1>
        <a:srgbClr val="5B4D2D"/>
      </a:dk1>
      <a:lt1>
        <a:srgbClr val="A4B2D2"/>
      </a:lt1>
      <a:dk2>
        <a:srgbClr val="000000"/>
      </a:dk2>
      <a:lt2>
        <a:srgbClr val="808080"/>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9.xml><?xml version="1.0" encoding="utf-8"?>
<a:theme xmlns:a="http://schemas.openxmlformats.org/drawingml/2006/main" xmlns:r="http://schemas.openxmlformats.org/officeDocument/2006/relationships" name="Custom Theme">
  <a:themeElements>
    <a:clrScheme name="Title - Top 1">
      <a:dk1>
        <a:srgbClr val="5B4D2D"/>
      </a:dk1>
      <a:lt1>
        <a:srgbClr val="A4B2D2"/>
      </a:lt1>
      <a:dk2>
        <a:srgbClr val="000000"/>
      </a:dk2>
      <a:lt2>
        <a:srgbClr val="FFFFFF"/>
      </a:lt2>
      <a:accent1>
        <a:srgbClr val="7C8432"/>
      </a:accent1>
      <a:accent2>
        <a:srgbClr val="333399"/>
      </a:accent2>
      <a:accent3>
        <a:srgbClr val="A4B2D2"/>
      </a:accent3>
      <a:accent4>
        <a:srgbClr val="7C8432"/>
      </a:accent4>
      <a:accent5>
        <a:srgbClr val="333399"/>
      </a:accent5>
      <a:accent6>
        <a:srgbClr val="A4B2D2"/>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