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621D-640C-6047-824D-80AA2C95E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55725-F1B8-1947-B397-D9B9D0EF5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E6F67-4E73-2942-8DA0-AE96102C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A5E73-DD86-4047-8CD3-158A04FD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42692-E96B-D347-87A5-6B1E135A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55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B7E8-1819-7446-B4DE-8A07F510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3E62F-C575-6A4B-93C0-F0FEC3582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2ECF8-12B1-EC49-A32B-F832DE8F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30CFF-60FA-3446-A72F-F1A47705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26152-32E8-EF42-BCB7-6836F84D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32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CC78D-D476-D742-8A99-85A11E0FA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9A4DC-3D05-224C-8440-85D636145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B02B6-5DD6-7C48-AD65-B27C948F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312B-7872-724A-AEDF-2E2BAAE1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2846-1979-5842-9C15-2ED5938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38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B5B1-724B-904D-AF9A-5536662B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A0B6-34AF-F242-A138-4D768DD8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9F79-20ED-4F46-9B46-9DE89208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71D65-625C-B946-8611-8BCFA50D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4B493-FEA8-3D4C-B8D7-45DA6F76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8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26A1-53A3-374A-9F97-B3822D58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5CB5A-8BCB-4344-908E-6A7BA63FA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04F7E-4748-A44F-AD22-1EF808FB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FB7C-06EF-A643-B6F1-C918777A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C4223-F69D-A44F-99CE-1405ED34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60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041B-495D-3649-AC2F-C689592F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F082-4B3C-054F-BB1E-F03D16D90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5AE22-F9E4-C24C-BEAB-BE42C3392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705A7-478D-3141-8068-CDFC2CC0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13C1D-A428-0C4F-8874-D9AC238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5C18F-BFE0-EF4A-BED3-5A1F36BE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B162-2FD2-5340-822B-0C3EA19F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769A4-94A0-4E44-963D-ECB9F02D0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824B9-F05C-B243-A131-FB80CB5CF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030EC-B01B-7746-8736-756B66AEC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50782-069B-A74F-9133-BC27B205C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BF493-63C7-E640-A309-B61836C1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C9C87-5AC5-8C42-8288-78F95DD3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AE527-1E03-3E42-AA96-7023A3AC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22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79D5-DB8B-EC44-8226-0A4E55D7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321C6-0E23-5440-87EC-1D3880F0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F656E-CDE8-2842-9155-02C3AEBE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C24DB-5BA4-3944-8510-BCF504E8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04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86AB8-C944-DC4D-949E-FD2FCF37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A0ED6-3608-0641-A45E-258E1FD9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EDE48-F4EF-774C-AF3D-A5619044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02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CAC0-6C10-C24D-A5A9-9184364F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BA35-E31B-9F42-9205-3F433FED3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BB3EF-A8EC-5240-BDE2-22CD0E231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2A1D0-9522-1945-8A33-38957600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8B643-DF62-C74B-AAEF-6385A74B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0AE51-3E82-F44D-9E8A-CFBE9486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44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2131-1C16-704F-A1E8-A71786A3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350C4-3B6C-AB43-A246-853169D6F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B720F-4BCE-6C4A-87B6-DAE97A5DA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8DB7D-71EA-D14A-B4FE-649BC892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E6738-D946-814E-A8A2-F4524B35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ED97-2BD3-5042-B41A-68084D67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61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05144-D33A-0445-A35C-16DE8FE2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1E84E-6F37-A14B-8D70-DCB1D6CC6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3A5D-7D24-7F43-B7E9-CA6FC44F4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E3B3A-2E78-DB49-AE97-5814CF311F16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F0E1E-78A6-A54D-9A49-0362BF1CC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D61C1-F5AC-BD46-A349-58FFE87B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5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F60EC1-43FD-0D49-B316-320619F43976}"/>
              </a:ext>
            </a:extLst>
          </p:cNvPr>
          <p:cNvSpPr>
            <a:spLocks noChangeAspect="1"/>
          </p:cNvSpPr>
          <p:nvPr/>
        </p:nvSpPr>
        <p:spPr>
          <a:xfrm>
            <a:off x="1333819" y="87757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7F6594-1CEE-4243-849D-148051ABFA5B}"/>
              </a:ext>
            </a:extLst>
          </p:cNvPr>
          <p:cNvSpPr>
            <a:spLocks noChangeAspect="1"/>
          </p:cNvSpPr>
          <p:nvPr/>
        </p:nvSpPr>
        <p:spPr>
          <a:xfrm>
            <a:off x="1441819" y="87757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BB41A7-37CF-E343-96DD-CE9384FADD57}"/>
              </a:ext>
            </a:extLst>
          </p:cNvPr>
          <p:cNvSpPr>
            <a:spLocks noChangeAspect="1"/>
          </p:cNvSpPr>
          <p:nvPr/>
        </p:nvSpPr>
        <p:spPr>
          <a:xfrm>
            <a:off x="1338832" y="1901914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37DF38-05BF-D142-9CD1-D114D05BDC9C}"/>
              </a:ext>
            </a:extLst>
          </p:cNvPr>
          <p:cNvSpPr>
            <a:spLocks noChangeAspect="1"/>
          </p:cNvSpPr>
          <p:nvPr/>
        </p:nvSpPr>
        <p:spPr>
          <a:xfrm>
            <a:off x="1441819" y="1901914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0B3FD8C-9A14-124D-9FF7-5D109727E9C6}"/>
              </a:ext>
            </a:extLst>
          </p:cNvPr>
          <p:cNvGrpSpPr/>
          <p:nvPr/>
        </p:nvGrpSpPr>
        <p:grpSpPr>
          <a:xfrm>
            <a:off x="6420164" y="710256"/>
            <a:ext cx="1060062" cy="1482795"/>
            <a:chOff x="4939707" y="687375"/>
            <a:chExt cx="1060062" cy="148279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E608FC8-BA88-2E47-B404-A5EDE77C1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5388" y="886807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27E6ED-FE3E-F944-98AF-A0FA99E92B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0709" y="877579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F4E9B04-B8E2-3F4E-8528-DCD52E99C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5388" y="1901914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1C563F-97A7-6B43-B9D1-7424C1335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709" y="1885905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83068C-1AFD-0D44-B594-609E3272FE0F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5159388" y="994807"/>
              <a:ext cx="0" cy="907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B84DE5-91EE-AE4D-AA71-3E3B29E64DA4}"/>
                </a:ext>
              </a:extLst>
            </p:cNvPr>
            <p:cNvCxnSpPr>
              <a:cxnSpLocks/>
              <a:stCxn id="13" idx="4"/>
              <a:endCxn id="15" idx="0"/>
            </p:cNvCxnSpPr>
            <p:nvPr/>
          </p:nvCxnSpPr>
          <p:spPr>
            <a:xfrm>
              <a:off x="5704709" y="985579"/>
              <a:ext cx="54000" cy="900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A022840-27DA-144A-B3FA-FD840C1C33C1}"/>
                </a:ext>
              </a:extLst>
            </p:cNvPr>
            <p:cNvCxnSpPr>
              <a:cxnSpLocks/>
              <a:stCxn id="12" idx="5"/>
              <a:endCxn id="15" idx="1"/>
            </p:cNvCxnSpPr>
            <p:nvPr/>
          </p:nvCxnSpPr>
          <p:spPr>
            <a:xfrm>
              <a:off x="5197572" y="978991"/>
              <a:ext cx="522953" cy="922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7F317C-2E68-3747-B7E1-F6B9E3B7BC95}"/>
                </a:ext>
              </a:extLst>
            </p:cNvPr>
            <p:cNvCxnSpPr>
              <a:cxnSpLocks/>
              <a:stCxn id="13" idx="3"/>
              <a:endCxn id="14" idx="7"/>
            </p:cNvCxnSpPr>
            <p:nvPr/>
          </p:nvCxnSpPr>
          <p:spPr>
            <a:xfrm flipH="1">
              <a:off x="5197572" y="969763"/>
              <a:ext cx="468953" cy="947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2931EF-0871-864E-8128-587E022C5985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5213388" y="931579"/>
              <a:ext cx="437321" cy="9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08789CB-0689-8F45-B6CE-BB39EE1454F4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 flipV="1">
              <a:off x="5213388" y="1939905"/>
              <a:ext cx="491321" cy="16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CE1DAB-A0EB-6D48-A0C0-0B69A539A40B}"/>
                </a:ext>
              </a:extLst>
            </p:cNvPr>
            <p:cNvSpPr txBox="1"/>
            <p:nvPr/>
          </p:nvSpPr>
          <p:spPr>
            <a:xfrm>
              <a:off x="4939707" y="1281853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E41084-8240-744E-B4F4-70D29F43F09A}"/>
                </a:ext>
              </a:extLst>
            </p:cNvPr>
            <p:cNvSpPr txBox="1"/>
            <p:nvPr/>
          </p:nvSpPr>
          <p:spPr>
            <a:xfrm>
              <a:off x="5720525" y="128185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23372C-BB45-C143-9F84-35AF6EFEE36C}"/>
                </a:ext>
              </a:extLst>
            </p:cNvPr>
            <p:cNvSpPr txBox="1"/>
            <p:nvPr/>
          </p:nvSpPr>
          <p:spPr>
            <a:xfrm>
              <a:off x="5178328" y="1379367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6C7C87-96F6-3941-A668-F8FAE696E3B8}"/>
                </a:ext>
              </a:extLst>
            </p:cNvPr>
            <p:cNvSpPr txBox="1"/>
            <p:nvPr/>
          </p:nvSpPr>
          <p:spPr>
            <a:xfrm>
              <a:off x="5448968" y="1364823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B0E363-3306-5047-A3AB-25967159FD48}"/>
                </a:ext>
              </a:extLst>
            </p:cNvPr>
            <p:cNvSpPr txBox="1"/>
            <p:nvPr/>
          </p:nvSpPr>
          <p:spPr>
            <a:xfrm>
              <a:off x="5297867" y="687375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FDA1243-2723-C245-9433-4C42D744B992}"/>
                </a:ext>
              </a:extLst>
            </p:cNvPr>
            <p:cNvSpPr txBox="1"/>
            <p:nvPr/>
          </p:nvSpPr>
          <p:spPr>
            <a:xfrm>
              <a:off x="5340683" y="1862393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g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BBC822-2C77-6D47-BCED-BC360F376089}"/>
              </a:ext>
            </a:extLst>
          </p:cNvPr>
          <p:cNvCxnSpPr>
            <a:stCxn id="5" idx="2"/>
            <a:endCxn id="7" idx="2"/>
          </p:cNvCxnSpPr>
          <p:nvPr/>
        </p:nvCxnSpPr>
        <p:spPr>
          <a:xfrm>
            <a:off x="1441819" y="931579"/>
            <a:ext cx="0" cy="102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8F6DE2-5952-7442-8AD5-CFFC95418848}"/>
              </a:ext>
            </a:extLst>
          </p:cNvPr>
          <p:cNvSpPr txBox="1"/>
          <p:nvPr/>
        </p:nvSpPr>
        <p:spPr>
          <a:xfrm>
            <a:off x="1414205" y="1255348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C6E9915-BB3E-C644-9D1C-D8E562059AA9}"/>
              </a:ext>
            </a:extLst>
          </p:cNvPr>
          <p:cNvGrpSpPr/>
          <p:nvPr/>
        </p:nvGrpSpPr>
        <p:grpSpPr>
          <a:xfrm>
            <a:off x="3786173" y="709412"/>
            <a:ext cx="814215" cy="1356583"/>
            <a:chOff x="2892926" y="653331"/>
            <a:chExt cx="814215" cy="1356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22910E-FB91-684C-B430-B07C84C7E2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9259" y="886807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071FDB1-1010-7C47-8A9B-AF4285E1F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4580" y="877579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8D7BAC-1BF9-294A-BD7D-41456357F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6908" y="1901914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C53FC29-A42D-6D41-8F59-BB7A4BCBB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9895" y="1901914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D948BAA-536B-9E42-93EF-A2CCC4C0FEE3}"/>
                </a:ext>
              </a:extLst>
            </p:cNvPr>
            <p:cNvCxnSpPr>
              <a:stCxn id="9" idx="4"/>
              <a:endCxn id="11" idx="7"/>
            </p:cNvCxnSpPr>
            <p:nvPr/>
          </p:nvCxnSpPr>
          <p:spPr>
            <a:xfrm flipH="1">
              <a:off x="3372079" y="985579"/>
              <a:ext cx="176501" cy="932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5ABECD-9F11-9D4E-A6E8-44D852952134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3003259" y="994807"/>
              <a:ext cx="227649" cy="907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5B42A6-4ED2-6646-971D-A23FF81E9E83}"/>
                </a:ext>
              </a:extLst>
            </p:cNvPr>
            <p:cNvSpPr txBox="1"/>
            <p:nvPr/>
          </p:nvSpPr>
          <p:spPr>
            <a:xfrm>
              <a:off x="2892926" y="1277568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6D4F96-690C-B440-B579-B6A034DBE20A}"/>
                </a:ext>
              </a:extLst>
            </p:cNvPr>
            <p:cNvSpPr txBox="1"/>
            <p:nvPr/>
          </p:nvSpPr>
          <p:spPr>
            <a:xfrm>
              <a:off x="3427897" y="129447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b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CF4A92-EF3A-424E-9774-0BE7F5302B19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3057259" y="931579"/>
              <a:ext cx="437321" cy="9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2D10C8-7123-1145-AAAF-3DD5CD334DD7}"/>
                </a:ext>
              </a:extLst>
            </p:cNvPr>
            <p:cNvSpPr txBox="1"/>
            <p:nvPr/>
          </p:nvSpPr>
          <p:spPr>
            <a:xfrm>
              <a:off x="3177696" y="653331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3F25A0-9441-5044-B8B5-2CD31D5A6D5B}"/>
                  </a:ext>
                </a:extLst>
              </p:cNvPr>
              <p:cNvSpPr txBox="1"/>
              <p:nvPr/>
            </p:nvSpPr>
            <p:spPr>
              <a:xfrm>
                <a:off x="286812" y="2303406"/>
                <a:ext cx="286379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r>
                  <a:rPr lang="en-GB" sz="1400" dirty="0"/>
                  <a:t>If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𝐵𝐿</m:t>
                        </m:r>
                      </m:sub>
                    </m:sSub>
                  </m:oMath>
                </a14:m>
                <a:r>
                  <a:rPr lang="en-GB" sz="14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GB" sz="1400" dirty="0"/>
                  <a:t> time points: black</a:t>
                </a:r>
                <a:br>
                  <a:rPr lang="en-GB" sz="1400" dirty="0"/>
                </a:br>
                <a:r>
                  <a:rPr lang="en-GB" sz="1400" dirty="0"/>
                  <a:t>else: light blue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3F25A0-9441-5044-B8B5-2CD31D5A6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12" y="2303406"/>
                <a:ext cx="2863797" cy="1384995"/>
              </a:xfrm>
              <a:prstGeom prst="rect">
                <a:avLst/>
              </a:prstGeom>
              <a:blipFill>
                <a:blip r:embed="rId2"/>
                <a:stretch>
                  <a:fillRect l="-441" b="-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1A63CC-90D1-C341-8E62-48C89D019F00}"/>
                  </a:ext>
                </a:extLst>
              </p:cNvPr>
              <p:cNvSpPr txBox="1"/>
              <p:nvPr/>
            </p:nvSpPr>
            <p:spPr>
              <a:xfrm>
                <a:off x="3670921" y="2303406"/>
                <a:ext cx="172720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r>
                  <a:rPr lang="en-GB" sz="1400" dirty="0"/>
                  <a:t>If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𝐵𝑁</m:t>
                        </m:r>
                      </m:sub>
                    </m:sSub>
                  </m:oMath>
                </a14:m>
                <a:r>
                  <a:rPr lang="en-GB" sz="1400" dirty="0"/>
                  <a:t>: dark blue</a:t>
                </a:r>
                <a:br>
                  <a:rPr lang="en-GB" sz="1400" dirty="0"/>
                </a:br>
                <a:r>
                  <a:rPr lang="en-GB" sz="1400" dirty="0"/>
                  <a:t>else: brown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1A63CC-90D1-C341-8E62-48C89D019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921" y="2303406"/>
                <a:ext cx="1727204" cy="1384995"/>
              </a:xfrm>
              <a:prstGeom prst="rect">
                <a:avLst/>
              </a:prstGeom>
              <a:blipFill>
                <a:blip r:embed="rId3"/>
                <a:stretch>
                  <a:fillRect l="-725" b="-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362A29-FDC3-EB4F-8C24-308E66C24895}"/>
                  </a:ext>
                </a:extLst>
              </p:cNvPr>
              <p:cNvSpPr txBox="1"/>
              <p:nvPr/>
            </p:nvSpPr>
            <p:spPr>
              <a:xfrm>
                <a:off x="6298400" y="2340560"/>
                <a:ext cx="3587392" cy="1833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r>
                  <a:rPr lang="en-GB" sz="1400" dirty="0"/>
                  <a:t>if </a:t>
                </a:r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∡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𝑟𝑔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}&lt;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𝑟𝑔</m:t>
                        </m:r>
                      </m:sub>
                    </m:sSub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𝑅𝑃</m:t>
                        </m:r>
                      </m:sub>
                    </m:sSub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and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𝑅𝑃</m:t>
                        </m:r>
                      </m:sub>
                    </m:sSub>
                  </m:oMath>
                </a14:m>
                <a:r>
                  <a:rPr lang="en-GB" sz="1400" dirty="0"/>
                  <a:t>: red</a:t>
                </a:r>
              </a:p>
              <a:p>
                <a:r>
                  <a:rPr lang="en-GB" sz="1400" dirty="0"/>
                  <a:t>else: pink</a:t>
                </a:r>
              </a:p>
              <a:p>
                <a:endParaRPr lang="en-GB" sz="1400" dirty="0"/>
              </a:p>
              <a:p>
                <a:r>
                  <a:rPr lang="en-GB" sz="1400" dirty="0"/>
                  <a:t>but</a:t>
                </a:r>
              </a:p>
              <a:p>
                <a:endParaRPr lang="en-GB" sz="1400" dirty="0"/>
              </a:p>
              <a:p>
                <a:r>
                  <a:rPr lang="en-GB" sz="1400" dirty="0"/>
                  <a:t>if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𝑊𝑅𝑃</m:t>
                        </m:r>
                      </m:sub>
                    </m:sSub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or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𝑊𝑅𝑃</m:t>
                        </m:r>
                      </m:sub>
                    </m:sSub>
                  </m:oMath>
                </a14:m>
                <a:r>
                  <a:rPr lang="en-GB" sz="1400" dirty="0"/>
                  <a:t>: brown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362A29-FDC3-EB4F-8C24-308E66C24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400" y="2340560"/>
                <a:ext cx="3587392" cy="1833387"/>
              </a:xfrm>
              <a:prstGeom prst="rect">
                <a:avLst/>
              </a:prstGeom>
              <a:blipFill>
                <a:blip r:embed="rId4"/>
                <a:stretch>
                  <a:fillRect l="-352" b="-2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2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94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Gierlinski (Staff)</dc:creator>
  <cp:lastModifiedBy>Marek Gierlinski (Staff)</cp:lastModifiedBy>
  <cp:revision>8</cp:revision>
  <dcterms:created xsi:type="dcterms:W3CDTF">2021-03-11T10:30:06Z</dcterms:created>
  <dcterms:modified xsi:type="dcterms:W3CDTF">2021-07-05T08:49:08Z</dcterms:modified>
</cp:coreProperties>
</file>