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7432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2" userDrawn="1">
          <p15:clr>
            <a:srgbClr val="A4A3A4"/>
          </p15:clr>
        </p15:guide>
        <p15:guide id="3" userDrawn="1">
          <p15:clr>
            <a:srgbClr val="A4A3A4"/>
          </p15:clr>
        </p15:guide>
        <p15:guide id="4" pos="864" userDrawn="1">
          <p15:clr>
            <a:srgbClr val="A4A3A4"/>
          </p15:clr>
        </p15:guide>
        <p15:guide id="5" pos="936" userDrawn="1">
          <p15:clr>
            <a:srgbClr val="A4A3A4"/>
          </p15:clr>
        </p15:guide>
        <p15:guide id="6" pos="1008" userDrawn="1">
          <p15:clr>
            <a:srgbClr val="A4A3A4"/>
          </p15:clr>
        </p15:guide>
        <p15:guide id="7" pos="1080" userDrawn="1">
          <p15:clr>
            <a:srgbClr val="A4A3A4"/>
          </p15:clr>
        </p15:guide>
        <p15:guide id="8" pos="1152" userDrawn="1">
          <p15:clr>
            <a:srgbClr val="A4A3A4"/>
          </p15:clr>
        </p15:guide>
        <p15:guide id="9" pos="1224" userDrawn="1">
          <p15:clr>
            <a:srgbClr val="A4A3A4"/>
          </p15:clr>
        </p15:guide>
        <p15:guide id="10" pos="1296" userDrawn="1">
          <p15:clr>
            <a:srgbClr val="A4A3A4"/>
          </p15:clr>
        </p15:guide>
        <p15:guide id="11" pos="792" userDrawn="1">
          <p15:clr>
            <a:srgbClr val="A4A3A4"/>
          </p15:clr>
        </p15:guide>
        <p15:guide id="12" pos="720" userDrawn="1">
          <p15:clr>
            <a:srgbClr val="A4A3A4"/>
          </p15:clr>
        </p15:guide>
        <p15:guide id="13" pos="648" userDrawn="1">
          <p15:clr>
            <a:srgbClr val="A4A3A4"/>
          </p15:clr>
        </p15:guide>
        <p15:guide id="14" pos="144" userDrawn="1">
          <p15:clr>
            <a:srgbClr val="A4A3A4"/>
          </p15:clr>
        </p15:guide>
        <p15:guide id="15" pos="216" userDrawn="1">
          <p15:clr>
            <a:srgbClr val="A4A3A4"/>
          </p15:clr>
        </p15:guide>
        <p15:guide id="16" pos="288" userDrawn="1">
          <p15:clr>
            <a:srgbClr val="A4A3A4"/>
          </p15:clr>
        </p15:guide>
        <p15:guide id="17" pos="360" userDrawn="1">
          <p15:clr>
            <a:srgbClr val="A4A3A4"/>
          </p15:clr>
        </p15:guide>
        <p15:guide id="18" pos="432" userDrawn="1">
          <p15:clr>
            <a:srgbClr val="A4A3A4"/>
          </p15:clr>
        </p15:guide>
        <p15:guide id="19" pos="504" userDrawn="1">
          <p15:clr>
            <a:srgbClr val="A4A3A4"/>
          </p15:clr>
        </p15:guide>
        <p15:guide id="20" pos="576" userDrawn="1">
          <p15:clr>
            <a:srgbClr val="A4A3A4"/>
          </p15:clr>
        </p15:guide>
        <p15:guide id="21" pos="1368" userDrawn="1">
          <p15:clr>
            <a:srgbClr val="A4A3A4"/>
          </p15:clr>
        </p15:guide>
        <p15:guide id="22" pos="1440" userDrawn="1">
          <p15:clr>
            <a:srgbClr val="A4A3A4"/>
          </p15:clr>
        </p15:guide>
        <p15:guide id="23" pos="1512" userDrawn="1">
          <p15:clr>
            <a:srgbClr val="A4A3A4"/>
          </p15:clr>
        </p15:guide>
        <p15:guide id="24" pos="1584" userDrawn="1">
          <p15:clr>
            <a:srgbClr val="A4A3A4"/>
          </p15:clr>
        </p15:guide>
        <p15:guide id="25" pos="1656" userDrawn="1">
          <p15:clr>
            <a:srgbClr val="A4A3A4"/>
          </p15:clr>
        </p15:guide>
        <p15:guide id="26" orient="horz" pos="72" userDrawn="1">
          <p15:clr>
            <a:srgbClr val="A4A3A4"/>
          </p15:clr>
        </p15:guide>
        <p15:guide id="27" orient="horz" pos="144" userDrawn="1">
          <p15:clr>
            <a:srgbClr val="A4A3A4"/>
          </p15:clr>
        </p15:guide>
        <p15:guide id="28" orient="horz" pos="216" userDrawn="1">
          <p15:clr>
            <a:srgbClr val="A4A3A4"/>
          </p15:clr>
        </p15:guide>
        <p15:guide id="29" orient="horz" pos="288" userDrawn="1">
          <p15:clr>
            <a:srgbClr val="A4A3A4"/>
          </p15:clr>
        </p15:guide>
        <p15:guide id="30" orient="horz" pos="360" userDrawn="1">
          <p15:clr>
            <a:srgbClr val="A4A3A4"/>
          </p15:clr>
        </p15:guide>
        <p15:guide id="31" orient="horz" pos="432" userDrawn="1">
          <p15:clr>
            <a:srgbClr val="A4A3A4"/>
          </p15:clr>
        </p15:guide>
        <p15:guide id="32" orient="horz" pos="504" userDrawn="1">
          <p15:clr>
            <a:srgbClr val="A4A3A4"/>
          </p15:clr>
        </p15:guide>
        <p15:guide id="33" orient="horz" pos="576" userDrawn="1">
          <p15:clr>
            <a:srgbClr val="A4A3A4"/>
          </p15:clr>
        </p15:guide>
        <p15:guide id="34" orient="horz" pos="648" userDrawn="1">
          <p15:clr>
            <a:srgbClr val="A4A3A4"/>
          </p15:clr>
        </p15:guide>
        <p15:guide id="35" orient="horz" pos="720" userDrawn="1">
          <p15:clr>
            <a:srgbClr val="A4A3A4"/>
          </p15:clr>
        </p15:guide>
        <p15:guide id="36" orient="horz" pos="792" userDrawn="1">
          <p15:clr>
            <a:srgbClr val="A4A3A4"/>
          </p15:clr>
        </p15:guide>
        <p15:guide id="37" orient="horz" pos="864" userDrawn="1">
          <p15:clr>
            <a:srgbClr val="A4A3A4"/>
          </p15:clr>
        </p15:guide>
        <p15:guide id="38" orient="horz" pos="936" userDrawn="1">
          <p15:clr>
            <a:srgbClr val="A4A3A4"/>
          </p15:clr>
        </p15:guide>
        <p15:guide id="39" orient="horz" pos="1008" userDrawn="1">
          <p15:clr>
            <a:srgbClr val="A4A3A4"/>
          </p15:clr>
        </p15:guide>
        <p15:guide id="40" orient="horz" pos="1080" userDrawn="1">
          <p15:clr>
            <a:srgbClr val="A4A3A4"/>
          </p15:clr>
        </p15:guide>
        <p15:guide id="41" orient="horz" pos="1152" userDrawn="1">
          <p15:clr>
            <a:srgbClr val="A4A3A4"/>
          </p15:clr>
        </p15:guide>
        <p15:guide id="42" orient="horz" pos="1224" userDrawn="1">
          <p15:clr>
            <a:srgbClr val="A4A3A4"/>
          </p15:clr>
        </p15:guide>
        <p15:guide id="43" orient="horz" pos="1296" userDrawn="1">
          <p15:clr>
            <a:srgbClr val="A4A3A4"/>
          </p15:clr>
        </p15:guide>
        <p15:guide id="44" orient="horz" pos="1368" userDrawn="1">
          <p15:clr>
            <a:srgbClr val="A4A3A4"/>
          </p15:clr>
        </p15:guide>
        <p15:guide id="45" orient="horz" pos="1440" userDrawn="1">
          <p15:clr>
            <a:srgbClr val="A4A3A4"/>
          </p15:clr>
        </p15:guide>
        <p15:guide id="46" orient="horz" pos="1512" userDrawn="1">
          <p15:clr>
            <a:srgbClr val="A4A3A4"/>
          </p15:clr>
        </p15:guide>
        <p15:guide id="47" orient="horz" pos="1584" userDrawn="1">
          <p15:clr>
            <a:srgbClr val="A4A3A4"/>
          </p15:clr>
        </p15:guide>
        <p15:guide id="48" orient="horz" pos="16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1919"/>
    <a:srgbClr val="FFB81C"/>
    <a:srgbClr val="003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howGuides="1">
      <p:cViewPr>
        <p:scale>
          <a:sx n="400" d="100"/>
          <a:sy n="400" d="100"/>
        </p:scale>
        <p:origin x="1928" y="-1176"/>
      </p:cViewPr>
      <p:guideLst>
        <p:guide orient="horz"/>
        <p:guide pos="72"/>
        <p:guide/>
        <p:guide pos="864"/>
        <p:guide pos="936"/>
        <p:guide pos="1008"/>
        <p:guide pos="1080"/>
        <p:guide pos="1152"/>
        <p:guide pos="1224"/>
        <p:guide pos="1296"/>
        <p:guide pos="792"/>
        <p:guide pos="720"/>
        <p:guide pos="648"/>
        <p:guide pos="144"/>
        <p:guide pos="216"/>
        <p:guide pos="288"/>
        <p:guide pos="360"/>
        <p:guide pos="432"/>
        <p:guide pos="504"/>
        <p:guide pos="576"/>
        <p:guide pos="1368"/>
        <p:guide pos="1440"/>
        <p:guide pos="1512"/>
        <p:guide pos="1584"/>
        <p:guide pos="1656"/>
        <p:guide orient="horz" pos="72"/>
        <p:guide orient="horz" pos="144"/>
        <p:guide orient="horz" pos="216"/>
        <p:guide orient="horz" pos="288"/>
        <p:guide orient="horz" pos="360"/>
        <p:guide orient="horz" pos="432"/>
        <p:guide orient="horz" pos="504"/>
        <p:guide orient="horz" pos="576"/>
        <p:guide orient="horz" pos="648"/>
        <p:guide orient="horz" pos="720"/>
        <p:guide orient="horz" pos="792"/>
        <p:guide orient="horz" pos="864"/>
        <p:guide orient="horz" pos="936"/>
        <p:guide orient="horz" pos="1008"/>
        <p:guide orient="horz" pos="1080"/>
        <p:guide orient="horz" pos="1152"/>
        <p:guide orient="horz" pos="1224"/>
        <p:guide orient="horz" pos="1296"/>
        <p:guide orient="horz" pos="1368"/>
        <p:guide orient="horz" pos="1440"/>
        <p:guide orient="horz" pos="1512"/>
        <p:guide orient="horz" pos="1584"/>
        <p:guide orient="horz" pos="1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" y="448945"/>
            <a:ext cx="2331720" cy="955040"/>
          </a:xfrm>
        </p:spPr>
        <p:txBody>
          <a:bodyPr anchor="b"/>
          <a:lstStyle>
            <a:lvl1pPr algn="ctr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1440815"/>
            <a:ext cx="2057400" cy="662305"/>
          </a:xfrm>
        </p:spPr>
        <p:txBody>
          <a:bodyPr/>
          <a:lstStyle>
            <a:lvl1pPr marL="0" indent="0" algn="ctr">
              <a:buNone/>
              <a:defRPr sz="720"/>
            </a:lvl1pPr>
            <a:lvl2pPr marL="137160" indent="0" algn="ctr">
              <a:buNone/>
              <a:defRPr sz="600"/>
            </a:lvl2pPr>
            <a:lvl3pPr marL="274320" indent="0" algn="ctr">
              <a:buNone/>
              <a:defRPr sz="540"/>
            </a:lvl3pPr>
            <a:lvl4pPr marL="411480" indent="0" algn="ctr">
              <a:buNone/>
              <a:defRPr sz="480"/>
            </a:lvl4pPr>
            <a:lvl5pPr marL="548640" indent="0" algn="ctr">
              <a:buNone/>
              <a:defRPr sz="480"/>
            </a:lvl5pPr>
            <a:lvl6pPr marL="685800" indent="0" algn="ctr">
              <a:buNone/>
              <a:defRPr sz="480"/>
            </a:lvl6pPr>
            <a:lvl7pPr marL="822960" indent="0" algn="ctr">
              <a:buNone/>
              <a:defRPr sz="480"/>
            </a:lvl7pPr>
            <a:lvl8pPr marL="960120" indent="0" algn="ctr">
              <a:buNone/>
              <a:defRPr sz="480"/>
            </a:lvl8pPr>
            <a:lvl9pPr marL="1097280" indent="0" algn="ctr">
              <a:buNone/>
              <a:defRPr sz="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71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" y="146050"/>
            <a:ext cx="591503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" y="146050"/>
            <a:ext cx="1740218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5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" y="683896"/>
            <a:ext cx="2366010" cy="1141095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" y="1835786"/>
            <a:ext cx="2366010" cy="600075"/>
          </a:xfrm>
        </p:spPr>
        <p:txBody>
          <a:bodyPr/>
          <a:lstStyle>
            <a:lvl1pPr marL="0" indent="0">
              <a:buNone/>
              <a:defRPr sz="720">
                <a:solidFill>
                  <a:schemeClr val="tx1"/>
                </a:solidFill>
              </a:defRPr>
            </a:lvl1pPr>
            <a:lvl2pPr marL="13716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74320" indent="0">
              <a:buNone/>
              <a:defRPr sz="540">
                <a:solidFill>
                  <a:schemeClr val="tx1">
                    <a:tint val="75000"/>
                  </a:schemeClr>
                </a:solidFill>
              </a:defRPr>
            </a:lvl3pPr>
            <a:lvl4pPr marL="4114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4pPr>
            <a:lvl5pPr marL="54864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5pPr>
            <a:lvl6pPr marL="68580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6pPr>
            <a:lvl7pPr marL="82296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7pPr>
            <a:lvl8pPr marL="96012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8pPr>
            <a:lvl9pPr marL="109728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73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" y="730250"/>
            <a:ext cx="116586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01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" y="146051"/>
            <a:ext cx="236601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3" y="672465"/>
            <a:ext cx="1160502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3" y="1002030"/>
            <a:ext cx="1160502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" y="672465"/>
            <a:ext cx="1166217" cy="329565"/>
          </a:xfrm>
        </p:spPr>
        <p:txBody>
          <a:bodyPr anchor="b"/>
          <a:lstStyle>
            <a:lvl1pPr marL="0" indent="0">
              <a:buNone/>
              <a:defRPr sz="720" b="1"/>
            </a:lvl1pPr>
            <a:lvl2pPr marL="137160" indent="0">
              <a:buNone/>
              <a:defRPr sz="600" b="1"/>
            </a:lvl2pPr>
            <a:lvl3pPr marL="274320" indent="0">
              <a:buNone/>
              <a:defRPr sz="540" b="1"/>
            </a:lvl3pPr>
            <a:lvl4pPr marL="411480" indent="0">
              <a:buNone/>
              <a:defRPr sz="480" b="1"/>
            </a:lvl4pPr>
            <a:lvl5pPr marL="548640" indent="0">
              <a:buNone/>
              <a:defRPr sz="480" b="1"/>
            </a:lvl5pPr>
            <a:lvl6pPr marL="685800" indent="0">
              <a:buNone/>
              <a:defRPr sz="480" b="1"/>
            </a:lvl6pPr>
            <a:lvl7pPr marL="822960" indent="0">
              <a:buNone/>
              <a:defRPr sz="480" b="1"/>
            </a:lvl7pPr>
            <a:lvl8pPr marL="960120" indent="0">
              <a:buNone/>
              <a:defRPr sz="480" b="1"/>
            </a:lvl8pPr>
            <a:lvl9pPr marL="1097280" indent="0">
              <a:buNone/>
              <a:defRPr sz="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" y="1002030"/>
            <a:ext cx="1166217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1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3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1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" y="394971"/>
            <a:ext cx="1388745" cy="1949450"/>
          </a:xfrm>
        </p:spPr>
        <p:txBody>
          <a:bodyPr/>
          <a:lstStyle>
            <a:lvl1pPr>
              <a:defRPr sz="960"/>
            </a:lvl1pPr>
            <a:lvl2pPr>
              <a:defRPr sz="840"/>
            </a:lvl2pPr>
            <a:lvl3pPr>
              <a:defRPr sz="72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0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3" y="182880"/>
            <a:ext cx="884753" cy="640080"/>
          </a:xfrm>
        </p:spPr>
        <p:txBody>
          <a:bodyPr anchor="b"/>
          <a:lstStyle>
            <a:lvl1pPr>
              <a:defRPr sz="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" y="394971"/>
            <a:ext cx="1388745" cy="1949450"/>
          </a:xfrm>
        </p:spPr>
        <p:txBody>
          <a:bodyPr anchor="t"/>
          <a:lstStyle>
            <a:lvl1pPr marL="0" indent="0">
              <a:buNone/>
              <a:defRPr sz="960"/>
            </a:lvl1pPr>
            <a:lvl2pPr marL="137160" indent="0">
              <a:buNone/>
              <a:defRPr sz="840"/>
            </a:lvl2pPr>
            <a:lvl3pPr marL="274320" indent="0">
              <a:buNone/>
              <a:defRPr sz="720"/>
            </a:lvl3pPr>
            <a:lvl4pPr marL="411480" indent="0">
              <a:buNone/>
              <a:defRPr sz="600"/>
            </a:lvl4pPr>
            <a:lvl5pPr marL="548640" indent="0">
              <a:buNone/>
              <a:defRPr sz="600"/>
            </a:lvl5pPr>
            <a:lvl6pPr marL="685800" indent="0">
              <a:buNone/>
              <a:defRPr sz="600"/>
            </a:lvl6pPr>
            <a:lvl7pPr marL="822960" indent="0">
              <a:buNone/>
              <a:defRPr sz="600"/>
            </a:lvl7pPr>
            <a:lvl8pPr marL="960120" indent="0">
              <a:buNone/>
              <a:defRPr sz="600"/>
            </a:lvl8pPr>
            <a:lvl9pPr marL="1097280" indent="0">
              <a:buNone/>
              <a:defRPr sz="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3" y="822960"/>
            <a:ext cx="884753" cy="1524635"/>
          </a:xfrm>
        </p:spPr>
        <p:txBody>
          <a:bodyPr/>
          <a:lstStyle>
            <a:lvl1pPr marL="0" indent="0">
              <a:buNone/>
              <a:defRPr sz="480"/>
            </a:lvl1pPr>
            <a:lvl2pPr marL="137160" indent="0">
              <a:buNone/>
              <a:defRPr sz="420"/>
            </a:lvl2pPr>
            <a:lvl3pPr marL="274320" indent="0">
              <a:buNone/>
              <a:defRPr sz="360"/>
            </a:lvl3pPr>
            <a:lvl4pPr marL="411480" indent="0">
              <a:buNone/>
              <a:defRPr sz="300"/>
            </a:lvl4pPr>
            <a:lvl5pPr marL="548640" indent="0">
              <a:buNone/>
              <a:defRPr sz="300"/>
            </a:lvl5pPr>
            <a:lvl6pPr marL="685800" indent="0">
              <a:buNone/>
              <a:defRPr sz="300"/>
            </a:lvl6pPr>
            <a:lvl7pPr marL="822960" indent="0">
              <a:buNone/>
              <a:defRPr sz="300"/>
            </a:lvl7pPr>
            <a:lvl8pPr marL="960120" indent="0">
              <a:buNone/>
              <a:defRPr sz="300"/>
            </a:lvl8pPr>
            <a:lvl9pPr marL="109728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7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" y="146051"/>
            <a:ext cx="236601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" y="730250"/>
            <a:ext cx="236601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2625E-ED0E-7444-9468-72E1DD66F44E}" type="datetimeFigureOut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" y="2542541"/>
            <a:ext cx="9258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" y="2542541"/>
            <a:ext cx="61722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5EB9D-C316-F546-AB88-8E49EC0AE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1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" rtl="0" eaLnBrk="1" latinLnBrk="0" hangingPunct="1">
        <a:lnSpc>
          <a:spcPct val="90000"/>
        </a:lnSpc>
        <a:spcBef>
          <a:spcPct val="0"/>
        </a:spcBef>
        <a:buNone/>
        <a:defRPr sz="13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27432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" indent="-68580" algn="l" defTabSz="274320" rtl="0" eaLnBrk="1" latinLnBrk="0" hangingPunct="1">
        <a:lnSpc>
          <a:spcPct val="90000"/>
        </a:lnSpc>
        <a:spcBef>
          <a:spcPts val="150"/>
        </a:spcBef>
        <a:buFont typeface="Arial" panose="020B0604020202020204" pitchFamily="34" charset="0"/>
        <a:buChar char="•"/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algn="l" defTabSz="274320" rtl="0" eaLnBrk="1" latinLnBrk="0" hangingPunct="1">
        <a:defRPr sz="5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9BFCD6A-7328-21D3-E35C-54FA7FD31B9C}"/>
              </a:ext>
            </a:extLst>
          </p:cNvPr>
          <p:cNvSpPr/>
          <p:nvPr/>
        </p:nvSpPr>
        <p:spPr>
          <a:xfrm>
            <a:off x="114300" y="114300"/>
            <a:ext cx="2514600" cy="2514600"/>
          </a:xfrm>
          <a:prstGeom prst="ellipse">
            <a:avLst/>
          </a:prstGeom>
          <a:noFill/>
          <a:ln>
            <a:solidFill>
              <a:srgbClr val="19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47B8108-34BB-3DEF-18E6-3BF5C46DE73F}"/>
              </a:ext>
            </a:extLst>
          </p:cNvPr>
          <p:cNvCxnSpPr/>
          <p:nvPr/>
        </p:nvCxnSpPr>
        <p:spPr>
          <a:xfrm>
            <a:off x="914400" y="199623"/>
            <a:ext cx="0" cy="257577"/>
          </a:xfrm>
          <a:prstGeom prst="line">
            <a:avLst/>
          </a:prstGeom>
          <a:ln w="28575">
            <a:solidFill>
              <a:srgbClr val="1919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C0005AA5-360B-25A1-E23D-A0011579BEE5}"/>
              </a:ext>
            </a:extLst>
          </p:cNvPr>
          <p:cNvSpPr/>
          <p:nvPr/>
        </p:nvSpPr>
        <p:spPr>
          <a:xfrm rot="5400000">
            <a:off x="457200" y="228600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FEDBC71-F2D0-7936-460D-7909AD29308C}"/>
              </a:ext>
            </a:extLst>
          </p:cNvPr>
          <p:cNvCxnSpPr>
            <a:stCxn id="16" idx="2"/>
          </p:cNvCxnSpPr>
          <p:nvPr/>
        </p:nvCxnSpPr>
        <p:spPr>
          <a:xfrm flipH="1">
            <a:off x="714375" y="620144"/>
            <a:ext cx="131761" cy="1355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c 35">
            <a:extLst>
              <a:ext uri="{FF2B5EF4-FFF2-40B4-BE49-F238E27FC236}">
                <a16:creationId xmlns:a16="http://schemas.microsoft.com/office/drawing/2014/main" id="{43D8F614-3C25-8FF8-E432-FC7D9E8321ED}"/>
              </a:ext>
            </a:extLst>
          </p:cNvPr>
          <p:cNvSpPr/>
          <p:nvPr/>
        </p:nvSpPr>
        <p:spPr>
          <a:xfrm rot="5400000" flipH="1" flipV="1">
            <a:off x="650874" y="685799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7EFCDA47-54FF-AF41-A3F1-1589A3C9F57D}"/>
              </a:ext>
            </a:extLst>
          </p:cNvPr>
          <p:cNvSpPr/>
          <p:nvPr/>
        </p:nvSpPr>
        <p:spPr>
          <a:xfrm rot="5400000">
            <a:off x="194464" y="685798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EAE4572F-38BF-D880-6C7A-EE427B50011B}"/>
              </a:ext>
            </a:extLst>
          </p:cNvPr>
          <p:cNvSpPr/>
          <p:nvPr/>
        </p:nvSpPr>
        <p:spPr>
          <a:xfrm rot="16200000" flipH="1">
            <a:off x="650873" y="685800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A41868F8-E398-4132-6D45-FFC1FB104733}"/>
              </a:ext>
            </a:extLst>
          </p:cNvPr>
          <p:cNvSpPr/>
          <p:nvPr/>
        </p:nvSpPr>
        <p:spPr>
          <a:xfrm rot="16200000" flipH="1">
            <a:off x="914400" y="228597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F398F7-E304-87AF-03B6-25CDDCCBD454}"/>
              </a:ext>
            </a:extLst>
          </p:cNvPr>
          <p:cNvCxnSpPr>
            <a:cxnSpLocks/>
          </p:cNvCxnSpPr>
          <p:nvPr/>
        </p:nvCxnSpPr>
        <p:spPr>
          <a:xfrm>
            <a:off x="977111" y="615947"/>
            <a:ext cx="388138" cy="399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>
            <a:extLst>
              <a:ext uri="{FF2B5EF4-FFF2-40B4-BE49-F238E27FC236}">
                <a16:creationId xmlns:a16="http://schemas.microsoft.com/office/drawing/2014/main" id="{FC62430E-2F85-FA88-389D-ADA3618C08F6}"/>
              </a:ext>
            </a:extLst>
          </p:cNvPr>
          <p:cNvSpPr/>
          <p:nvPr/>
        </p:nvSpPr>
        <p:spPr>
          <a:xfrm rot="16200000" flipV="1">
            <a:off x="970758" y="945267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3146954-FD19-55EC-520E-E83D07D9B6FE}"/>
              </a:ext>
            </a:extLst>
          </p:cNvPr>
          <p:cNvSpPr/>
          <p:nvPr/>
        </p:nvSpPr>
        <p:spPr>
          <a:xfrm rot="5400000" flipH="1" flipV="1">
            <a:off x="523083" y="1002415"/>
            <a:ext cx="457201" cy="457201"/>
          </a:xfrm>
          <a:prstGeom prst="arc">
            <a:avLst>
              <a:gd name="adj1" fmla="val 16200000"/>
              <a:gd name="adj2" fmla="val 189277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00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Paul Barton</dc:creator>
  <cp:lastModifiedBy>John Paul Barton</cp:lastModifiedBy>
  <cp:revision>6</cp:revision>
  <dcterms:created xsi:type="dcterms:W3CDTF">2022-09-01T18:53:21Z</dcterms:created>
  <dcterms:modified xsi:type="dcterms:W3CDTF">2022-09-02T19:13:13Z</dcterms:modified>
</cp:coreProperties>
</file>