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2860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400" d="100"/>
          <a:sy n="400" d="100"/>
        </p:scale>
        <p:origin x="2504" y="1632"/>
      </p:cViewPr>
      <p:guideLst>
        <p:guide orient="horz" pos="288"/>
        <p:guide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49648"/>
            <a:ext cx="17145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480272"/>
            <a:ext cx="17145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CB3-6D70-D24B-95C6-AE28942E26C7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409B-770D-CD49-9094-2B0BCA7A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0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CB3-6D70-D24B-95C6-AE28942E26C7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409B-770D-CD49-9094-2B0BCA7A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8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48683"/>
            <a:ext cx="492919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48683"/>
            <a:ext cx="1450181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CB3-6D70-D24B-95C6-AE28942E26C7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409B-770D-CD49-9094-2B0BCA7A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8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CB3-6D70-D24B-95C6-AE28942E26C7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409B-770D-CD49-9094-2B0BCA7A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227965"/>
            <a:ext cx="197167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611928"/>
            <a:ext cx="197167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CB3-6D70-D24B-95C6-AE28942E26C7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409B-770D-CD49-9094-2B0BCA7A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4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243417"/>
            <a:ext cx="97155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243417"/>
            <a:ext cx="97155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CB3-6D70-D24B-95C6-AE28942E26C7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409B-770D-CD49-9094-2B0BCA7A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4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48683"/>
            <a:ext cx="1971675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" y="224155"/>
            <a:ext cx="96708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" y="334010"/>
            <a:ext cx="967085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" y="224155"/>
            <a:ext cx="971848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" y="334010"/>
            <a:ext cx="971848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CB3-6D70-D24B-95C6-AE28942E26C7}" type="datetimeFigureOut">
              <a:rPr lang="en-US" smtClean="0"/>
              <a:t>5/9/23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409B-770D-CD49-9094-2B0BCA7A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CB3-6D70-D24B-95C6-AE28942E26C7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409B-770D-CD49-9094-2B0BCA7A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3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CB3-6D70-D24B-95C6-AE28942E26C7}" type="datetimeFigureOut">
              <a:rPr lang="en-US" smtClean="0"/>
              <a:t>5/9/23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409B-770D-CD49-9094-2B0BCA7A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3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1" y="60960"/>
            <a:ext cx="737294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131657"/>
            <a:ext cx="1157288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1" y="274320"/>
            <a:ext cx="737294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CB3-6D70-D24B-95C6-AE28942E26C7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409B-770D-CD49-9094-2B0BCA7A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1" y="60960"/>
            <a:ext cx="737294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131657"/>
            <a:ext cx="1157288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1" y="274320"/>
            <a:ext cx="737294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CB3-6D70-D24B-95C6-AE28942E26C7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409B-770D-CD49-9094-2B0BCA7A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48683"/>
            <a:ext cx="197167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243417"/>
            <a:ext cx="197167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847514"/>
            <a:ext cx="51435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DCB3-6D70-D24B-95C6-AE28942E26C7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847514"/>
            <a:ext cx="771525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847514"/>
            <a:ext cx="51435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6409B-770D-CD49-9094-2B0BCA7A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3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35F4D8-9E7D-1086-B1A8-7527D95E3250}"/>
              </a:ext>
            </a:extLst>
          </p:cNvPr>
          <p:cNvSpPr txBox="1"/>
          <p:nvPr/>
        </p:nvSpPr>
        <p:spPr>
          <a:xfrm>
            <a:off x="130996" y="652968"/>
            <a:ext cx="5774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Covariance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68024F-2AE0-88C4-3B68-D9DF57887FD1}"/>
              </a:ext>
            </a:extLst>
          </p:cNvPr>
          <p:cNvSpPr txBox="1"/>
          <p:nvPr/>
        </p:nvSpPr>
        <p:spPr>
          <a:xfrm>
            <a:off x="671645" y="652760"/>
            <a:ext cx="6815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Regularization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905898-3DBE-E67F-2601-36313F2A06AC}"/>
              </a:ext>
            </a:extLst>
          </p:cNvPr>
          <p:cNvSpPr txBox="1"/>
          <p:nvPr/>
        </p:nvSpPr>
        <p:spPr>
          <a:xfrm>
            <a:off x="1749853" y="656967"/>
            <a:ext cx="5036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1D9D3F-4762-C8F8-4D83-D109A7B06BE8}"/>
              </a:ext>
            </a:extLst>
          </p:cNvPr>
          <p:cNvSpPr txBox="1"/>
          <p:nvPr/>
        </p:nvSpPr>
        <p:spPr>
          <a:xfrm>
            <a:off x="1311631" y="61080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D2C519-B80F-7824-A121-20009402344F}"/>
              </a:ext>
            </a:extLst>
          </p:cNvPr>
          <p:cNvGrpSpPr/>
          <p:nvPr/>
        </p:nvGrpSpPr>
        <p:grpSpPr>
          <a:xfrm>
            <a:off x="136526" y="120383"/>
            <a:ext cx="1929906" cy="497452"/>
            <a:chOff x="-133350" y="96273"/>
            <a:chExt cx="2436897" cy="62813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F336058-043D-5926-0A7A-79730A00EB07}"/>
                </a:ext>
              </a:extLst>
            </p:cNvPr>
            <p:cNvSpPr/>
            <p:nvPr/>
          </p:nvSpPr>
          <p:spPr>
            <a:xfrm>
              <a:off x="-16797" y="151894"/>
              <a:ext cx="490791" cy="490791"/>
            </a:xfrm>
            <a:prstGeom prst="round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9C5CE58-37A4-C98F-280F-0477216D2CFA}"/>
                </a:ext>
              </a:extLst>
            </p:cNvPr>
            <p:cNvCxnSpPr>
              <a:cxnSpLocks/>
            </p:cNvCxnSpPr>
            <p:nvPr/>
          </p:nvCxnSpPr>
          <p:spPr>
            <a:xfrm>
              <a:off x="146711" y="151892"/>
              <a:ext cx="0" cy="490792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183D9F-14BF-6538-F1CA-2567160D61C8}"/>
                </a:ext>
              </a:extLst>
            </p:cNvPr>
            <p:cNvCxnSpPr>
              <a:cxnSpLocks/>
            </p:cNvCxnSpPr>
            <p:nvPr/>
          </p:nvCxnSpPr>
          <p:spPr>
            <a:xfrm>
              <a:off x="311811" y="151892"/>
              <a:ext cx="0" cy="490792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C306A3-DB60-1002-C506-F3502820E8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6798" y="318837"/>
              <a:ext cx="490790" cy="1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66973D-1424-FC8B-40EF-F7F5D67B0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6798" y="483937"/>
              <a:ext cx="490789" cy="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ouble Bracket 29">
              <a:extLst>
                <a:ext uri="{FF2B5EF4-FFF2-40B4-BE49-F238E27FC236}">
                  <a16:creationId xmlns:a16="http://schemas.microsoft.com/office/drawing/2014/main" id="{4A18A7BC-D76B-F916-19B1-06A48EFEA66C}"/>
                </a:ext>
              </a:extLst>
            </p:cNvPr>
            <p:cNvSpPr/>
            <p:nvPr/>
          </p:nvSpPr>
          <p:spPr>
            <a:xfrm>
              <a:off x="-133350" y="96273"/>
              <a:ext cx="1492250" cy="628134"/>
            </a:xfrm>
            <a:prstGeom prst="bracketPair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C3AACA1-1562-8A8F-2C33-F059C045C90A}"/>
                </a:ext>
              </a:extLst>
            </p:cNvPr>
            <p:cNvSpPr/>
            <p:nvPr/>
          </p:nvSpPr>
          <p:spPr>
            <a:xfrm>
              <a:off x="2140039" y="155819"/>
              <a:ext cx="163508" cy="490791"/>
            </a:xfrm>
            <a:prstGeom prst="round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FDE9A65-6721-F05E-BBF2-C392197A9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037" y="322762"/>
              <a:ext cx="163508" cy="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BAEDA5-CCB7-7567-36A5-5AE2996459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037" y="487862"/>
              <a:ext cx="163508" cy="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0C39AE93-4044-7739-D0FD-BFAC56C605AA}"/>
                </a:ext>
              </a:extLst>
            </p:cNvPr>
            <p:cNvSpPr/>
            <p:nvPr/>
          </p:nvSpPr>
          <p:spPr>
            <a:xfrm>
              <a:off x="1616045" y="151892"/>
              <a:ext cx="163508" cy="490791"/>
            </a:xfrm>
            <a:prstGeom prst="round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42FBDB-B8AC-677C-7DDA-39654626A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6043" y="318835"/>
              <a:ext cx="163508" cy="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0B828E-049F-2C5E-9764-6C370E5E56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6043" y="483935"/>
              <a:ext cx="163508" cy="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258A55F5-8477-9EBE-1724-6E625AB00DC4}"/>
                </a:ext>
              </a:extLst>
            </p:cNvPr>
            <p:cNvSpPr/>
            <p:nvPr/>
          </p:nvSpPr>
          <p:spPr>
            <a:xfrm>
              <a:off x="743666" y="151892"/>
              <a:ext cx="163508" cy="166944"/>
            </a:xfrm>
            <a:prstGeom prst="round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4E56458-D741-06EB-268E-85001D80C423}"/>
                </a:ext>
              </a:extLst>
            </p:cNvPr>
            <p:cNvSpPr/>
            <p:nvPr/>
          </p:nvSpPr>
          <p:spPr>
            <a:xfrm>
              <a:off x="895587" y="320835"/>
              <a:ext cx="163508" cy="166944"/>
            </a:xfrm>
            <a:prstGeom prst="round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C95DA107-6113-EEF4-021D-41616A2173B3}"/>
                </a:ext>
              </a:extLst>
            </p:cNvPr>
            <p:cNvSpPr/>
            <p:nvPr/>
          </p:nvSpPr>
          <p:spPr>
            <a:xfrm>
              <a:off x="1050454" y="485066"/>
              <a:ext cx="163508" cy="166944"/>
            </a:xfrm>
            <a:prstGeom prst="round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91A2E9-96BB-F054-F2C2-FB079E8C157C}"/>
                </a:ext>
              </a:extLst>
            </p:cNvPr>
            <p:cNvSpPr txBox="1"/>
            <p:nvPr/>
          </p:nvSpPr>
          <p:spPr>
            <a:xfrm>
              <a:off x="417880" y="216024"/>
              <a:ext cx="364747" cy="388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44B39A-CC4D-696B-13ED-25C2B0DB1737}"/>
                </a:ext>
              </a:extLst>
            </p:cNvPr>
            <p:cNvSpPr txBox="1"/>
            <p:nvPr/>
          </p:nvSpPr>
          <p:spPr>
            <a:xfrm>
              <a:off x="1308232" y="202971"/>
              <a:ext cx="364747" cy="388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D9688D4-4E08-C03B-5066-E039A690F189}"/>
                </a:ext>
              </a:extLst>
            </p:cNvPr>
            <p:cNvSpPr txBox="1"/>
            <p:nvPr/>
          </p:nvSpPr>
          <p:spPr>
            <a:xfrm>
              <a:off x="1780464" y="209846"/>
              <a:ext cx="364747" cy="388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488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</TotalTime>
  <Words>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Barton, John Paul</dc:creator>
  <cp:lastModifiedBy>Barton, John Paul</cp:lastModifiedBy>
  <cp:revision>4</cp:revision>
  <dcterms:created xsi:type="dcterms:W3CDTF">2023-05-09T18:33:42Z</dcterms:created>
  <dcterms:modified xsi:type="dcterms:W3CDTF">2023-05-09T19:48:58Z</dcterms:modified>
</cp:coreProperties>
</file>