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66" r:id="rId2"/>
    <p:sldId id="267" r:id="rId3"/>
    <p:sldId id="268" r:id="rId4"/>
    <p:sldId id="274" r:id="rId5"/>
    <p:sldId id="275" r:id="rId6"/>
  </p:sldIdLst>
  <p:sldSz cx="62642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  <a:srgbClr val="808080"/>
    <a:srgbClr val="817C00"/>
    <a:srgbClr val="B8B100"/>
    <a:srgbClr val="E5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60" d="100"/>
          <a:sy n="160" d="100"/>
        </p:scale>
        <p:origin x="10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29064-C83B-5D49-BBA7-5292EC4490E1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9300" y="1143000"/>
            <a:ext cx="281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4F7AD-977E-9849-AB8D-1E7F4C20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78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19300" y="1143000"/>
            <a:ext cx="2819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4F7AD-977E-9849-AB8D-1E7F4C20D6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19300" y="1143000"/>
            <a:ext cx="2819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4F7AD-977E-9849-AB8D-1E7F4C20D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07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821" y="1122363"/>
            <a:ext cx="5324634" cy="2387600"/>
          </a:xfrm>
        </p:spPr>
        <p:txBody>
          <a:bodyPr anchor="b"/>
          <a:lstStyle>
            <a:lvl1pPr algn="ctr">
              <a:defRPr sz="41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035" y="3602038"/>
            <a:ext cx="4698206" cy="1655762"/>
          </a:xfrm>
        </p:spPr>
        <p:txBody>
          <a:bodyPr/>
          <a:lstStyle>
            <a:lvl1pPr marL="0" indent="0" algn="ctr">
              <a:buNone/>
              <a:defRPr sz="1644"/>
            </a:lvl1pPr>
            <a:lvl2pPr marL="313228" indent="0" algn="ctr">
              <a:buNone/>
              <a:defRPr sz="1370"/>
            </a:lvl2pPr>
            <a:lvl3pPr marL="626455" indent="0" algn="ctr">
              <a:buNone/>
              <a:defRPr sz="1233"/>
            </a:lvl3pPr>
            <a:lvl4pPr marL="939683" indent="0" algn="ctr">
              <a:buNone/>
              <a:defRPr sz="1096"/>
            </a:lvl4pPr>
            <a:lvl5pPr marL="1252911" indent="0" algn="ctr">
              <a:buNone/>
              <a:defRPr sz="1096"/>
            </a:lvl5pPr>
            <a:lvl6pPr marL="1566139" indent="0" algn="ctr">
              <a:buNone/>
              <a:defRPr sz="1096"/>
            </a:lvl6pPr>
            <a:lvl7pPr marL="1879366" indent="0" algn="ctr">
              <a:buNone/>
              <a:defRPr sz="1096"/>
            </a:lvl7pPr>
            <a:lvl8pPr marL="2192594" indent="0" algn="ctr">
              <a:buNone/>
              <a:defRPr sz="1096"/>
            </a:lvl8pPr>
            <a:lvl9pPr marL="2505822" indent="0" algn="ctr">
              <a:buNone/>
              <a:defRPr sz="10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2CF-D3C3-144B-93EF-462E065CBAF8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F91-9863-DA42-A89D-C5227247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1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2CF-D3C3-144B-93EF-462E065CBAF8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F91-9863-DA42-A89D-C5227247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5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872" y="365125"/>
            <a:ext cx="135073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0669" y="365125"/>
            <a:ext cx="397389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2CF-D3C3-144B-93EF-462E065CBAF8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F91-9863-DA42-A89D-C5227247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7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2CF-D3C3-144B-93EF-462E065CBAF8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F91-9863-DA42-A89D-C5227247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7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07" y="1709740"/>
            <a:ext cx="5402937" cy="2852737"/>
          </a:xfrm>
        </p:spPr>
        <p:txBody>
          <a:bodyPr anchor="b"/>
          <a:lstStyle>
            <a:lvl1pPr>
              <a:defRPr sz="41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407" y="4589465"/>
            <a:ext cx="5402937" cy="1500187"/>
          </a:xfrm>
        </p:spPr>
        <p:txBody>
          <a:bodyPr/>
          <a:lstStyle>
            <a:lvl1pPr marL="0" indent="0">
              <a:buNone/>
              <a:defRPr sz="1644">
                <a:solidFill>
                  <a:schemeClr val="tx1"/>
                </a:solidFill>
              </a:defRPr>
            </a:lvl1pPr>
            <a:lvl2pPr marL="313228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2pPr>
            <a:lvl3pPr marL="626455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3pPr>
            <a:lvl4pPr marL="939683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4pPr>
            <a:lvl5pPr marL="1252911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5pPr>
            <a:lvl6pPr marL="1566139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6pPr>
            <a:lvl7pPr marL="1879366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7pPr>
            <a:lvl8pPr marL="2192594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8pPr>
            <a:lvl9pPr marL="2505822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2CF-D3C3-144B-93EF-462E065CBAF8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F91-9863-DA42-A89D-C5227247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3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669" y="1825625"/>
            <a:ext cx="266231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1289" y="1825625"/>
            <a:ext cx="266231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2CF-D3C3-144B-93EF-462E065CBAF8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F91-9863-DA42-A89D-C5227247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3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365127"/>
            <a:ext cx="540293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485" y="1681163"/>
            <a:ext cx="2650082" cy="82391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228" indent="0">
              <a:buNone/>
              <a:defRPr sz="1370" b="1"/>
            </a:lvl2pPr>
            <a:lvl3pPr marL="626455" indent="0">
              <a:buNone/>
              <a:defRPr sz="1233" b="1"/>
            </a:lvl3pPr>
            <a:lvl4pPr marL="939683" indent="0">
              <a:buNone/>
              <a:defRPr sz="1096" b="1"/>
            </a:lvl4pPr>
            <a:lvl5pPr marL="1252911" indent="0">
              <a:buNone/>
              <a:defRPr sz="1096" b="1"/>
            </a:lvl5pPr>
            <a:lvl6pPr marL="1566139" indent="0">
              <a:buNone/>
              <a:defRPr sz="1096" b="1"/>
            </a:lvl6pPr>
            <a:lvl7pPr marL="1879366" indent="0">
              <a:buNone/>
              <a:defRPr sz="1096" b="1"/>
            </a:lvl7pPr>
            <a:lvl8pPr marL="2192594" indent="0">
              <a:buNone/>
              <a:defRPr sz="1096" b="1"/>
            </a:lvl8pPr>
            <a:lvl9pPr marL="2505822" indent="0">
              <a:buNone/>
              <a:defRPr sz="10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485" y="2505075"/>
            <a:ext cx="26500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1289" y="1681163"/>
            <a:ext cx="2663133" cy="82391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228" indent="0">
              <a:buNone/>
              <a:defRPr sz="1370" b="1"/>
            </a:lvl2pPr>
            <a:lvl3pPr marL="626455" indent="0">
              <a:buNone/>
              <a:defRPr sz="1233" b="1"/>
            </a:lvl3pPr>
            <a:lvl4pPr marL="939683" indent="0">
              <a:buNone/>
              <a:defRPr sz="1096" b="1"/>
            </a:lvl4pPr>
            <a:lvl5pPr marL="1252911" indent="0">
              <a:buNone/>
              <a:defRPr sz="1096" b="1"/>
            </a:lvl5pPr>
            <a:lvl6pPr marL="1566139" indent="0">
              <a:buNone/>
              <a:defRPr sz="1096" b="1"/>
            </a:lvl6pPr>
            <a:lvl7pPr marL="1879366" indent="0">
              <a:buNone/>
              <a:defRPr sz="1096" b="1"/>
            </a:lvl7pPr>
            <a:lvl8pPr marL="2192594" indent="0">
              <a:buNone/>
              <a:defRPr sz="1096" b="1"/>
            </a:lvl8pPr>
            <a:lvl9pPr marL="2505822" indent="0">
              <a:buNone/>
              <a:defRPr sz="10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71289" y="2505075"/>
            <a:ext cx="266313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2CF-D3C3-144B-93EF-462E065CBAF8}" type="datetimeFigureOut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F91-9863-DA42-A89D-C5227247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2CF-D3C3-144B-93EF-462E065CBAF8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F91-9863-DA42-A89D-C5227247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2CF-D3C3-144B-93EF-462E065CBAF8}" type="datetimeFigureOut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F91-9863-DA42-A89D-C5227247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3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457200"/>
            <a:ext cx="2020392" cy="1600200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133" y="987427"/>
            <a:ext cx="3171289" cy="4873625"/>
          </a:xfrm>
        </p:spPr>
        <p:txBody>
          <a:bodyPr/>
          <a:lstStyle>
            <a:lvl1pPr>
              <a:defRPr sz="2192"/>
            </a:lvl1pPr>
            <a:lvl2pPr>
              <a:defRPr sz="1918"/>
            </a:lvl2pPr>
            <a:lvl3pPr>
              <a:defRPr sz="1644"/>
            </a:lvl3pPr>
            <a:lvl4pPr>
              <a:defRPr sz="1370"/>
            </a:lvl4pPr>
            <a:lvl5pPr>
              <a:defRPr sz="1370"/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485" y="2057400"/>
            <a:ext cx="2020392" cy="3811588"/>
          </a:xfrm>
        </p:spPr>
        <p:txBody>
          <a:bodyPr/>
          <a:lstStyle>
            <a:lvl1pPr marL="0" indent="0">
              <a:buNone/>
              <a:defRPr sz="1096"/>
            </a:lvl1pPr>
            <a:lvl2pPr marL="313228" indent="0">
              <a:buNone/>
              <a:defRPr sz="959"/>
            </a:lvl2pPr>
            <a:lvl3pPr marL="626455" indent="0">
              <a:buNone/>
              <a:defRPr sz="822"/>
            </a:lvl3pPr>
            <a:lvl4pPr marL="939683" indent="0">
              <a:buNone/>
              <a:defRPr sz="685"/>
            </a:lvl4pPr>
            <a:lvl5pPr marL="1252911" indent="0">
              <a:buNone/>
              <a:defRPr sz="685"/>
            </a:lvl5pPr>
            <a:lvl6pPr marL="1566139" indent="0">
              <a:buNone/>
              <a:defRPr sz="685"/>
            </a:lvl6pPr>
            <a:lvl7pPr marL="1879366" indent="0">
              <a:buNone/>
              <a:defRPr sz="685"/>
            </a:lvl7pPr>
            <a:lvl8pPr marL="2192594" indent="0">
              <a:buNone/>
              <a:defRPr sz="685"/>
            </a:lvl8pPr>
            <a:lvl9pPr marL="2505822" indent="0">
              <a:buNone/>
              <a:defRPr sz="6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2CF-D3C3-144B-93EF-462E065CBAF8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F91-9863-DA42-A89D-C5227247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0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457200"/>
            <a:ext cx="2020392" cy="1600200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63133" y="987427"/>
            <a:ext cx="3171289" cy="4873625"/>
          </a:xfrm>
        </p:spPr>
        <p:txBody>
          <a:bodyPr anchor="t"/>
          <a:lstStyle>
            <a:lvl1pPr marL="0" indent="0">
              <a:buNone/>
              <a:defRPr sz="2192"/>
            </a:lvl1pPr>
            <a:lvl2pPr marL="313228" indent="0">
              <a:buNone/>
              <a:defRPr sz="1918"/>
            </a:lvl2pPr>
            <a:lvl3pPr marL="626455" indent="0">
              <a:buNone/>
              <a:defRPr sz="1644"/>
            </a:lvl3pPr>
            <a:lvl4pPr marL="939683" indent="0">
              <a:buNone/>
              <a:defRPr sz="1370"/>
            </a:lvl4pPr>
            <a:lvl5pPr marL="1252911" indent="0">
              <a:buNone/>
              <a:defRPr sz="1370"/>
            </a:lvl5pPr>
            <a:lvl6pPr marL="1566139" indent="0">
              <a:buNone/>
              <a:defRPr sz="1370"/>
            </a:lvl6pPr>
            <a:lvl7pPr marL="1879366" indent="0">
              <a:buNone/>
              <a:defRPr sz="1370"/>
            </a:lvl7pPr>
            <a:lvl8pPr marL="2192594" indent="0">
              <a:buNone/>
              <a:defRPr sz="1370"/>
            </a:lvl8pPr>
            <a:lvl9pPr marL="2505822" indent="0">
              <a:buNone/>
              <a:defRPr sz="13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485" y="2057400"/>
            <a:ext cx="2020392" cy="3811588"/>
          </a:xfrm>
        </p:spPr>
        <p:txBody>
          <a:bodyPr/>
          <a:lstStyle>
            <a:lvl1pPr marL="0" indent="0">
              <a:buNone/>
              <a:defRPr sz="1096"/>
            </a:lvl1pPr>
            <a:lvl2pPr marL="313228" indent="0">
              <a:buNone/>
              <a:defRPr sz="959"/>
            </a:lvl2pPr>
            <a:lvl3pPr marL="626455" indent="0">
              <a:buNone/>
              <a:defRPr sz="822"/>
            </a:lvl3pPr>
            <a:lvl4pPr marL="939683" indent="0">
              <a:buNone/>
              <a:defRPr sz="685"/>
            </a:lvl4pPr>
            <a:lvl5pPr marL="1252911" indent="0">
              <a:buNone/>
              <a:defRPr sz="685"/>
            </a:lvl5pPr>
            <a:lvl6pPr marL="1566139" indent="0">
              <a:buNone/>
              <a:defRPr sz="685"/>
            </a:lvl6pPr>
            <a:lvl7pPr marL="1879366" indent="0">
              <a:buNone/>
              <a:defRPr sz="685"/>
            </a:lvl7pPr>
            <a:lvl8pPr marL="2192594" indent="0">
              <a:buNone/>
              <a:defRPr sz="685"/>
            </a:lvl8pPr>
            <a:lvl9pPr marL="2505822" indent="0">
              <a:buNone/>
              <a:defRPr sz="6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2CF-D3C3-144B-93EF-462E065CBAF8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F91-9863-DA42-A89D-C5227247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8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669" y="365127"/>
            <a:ext cx="54029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669" y="1825625"/>
            <a:ext cx="54029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0669" y="6356352"/>
            <a:ext cx="140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8D2CF-D3C3-144B-93EF-462E065CBAF8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5041" y="6356352"/>
            <a:ext cx="21141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24144" y="6356352"/>
            <a:ext cx="140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84F91-9863-DA42-A89D-C5227247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7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6455" rtl="0" eaLnBrk="1" latinLnBrk="0" hangingPunct="1">
        <a:lnSpc>
          <a:spcPct val="90000"/>
        </a:lnSpc>
        <a:spcBef>
          <a:spcPct val="0"/>
        </a:spcBef>
        <a:buNone/>
        <a:defRPr sz="30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4" indent="-156614" algn="l" defTabSz="626455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1pPr>
      <a:lvl2pPr marL="469842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783069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96297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409525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722752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2035980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349208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662436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1pPr>
      <a:lvl2pPr marL="313228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2pPr>
      <a:lvl3pPr marL="626455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3pPr>
      <a:lvl4pPr marL="939683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252911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566139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1879366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192594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505822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1.emf"/><Relationship Id="rId7" Type="http://schemas.openxmlformats.org/officeDocument/2006/relationships/image" Target="../media/image14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9.emf"/><Relationship Id="rId10" Type="http://schemas.openxmlformats.org/officeDocument/2006/relationships/image" Target="../media/image17.emf"/><Relationship Id="rId4" Type="http://schemas.openxmlformats.org/officeDocument/2006/relationships/image" Target="../media/image12.emf"/><Relationship Id="rId9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12" Type="http://schemas.openxmlformats.org/officeDocument/2006/relationships/image" Target="../media/image2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5" Type="http://schemas.openxmlformats.org/officeDocument/2006/relationships/image" Target="../media/image2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10" Type="http://schemas.openxmlformats.org/officeDocument/2006/relationships/image" Target="../media/image36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5923CB76-40C7-B478-46F1-74A79836E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68" y="3539804"/>
            <a:ext cx="307789" cy="30778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1254662-D7D8-2351-F520-AEA562AD2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268" y="2210156"/>
            <a:ext cx="307789" cy="30778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40C069F-8B14-64ED-2FD2-FD23BBEA7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1" y="2874980"/>
            <a:ext cx="307789" cy="30778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411912C-85E2-2C86-D22C-C3EE52491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79" y="3539804"/>
            <a:ext cx="886432" cy="307789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AD7304D-8051-F233-3697-E755244C3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1157" y="2874980"/>
            <a:ext cx="886432" cy="30778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2CBEC4C-B372-163E-AE0D-DAD5F01C8A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4615" y="2210156"/>
            <a:ext cx="529397" cy="30778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05720BD-F056-26DB-2A53-3CC6AD7A35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4615" y="3539804"/>
            <a:ext cx="529397" cy="30778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3560FF9-EB83-B937-82EA-0DD7659160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0227" y="3539804"/>
            <a:ext cx="529397" cy="30778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78F895D8-235E-CB81-EC53-3D47381A2B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0227" y="2210156"/>
            <a:ext cx="529397" cy="30778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00F9DC49-EDFD-8469-FFF7-448D5F9DA8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0579" y="2210156"/>
            <a:ext cx="886432" cy="30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3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77060F6-DC20-C114-ED71-4F3389D7D147}"/>
              </a:ext>
            </a:extLst>
          </p:cNvPr>
          <p:cNvSpPr>
            <a:spLocks/>
          </p:cNvSpPr>
          <p:nvPr/>
        </p:nvSpPr>
        <p:spPr>
          <a:xfrm>
            <a:off x="620579" y="2210156"/>
            <a:ext cx="1108040" cy="443216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600DDCB-BBC7-F89B-A435-7A69CFBD1BAF}"/>
              </a:ext>
            </a:extLst>
          </p:cNvPr>
          <p:cNvSpPr>
            <a:spLocks/>
          </p:cNvSpPr>
          <p:nvPr/>
        </p:nvSpPr>
        <p:spPr>
          <a:xfrm>
            <a:off x="620579" y="3539804"/>
            <a:ext cx="1108040" cy="443216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03EE35-E83C-B7EF-E32D-57F08B9FAFEE}"/>
              </a:ext>
            </a:extLst>
          </p:cNvPr>
          <p:cNvSpPr>
            <a:spLocks/>
          </p:cNvSpPr>
          <p:nvPr/>
        </p:nvSpPr>
        <p:spPr>
          <a:xfrm>
            <a:off x="5052740" y="2874980"/>
            <a:ext cx="1108040" cy="443216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3C7F15B-0478-890F-C12D-24FFBACACA18}"/>
              </a:ext>
            </a:extLst>
          </p:cNvPr>
          <p:cNvSpPr>
            <a:spLocks/>
          </p:cNvSpPr>
          <p:nvPr/>
        </p:nvSpPr>
        <p:spPr>
          <a:xfrm>
            <a:off x="2171836" y="2210156"/>
            <a:ext cx="664824" cy="443216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C3D635-CD72-8BB1-1672-B6D5C6AAB23B}"/>
              </a:ext>
            </a:extLst>
          </p:cNvPr>
          <p:cNvSpPr>
            <a:spLocks/>
          </p:cNvSpPr>
          <p:nvPr/>
        </p:nvSpPr>
        <p:spPr>
          <a:xfrm>
            <a:off x="2171836" y="3539804"/>
            <a:ext cx="664824" cy="443216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DE3585-3E71-71C7-CCEC-8704B3D75EA3}"/>
              </a:ext>
            </a:extLst>
          </p:cNvPr>
          <p:cNvSpPr>
            <a:spLocks/>
          </p:cNvSpPr>
          <p:nvPr/>
        </p:nvSpPr>
        <p:spPr>
          <a:xfrm>
            <a:off x="3944700" y="2210156"/>
            <a:ext cx="664824" cy="443216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2B9A4C0-5123-1F5C-0FE9-3856A65CCF86}"/>
              </a:ext>
            </a:extLst>
          </p:cNvPr>
          <p:cNvSpPr>
            <a:spLocks/>
          </p:cNvSpPr>
          <p:nvPr/>
        </p:nvSpPr>
        <p:spPr>
          <a:xfrm>
            <a:off x="3944700" y="3539804"/>
            <a:ext cx="664824" cy="443216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79AB644-0C6A-0A18-1DBA-3607C417C978}"/>
              </a:ext>
            </a:extLst>
          </p:cNvPr>
          <p:cNvSpPr>
            <a:spLocks/>
          </p:cNvSpPr>
          <p:nvPr/>
        </p:nvSpPr>
        <p:spPr>
          <a:xfrm>
            <a:off x="952991" y="2874980"/>
            <a:ext cx="443216" cy="44321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39CB268-7B92-35F3-83B5-D4B3F2E1BC2B}"/>
              </a:ext>
            </a:extLst>
          </p:cNvPr>
          <p:cNvSpPr>
            <a:spLocks/>
          </p:cNvSpPr>
          <p:nvPr/>
        </p:nvSpPr>
        <p:spPr>
          <a:xfrm>
            <a:off x="3169072" y="2210156"/>
            <a:ext cx="443216" cy="44321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79CC3E-408C-76DC-50B0-95F24AE3949E}"/>
              </a:ext>
            </a:extLst>
          </p:cNvPr>
          <p:cNvSpPr>
            <a:spLocks/>
          </p:cNvSpPr>
          <p:nvPr/>
        </p:nvSpPr>
        <p:spPr>
          <a:xfrm>
            <a:off x="3169072" y="3539804"/>
            <a:ext cx="443216" cy="44321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</p:spTree>
    <p:extLst>
      <p:ext uri="{BB962C8B-B14F-4D97-AF65-F5344CB8AC3E}">
        <p14:creationId xmlns:p14="http://schemas.microsoft.com/office/powerpoint/2010/main" val="22287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77060F6-DC20-C114-ED71-4F3389D7D147}"/>
              </a:ext>
            </a:extLst>
          </p:cNvPr>
          <p:cNvSpPr>
            <a:spLocks/>
          </p:cNvSpPr>
          <p:nvPr/>
        </p:nvSpPr>
        <p:spPr>
          <a:xfrm>
            <a:off x="443291" y="2210156"/>
            <a:ext cx="1108040" cy="443216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600DDCB-BBC7-F89B-A435-7A69CFBD1BAF}"/>
              </a:ext>
            </a:extLst>
          </p:cNvPr>
          <p:cNvSpPr>
            <a:spLocks/>
          </p:cNvSpPr>
          <p:nvPr/>
        </p:nvSpPr>
        <p:spPr>
          <a:xfrm>
            <a:off x="443291" y="3761412"/>
            <a:ext cx="1108040" cy="443216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D9924E-B758-B79D-E111-092A9A554743}"/>
              </a:ext>
            </a:extLst>
          </p:cNvPr>
          <p:cNvCxnSpPr/>
          <p:nvPr/>
        </p:nvCxnSpPr>
        <p:spPr>
          <a:xfrm>
            <a:off x="997311" y="2795834"/>
            <a:ext cx="0" cy="17728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03EE35-E83C-B7EF-E32D-57F08B9FAFEE}"/>
              </a:ext>
            </a:extLst>
          </p:cNvPr>
          <p:cNvSpPr>
            <a:spLocks/>
          </p:cNvSpPr>
          <p:nvPr/>
        </p:nvSpPr>
        <p:spPr>
          <a:xfrm>
            <a:off x="4875452" y="2985784"/>
            <a:ext cx="1108040" cy="44321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3C7F15B-0478-890F-C12D-24FFBACACA18}"/>
              </a:ext>
            </a:extLst>
          </p:cNvPr>
          <p:cNvSpPr>
            <a:spLocks/>
          </p:cNvSpPr>
          <p:nvPr/>
        </p:nvSpPr>
        <p:spPr>
          <a:xfrm>
            <a:off x="1994547" y="2210156"/>
            <a:ext cx="664824" cy="443216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C3D635-CD72-8BB1-1672-B6D5C6AAB23B}"/>
              </a:ext>
            </a:extLst>
          </p:cNvPr>
          <p:cNvSpPr>
            <a:spLocks/>
          </p:cNvSpPr>
          <p:nvPr/>
        </p:nvSpPr>
        <p:spPr>
          <a:xfrm>
            <a:off x="1994547" y="3761412"/>
            <a:ext cx="664824" cy="443216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DE3585-3E71-71C7-CCEC-8704B3D75EA3}"/>
              </a:ext>
            </a:extLst>
          </p:cNvPr>
          <p:cNvSpPr>
            <a:spLocks/>
          </p:cNvSpPr>
          <p:nvPr/>
        </p:nvSpPr>
        <p:spPr>
          <a:xfrm>
            <a:off x="3767412" y="2210156"/>
            <a:ext cx="664824" cy="443216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2B9A4C0-5123-1F5C-0FE9-3856A65CCF86}"/>
              </a:ext>
            </a:extLst>
          </p:cNvPr>
          <p:cNvSpPr>
            <a:spLocks/>
          </p:cNvSpPr>
          <p:nvPr/>
        </p:nvSpPr>
        <p:spPr>
          <a:xfrm>
            <a:off x="3767412" y="3761412"/>
            <a:ext cx="664824" cy="443216"/>
          </a:xfrm>
          <a:prstGeom prst="roundRect">
            <a:avLst/>
          </a:prstGeom>
          <a:blipFill>
            <a:blip r:embed="rId8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79AB644-0C6A-0A18-1DBA-3607C417C978}"/>
              </a:ext>
            </a:extLst>
          </p:cNvPr>
          <p:cNvSpPr>
            <a:spLocks/>
          </p:cNvSpPr>
          <p:nvPr/>
        </p:nvSpPr>
        <p:spPr>
          <a:xfrm>
            <a:off x="775703" y="2985784"/>
            <a:ext cx="443216" cy="443216"/>
          </a:xfrm>
          <a:prstGeom prst="roundRect">
            <a:avLst/>
          </a:prstGeom>
          <a:blipFill>
            <a:blip r:embed="rId9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39CB268-7B92-35F3-83B5-D4B3F2E1BC2B}"/>
              </a:ext>
            </a:extLst>
          </p:cNvPr>
          <p:cNvSpPr>
            <a:spLocks/>
          </p:cNvSpPr>
          <p:nvPr/>
        </p:nvSpPr>
        <p:spPr>
          <a:xfrm>
            <a:off x="2991783" y="2210156"/>
            <a:ext cx="443216" cy="443216"/>
          </a:xfrm>
          <a:prstGeom prst="roundRect">
            <a:avLst/>
          </a:prstGeom>
          <a:blipFill>
            <a:blip r:embed="rId10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79CC3E-408C-76DC-50B0-95F24AE3949E}"/>
              </a:ext>
            </a:extLst>
          </p:cNvPr>
          <p:cNvSpPr>
            <a:spLocks/>
          </p:cNvSpPr>
          <p:nvPr/>
        </p:nvSpPr>
        <p:spPr>
          <a:xfrm>
            <a:off x="2991783" y="3761412"/>
            <a:ext cx="443216" cy="443216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F61712-5257-0BF4-313F-1EE335311002}"/>
              </a:ext>
            </a:extLst>
          </p:cNvPr>
          <p:cNvCxnSpPr/>
          <p:nvPr/>
        </p:nvCxnSpPr>
        <p:spPr>
          <a:xfrm>
            <a:off x="998443" y="3571462"/>
            <a:ext cx="0" cy="17728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4A3FFF-256D-449B-2CDF-E69EC7C1652C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1551331" y="3983020"/>
            <a:ext cx="443216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DDF788-EA65-0AD1-5718-D52A77015C5A}"/>
              </a:ext>
            </a:extLst>
          </p:cNvPr>
          <p:cNvCxnSpPr>
            <a:cxnSpLocks/>
          </p:cNvCxnSpPr>
          <p:nvPr/>
        </p:nvCxnSpPr>
        <p:spPr>
          <a:xfrm flipV="1">
            <a:off x="1766532" y="2431764"/>
            <a:ext cx="10399" cy="155125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3DF56E-722E-4FB8-BB08-1101404174DA}"/>
              </a:ext>
            </a:extLst>
          </p:cNvPr>
          <p:cNvCxnSpPr>
            <a:cxnSpLocks/>
          </p:cNvCxnSpPr>
          <p:nvPr/>
        </p:nvCxnSpPr>
        <p:spPr>
          <a:xfrm>
            <a:off x="1772864" y="2431764"/>
            <a:ext cx="2216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80F20E-55A0-4313-87BB-C31F8C45945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659371" y="2431764"/>
            <a:ext cx="332412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4D3D13-0878-658D-575D-5295DB9B1C25}"/>
              </a:ext>
            </a:extLst>
          </p:cNvPr>
          <p:cNvCxnSpPr>
            <a:cxnSpLocks/>
          </p:cNvCxnSpPr>
          <p:nvPr/>
        </p:nvCxnSpPr>
        <p:spPr>
          <a:xfrm>
            <a:off x="3434999" y="2431764"/>
            <a:ext cx="332412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6ADF93-F421-2967-AE02-BC87F6E59E6C}"/>
              </a:ext>
            </a:extLst>
          </p:cNvPr>
          <p:cNvCxnSpPr>
            <a:cxnSpLocks/>
          </p:cNvCxnSpPr>
          <p:nvPr/>
        </p:nvCxnSpPr>
        <p:spPr>
          <a:xfrm>
            <a:off x="2659371" y="3983020"/>
            <a:ext cx="332412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36BA4E-B1D9-509D-4D61-7476E6145D7E}"/>
              </a:ext>
            </a:extLst>
          </p:cNvPr>
          <p:cNvCxnSpPr>
            <a:cxnSpLocks/>
          </p:cNvCxnSpPr>
          <p:nvPr/>
        </p:nvCxnSpPr>
        <p:spPr>
          <a:xfrm>
            <a:off x="3434999" y="3983020"/>
            <a:ext cx="332412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CE23E-CCB5-A9FE-D808-580EB3B7AC0C}"/>
              </a:ext>
            </a:extLst>
          </p:cNvPr>
          <p:cNvCxnSpPr>
            <a:cxnSpLocks/>
          </p:cNvCxnSpPr>
          <p:nvPr/>
        </p:nvCxnSpPr>
        <p:spPr>
          <a:xfrm>
            <a:off x="4653844" y="3210558"/>
            <a:ext cx="2216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09C24B-54FA-51F1-DC58-278F72B6B2B9}"/>
              </a:ext>
            </a:extLst>
          </p:cNvPr>
          <p:cNvCxnSpPr>
            <a:cxnSpLocks/>
          </p:cNvCxnSpPr>
          <p:nvPr/>
        </p:nvCxnSpPr>
        <p:spPr>
          <a:xfrm>
            <a:off x="4432236" y="2434929"/>
            <a:ext cx="2216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50D0DD-7406-FB39-A43B-794BA511CF02}"/>
              </a:ext>
            </a:extLst>
          </p:cNvPr>
          <p:cNvCxnSpPr>
            <a:cxnSpLocks/>
          </p:cNvCxnSpPr>
          <p:nvPr/>
        </p:nvCxnSpPr>
        <p:spPr>
          <a:xfrm>
            <a:off x="4432236" y="3983020"/>
            <a:ext cx="217176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82A04F-28DF-ECD4-08E0-638EDDB7D856}"/>
              </a:ext>
            </a:extLst>
          </p:cNvPr>
          <p:cNvCxnSpPr>
            <a:cxnSpLocks/>
          </p:cNvCxnSpPr>
          <p:nvPr/>
        </p:nvCxnSpPr>
        <p:spPr>
          <a:xfrm flipV="1">
            <a:off x="4643520" y="2434930"/>
            <a:ext cx="10399" cy="155125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64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FF1275-B3C6-B263-C848-577205D4695D}"/>
              </a:ext>
            </a:extLst>
          </p:cNvPr>
          <p:cNvSpPr txBox="1"/>
          <p:nvPr/>
        </p:nvSpPr>
        <p:spPr>
          <a:xfrm>
            <a:off x="-7471" y="2702881"/>
            <a:ext cx="1294827" cy="124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alleles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658BC6-8747-5263-0062-119E57BA3094}"/>
              </a:ext>
            </a:extLst>
          </p:cNvPr>
          <p:cNvSpPr txBox="1"/>
          <p:nvPr/>
        </p:nvSpPr>
        <p:spPr>
          <a:xfrm>
            <a:off x="60007" y="3575729"/>
            <a:ext cx="1155851" cy="1274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event(s)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77060F6-DC20-C114-ED71-4F3389D7D147}"/>
              </a:ext>
            </a:extLst>
          </p:cNvPr>
          <p:cNvSpPr>
            <a:spLocks/>
          </p:cNvSpPr>
          <p:nvPr/>
        </p:nvSpPr>
        <p:spPr>
          <a:xfrm>
            <a:off x="12699" y="2164975"/>
            <a:ext cx="1247349" cy="49893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600DDCB-BBC7-F89B-A435-7A69CFBD1BAF}"/>
              </a:ext>
            </a:extLst>
          </p:cNvPr>
          <p:cNvSpPr>
            <a:spLocks/>
          </p:cNvSpPr>
          <p:nvPr/>
        </p:nvSpPr>
        <p:spPr>
          <a:xfrm>
            <a:off x="12699" y="3911264"/>
            <a:ext cx="1247349" cy="498939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D9924E-B758-B79D-E111-092A9A554743}"/>
              </a:ext>
            </a:extLst>
          </p:cNvPr>
          <p:cNvCxnSpPr/>
          <p:nvPr/>
        </p:nvCxnSpPr>
        <p:spPr>
          <a:xfrm>
            <a:off x="633655" y="2867054"/>
            <a:ext cx="0" cy="1496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03EE35-E83C-B7EF-E32D-57F08B9FAFEE}"/>
              </a:ext>
            </a:extLst>
          </p:cNvPr>
          <p:cNvSpPr>
            <a:spLocks/>
          </p:cNvSpPr>
          <p:nvPr/>
        </p:nvSpPr>
        <p:spPr>
          <a:xfrm>
            <a:off x="5002096" y="3038119"/>
            <a:ext cx="1247349" cy="498939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3C7F15B-0478-890F-C12D-24FFBACACA18}"/>
              </a:ext>
            </a:extLst>
          </p:cNvPr>
          <p:cNvSpPr>
            <a:spLocks/>
          </p:cNvSpPr>
          <p:nvPr/>
        </p:nvSpPr>
        <p:spPr>
          <a:xfrm>
            <a:off x="1758988" y="2164975"/>
            <a:ext cx="748410" cy="498939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C3D635-CD72-8BB1-1672-B6D5C6AAB23B}"/>
              </a:ext>
            </a:extLst>
          </p:cNvPr>
          <p:cNvSpPr>
            <a:spLocks/>
          </p:cNvSpPr>
          <p:nvPr/>
        </p:nvSpPr>
        <p:spPr>
          <a:xfrm>
            <a:off x="1758988" y="3911264"/>
            <a:ext cx="748410" cy="498939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DE3585-3E71-71C7-CCEC-8704B3D75EA3}"/>
              </a:ext>
            </a:extLst>
          </p:cNvPr>
          <p:cNvSpPr>
            <a:spLocks/>
          </p:cNvSpPr>
          <p:nvPr/>
        </p:nvSpPr>
        <p:spPr>
          <a:xfrm>
            <a:off x="3754747" y="2164975"/>
            <a:ext cx="748410" cy="498939"/>
          </a:xfrm>
          <a:prstGeom prst="roundRect">
            <a:avLst/>
          </a:prstGeom>
          <a:blipFill>
            <a:blip r:embed="rId8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2B9A4C0-5123-1F5C-0FE9-3856A65CCF86}"/>
              </a:ext>
            </a:extLst>
          </p:cNvPr>
          <p:cNvSpPr>
            <a:spLocks/>
          </p:cNvSpPr>
          <p:nvPr/>
        </p:nvSpPr>
        <p:spPr>
          <a:xfrm>
            <a:off x="3754747" y="3911264"/>
            <a:ext cx="748410" cy="498939"/>
          </a:xfrm>
          <a:prstGeom prst="roundRect">
            <a:avLst/>
          </a:prstGeom>
          <a:blipFill>
            <a:blip r:embed="rId9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79AB644-0C6A-0A18-1DBA-3607C417C978}"/>
              </a:ext>
            </a:extLst>
          </p:cNvPr>
          <p:cNvSpPr>
            <a:spLocks/>
          </p:cNvSpPr>
          <p:nvPr/>
        </p:nvSpPr>
        <p:spPr>
          <a:xfrm>
            <a:off x="386903" y="3038119"/>
            <a:ext cx="498940" cy="498939"/>
          </a:xfrm>
          <a:prstGeom prst="roundRect">
            <a:avLst/>
          </a:prstGeom>
          <a:blipFill>
            <a:blip r:embed="rId10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39CB268-7B92-35F3-83B5-D4B3F2E1BC2B}"/>
              </a:ext>
            </a:extLst>
          </p:cNvPr>
          <p:cNvSpPr>
            <a:spLocks/>
          </p:cNvSpPr>
          <p:nvPr/>
        </p:nvSpPr>
        <p:spPr>
          <a:xfrm>
            <a:off x="2881602" y="2164975"/>
            <a:ext cx="498940" cy="498939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79CC3E-408C-76DC-50B0-95F24AE3949E}"/>
              </a:ext>
            </a:extLst>
          </p:cNvPr>
          <p:cNvSpPr>
            <a:spLocks/>
          </p:cNvSpPr>
          <p:nvPr/>
        </p:nvSpPr>
        <p:spPr>
          <a:xfrm>
            <a:off x="2881602" y="3911264"/>
            <a:ext cx="498940" cy="498939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F61712-5257-0BF4-313F-1EE335311002}"/>
              </a:ext>
            </a:extLst>
          </p:cNvPr>
          <p:cNvCxnSpPr/>
          <p:nvPr/>
        </p:nvCxnSpPr>
        <p:spPr>
          <a:xfrm>
            <a:off x="633655" y="3740199"/>
            <a:ext cx="0" cy="1496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4A3FFF-256D-449B-2CDF-E69EC7C1652C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1260048" y="4160733"/>
            <a:ext cx="49894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DDF788-EA65-0AD1-5718-D52A77015C5A}"/>
              </a:ext>
            </a:extLst>
          </p:cNvPr>
          <p:cNvCxnSpPr>
            <a:cxnSpLocks/>
          </p:cNvCxnSpPr>
          <p:nvPr/>
        </p:nvCxnSpPr>
        <p:spPr>
          <a:xfrm flipV="1">
            <a:off x="1502305" y="2414445"/>
            <a:ext cx="11707" cy="174628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3DF56E-722E-4FB8-BB08-1101404174DA}"/>
              </a:ext>
            </a:extLst>
          </p:cNvPr>
          <p:cNvCxnSpPr>
            <a:cxnSpLocks/>
          </p:cNvCxnSpPr>
          <p:nvPr/>
        </p:nvCxnSpPr>
        <p:spPr>
          <a:xfrm>
            <a:off x="1509433" y="2414445"/>
            <a:ext cx="24947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80F20E-55A0-4313-87BB-C31F8C45945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507397" y="2414445"/>
            <a:ext cx="37420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4D3D13-0878-658D-575D-5295DB9B1C25}"/>
              </a:ext>
            </a:extLst>
          </p:cNvPr>
          <p:cNvCxnSpPr>
            <a:cxnSpLocks/>
          </p:cNvCxnSpPr>
          <p:nvPr/>
        </p:nvCxnSpPr>
        <p:spPr>
          <a:xfrm>
            <a:off x="3380542" y="2414445"/>
            <a:ext cx="37420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6ADF93-F421-2967-AE02-BC87F6E59E6C}"/>
              </a:ext>
            </a:extLst>
          </p:cNvPr>
          <p:cNvCxnSpPr>
            <a:cxnSpLocks/>
          </p:cNvCxnSpPr>
          <p:nvPr/>
        </p:nvCxnSpPr>
        <p:spPr>
          <a:xfrm>
            <a:off x="2507397" y="4160733"/>
            <a:ext cx="37420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36BA4E-B1D9-509D-4D61-7476E6145D7E}"/>
              </a:ext>
            </a:extLst>
          </p:cNvPr>
          <p:cNvCxnSpPr>
            <a:cxnSpLocks/>
          </p:cNvCxnSpPr>
          <p:nvPr/>
        </p:nvCxnSpPr>
        <p:spPr>
          <a:xfrm>
            <a:off x="3380542" y="4160733"/>
            <a:ext cx="37420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CE23E-CCB5-A9FE-D808-580EB3B7AC0C}"/>
              </a:ext>
            </a:extLst>
          </p:cNvPr>
          <p:cNvCxnSpPr>
            <a:cxnSpLocks/>
          </p:cNvCxnSpPr>
          <p:nvPr/>
        </p:nvCxnSpPr>
        <p:spPr>
          <a:xfrm>
            <a:off x="4752626" y="3291153"/>
            <a:ext cx="24947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09C24B-54FA-51F1-DC58-278F72B6B2B9}"/>
              </a:ext>
            </a:extLst>
          </p:cNvPr>
          <p:cNvCxnSpPr>
            <a:cxnSpLocks/>
          </p:cNvCxnSpPr>
          <p:nvPr/>
        </p:nvCxnSpPr>
        <p:spPr>
          <a:xfrm>
            <a:off x="4503156" y="2418008"/>
            <a:ext cx="24947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50D0DD-7406-FB39-A43B-794BA511CF02}"/>
              </a:ext>
            </a:extLst>
          </p:cNvPr>
          <p:cNvCxnSpPr>
            <a:cxnSpLocks/>
          </p:cNvCxnSpPr>
          <p:nvPr/>
        </p:nvCxnSpPr>
        <p:spPr>
          <a:xfrm>
            <a:off x="4503156" y="4160733"/>
            <a:ext cx="2444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82A04F-28DF-ECD4-08E0-638EDDB7D856}"/>
              </a:ext>
            </a:extLst>
          </p:cNvPr>
          <p:cNvCxnSpPr>
            <a:cxnSpLocks/>
          </p:cNvCxnSpPr>
          <p:nvPr/>
        </p:nvCxnSpPr>
        <p:spPr>
          <a:xfrm flipV="1">
            <a:off x="4741004" y="2418009"/>
            <a:ext cx="11707" cy="174628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C21C39-4EE2-5252-7CA7-2A9AC7F98E39}"/>
              </a:ext>
            </a:extLst>
          </p:cNvPr>
          <p:cNvSpPr txBox="1"/>
          <p:nvPr/>
        </p:nvSpPr>
        <p:spPr>
          <a:xfrm>
            <a:off x="1624849" y="3137624"/>
            <a:ext cx="1016687" cy="248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competition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periods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B8512A-FAD7-FAA4-DA01-ED480168AEAE}"/>
              </a:ext>
            </a:extLst>
          </p:cNvPr>
          <p:cNvSpPr txBox="1"/>
          <p:nvPr/>
        </p:nvSpPr>
        <p:spPr>
          <a:xfrm>
            <a:off x="2597605" y="3133676"/>
            <a:ext cx="1016687" cy="248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alleles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B1A148-E633-ADC9-DD71-84D763923283}"/>
              </a:ext>
            </a:extLst>
          </p:cNvPr>
          <p:cNvSpPr txBox="1"/>
          <p:nvPr/>
        </p:nvSpPr>
        <p:spPr>
          <a:xfrm>
            <a:off x="3620608" y="3133677"/>
            <a:ext cx="1016687" cy="248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Estimate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D829C9-26F7-0F85-131D-FE724E4ADB32}"/>
              </a:ext>
            </a:extLst>
          </p:cNvPr>
          <p:cNvSpPr txBox="1"/>
          <p:nvPr/>
        </p:nvSpPr>
        <p:spPr>
          <a:xfrm>
            <a:off x="5117427" y="2702881"/>
            <a:ext cx="1016687" cy="248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periods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897BB2-6657-4543-8633-AC0698288627}"/>
              </a:ext>
            </a:extLst>
          </p:cNvPr>
          <p:cNvSpPr txBox="1"/>
          <p:nvPr/>
        </p:nvSpPr>
        <p:spPr>
          <a:xfrm>
            <a:off x="229100" y="4445034"/>
            <a:ext cx="105825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zh-CN" altLang="en-US" sz="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clonal</a:t>
            </a:r>
            <a:r>
              <a:rPr lang="zh-CN" altLang="en-US" sz="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allele</a:t>
            </a:r>
            <a:r>
              <a:rPr lang="zh-CN" altLang="en-US" sz="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endParaRPr lang="en-US" sz="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A912F5-D481-F165-CD03-30E19F4E8382}"/>
              </a:ext>
            </a:extLst>
          </p:cNvPr>
          <p:cNvSpPr txBox="1"/>
          <p:nvPr/>
        </p:nvSpPr>
        <p:spPr>
          <a:xfrm>
            <a:off x="5474764" y="3575729"/>
            <a:ext cx="574192" cy="186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Clade frequency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Allele frequency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6FE756-EA3B-13F5-A7C1-30CDBF2921F3}"/>
              </a:ext>
            </a:extLst>
          </p:cNvPr>
          <p:cNvCxnSpPr>
            <a:cxnSpLocks/>
          </p:cNvCxnSpPr>
          <p:nvPr/>
        </p:nvCxnSpPr>
        <p:spPr>
          <a:xfrm>
            <a:off x="5212236" y="3623255"/>
            <a:ext cx="198553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22D460-C696-BDD7-64DB-45BCBBFCF4B9}"/>
              </a:ext>
            </a:extLst>
          </p:cNvPr>
          <p:cNvCxnSpPr>
            <a:cxnSpLocks/>
          </p:cNvCxnSpPr>
          <p:nvPr/>
        </p:nvCxnSpPr>
        <p:spPr>
          <a:xfrm>
            <a:off x="5212236" y="3713231"/>
            <a:ext cx="198553" cy="0"/>
          </a:xfrm>
          <a:prstGeom prst="line">
            <a:avLst/>
          </a:prstGeom>
          <a:ln w="12700"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4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0306EE3-26B2-90B4-9196-903F4E84203F}"/>
              </a:ext>
            </a:extLst>
          </p:cNvPr>
          <p:cNvSpPr>
            <a:spLocks/>
          </p:cNvSpPr>
          <p:nvPr/>
        </p:nvSpPr>
        <p:spPr>
          <a:xfrm>
            <a:off x="226315" y="2884367"/>
            <a:ext cx="1600200" cy="64008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9D5D263-28F9-5961-479D-E64A2CADEC35}"/>
              </a:ext>
            </a:extLst>
          </p:cNvPr>
          <p:cNvSpPr>
            <a:spLocks/>
          </p:cNvSpPr>
          <p:nvPr/>
        </p:nvSpPr>
        <p:spPr>
          <a:xfrm>
            <a:off x="1975040" y="2884367"/>
            <a:ext cx="685800" cy="64008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6EC08AD-FA15-659F-6B27-4599EDB6C1D6}"/>
              </a:ext>
            </a:extLst>
          </p:cNvPr>
          <p:cNvSpPr>
            <a:spLocks/>
          </p:cNvSpPr>
          <p:nvPr/>
        </p:nvSpPr>
        <p:spPr>
          <a:xfrm>
            <a:off x="3951120" y="3355848"/>
            <a:ext cx="2286000" cy="64008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70F6D54-DAED-A10F-5885-D07AD381923E}"/>
              </a:ext>
            </a:extLst>
          </p:cNvPr>
          <p:cNvSpPr>
            <a:spLocks/>
          </p:cNvSpPr>
          <p:nvPr/>
        </p:nvSpPr>
        <p:spPr>
          <a:xfrm>
            <a:off x="226315" y="3820697"/>
            <a:ext cx="1143000" cy="640080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D1408F6-FACB-42A5-3772-66E57DCE3C71}"/>
              </a:ext>
            </a:extLst>
          </p:cNvPr>
          <p:cNvSpPr>
            <a:spLocks/>
          </p:cNvSpPr>
          <p:nvPr/>
        </p:nvSpPr>
        <p:spPr>
          <a:xfrm>
            <a:off x="1517840" y="3821982"/>
            <a:ext cx="1143000" cy="640080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30249AB-DED9-7762-BB05-A99CB2ACC09B}"/>
              </a:ext>
            </a:extLst>
          </p:cNvPr>
          <p:cNvSpPr>
            <a:spLocks/>
          </p:cNvSpPr>
          <p:nvPr/>
        </p:nvSpPr>
        <p:spPr>
          <a:xfrm>
            <a:off x="226315" y="1828800"/>
            <a:ext cx="1600200" cy="640080"/>
          </a:xfrm>
          <a:prstGeom prst="roundRect">
            <a:avLst/>
          </a:prstGeom>
          <a:blipFill>
            <a:blip r:embed="rId8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F1879E0-AA26-6BCE-634E-B2FEEE2EB20F}"/>
              </a:ext>
            </a:extLst>
          </p:cNvPr>
          <p:cNvSpPr>
            <a:spLocks/>
          </p:cNvSpPr>
          <p:nvPr/>
        </p:nvSpPr>
        <p:spPr>
          <a:xfrm>
            <a:off x="1975040" y="1828800"/>
            <a:ext cx="685800" cy="640080"/>
          </a:xfrm>
          <a:prstGeom prst="roundRect">
            <a:avLst/>
          </a:prstGeom>
          <a:blipFill>
            <a:blip r:embed="rId9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4B0781A-A3E7-669A-8BCB-C22B012EBEB6}"/>
              </a:ext>
            </a:extLst>
          </p:cNvPr>
          <p:cNvSpPr>
            <a:spLocks/>
          </p:cNvSpPr>
          <p:nvPr/>
        </p:nvSpPr>
        <p:spPr>
          <a:xfrm>
            <a:off x="3951120" y="1828800"/>
            <a:ext cx="2286000" cy="640080"/>
          </a:xfrm>
          <a:prstGeom prst="roundRect">
            <a:avLst/>
          </a:prstGeom>
          <a:blipFill>
            <a:blip r:embed="rId10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CCD36E-84F5-4337-76CD-90CB3DF622F2}"/>
              </a:ext>
            </a:extLst>
          </p:cNvPr>
          <p:cNvSpPr txBox="1"/>
          <p:nvPr/>
        </p:nvSpPr>
        <p:spPr>
          <a:xfrm>
            <a:off x="226315" y="1666710"/>
            <a:ext cx="259874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Subclade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emerges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event.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periods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separated.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89ADEE-517C-1359-72D0-B160A03C7E7A}"/>
              </a:ext>
            </a:extLst>
          </p:cNvPr>
          <p:cNvSpPr txBox="1"/>
          <p:nvPr/>
        </p:nvSpPr>
        <p:spPr>
          <a:xfrm>
            <a:off x="226315" y="2724632"/>
            <a:ext cx="259874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Subclade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emerges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event.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periods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overlap.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EB799D-8B8D-05F7-CDA4-C6B63484F58B}"/>
              </a:ext>
            </a:extLst>
          </p:cNvPr>
          <p:cNvSpPr txBox="1"/>
          <p:nvPr/>
        </p:nvSpPr>
        <p:spPr>
          <a:xfrm>
            <a:off x="15902" y="1620544"/>
            <a:ext cx="1251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4C1A7E-E112-F173-B525-B08C834BABC1}"/>
              </a:ext>
            </a:extLst>
          </p:cNvPr>
          <p:cNvSpPr txBox="1"/>
          <p:nvPr/>
        </p:nvSpPr>
        <p:spPr>
          <a:xfrm>
            <a:off x="15902" y="2677687"/>
            <a:ext cx="1251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E46E25-18A8-8AE7-1791-F37A0E0AFF8A}"/>
              </a:ext>
            </a:extLst>
          </p:cNvPr>
          <p:cNvSpPr txBox="1"/>
          <p:nvPr/>
        </p:nvSpPr>
        <p:spPr>
          <a:xfrm>
            <a:off x="226315" y="3673440"/>
            <a:ext cx="273952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emergence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subclade.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143269-68B3-1CF7-5D4F-23A5D51C58C0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2660840" y="2148840"/>
            <a:ext cx="129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C1793E4-47E1-A5F9-D8FE-B920A6540EC7}"/>
              </a:ext>
            </a:extLst>
          </p:cNvPr>
          <p:cNvSpPr txBox="1"/>
          <p:nvPr/>
        </p:nvSpPr>
        <p:spPr>
          <a:xfrm>
            <a:off x="2997623" y="1984248"/>
            <a:ext cx="54864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B20CBB-2CF7-815C-A371-40DDEE64C48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856860" y="3675888"/>
            <a:ext cx="1097280" cy="47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B574BF0-50D5-53FC-E83A-12BACC4B1005}"/>
              </a:ext>
            </a:extLst>
          </p:cNvPr>
          <p:cNvSpPr txBox="1"/>
          <p:nvPr/>
        </p:nvSpPr>
        <p:spPr>
          <a:xfrm>
            <a:off x="2987909" y="3418962"/>
            <a:ext cx="9027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according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70FEEB-6D44-0272-B169-E497F45B513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660840" y="3204407"/>
            <a:ext cx="19202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7E75E9E-9091-598A-912B-34B5614C4599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2660840" y="4142022"/>
            <a:ext cx="19202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2E8A08E-DD11-A86E-2A7B-5DE1636BF672}"/>
              </a:ext>
            </a:extLst>
          </p:cNvPr>
          <p:cNvCxnSpPr>
            <a:cxnSpLocks/>
          </p:cNvCxnSpPr>
          <p:nvPr/>
        </p:nvCxnSpPr>
        <p:spPr>
          <a:xfrm flipV="1">
            <a:off x="2852864" y="3204407"/>
            <a:ext cx="0" cy="94183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86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3677</TotalTime>
  <Words>94</Words>
  <Application>Microsoft Macintosh PowerPoint</Application>
  <PresentationFormat>Custom</PresentationFormat>
  <Paragraphs>18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Yunxiao Li</dc:creator>
  <cp:lastModifiedBy>Yunxiao Li</cp:lastModifiedBy>
  <cp:revision>9</cp:revision>
  <cp:lastPrinted>2023-02-02T22:04:27Z</cp:lastPrinted>
  <dcterms:created xsi:type="dcterms:W3CDTF">2023-01-22T19:29:14Z</dcterms:created>
  <dcterms:modified xsi:type="dcterms:W3CDTF">2023-02-08T01:52:53Z</dcterms:modified>
</cp:coreProperties>
</file>