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sldIdLst>
    <p:sldId id="259" r:id="rId2"/>
    <p:sldId id="260" r:id="rId3"/>
  </p:sldIdLst>
  <p:sldSz cx="3063875" cy="4022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0" userDrawn="1">
          <p15:clr>
            <a:srgbClr val="A4A3A4"/>
          </p15:clr>
        </p15:guide>
        <p15:guide id="2" pos="965" userDrawn="1">
          <p15:clr>
            <a:srgbClr val="A4A3A4"/>
          </p15:clr>
        </p15:guide>
        <p15:guide id="3" pos="64" userDrawn="1">
          <p15:clr>
            <a:srgbClr val="A4A3A4"/>
          </p15:clr>
        </p15:guide>
        <p15:guide id="4" pos="257" userDrawn="1">
          <p15:clr>
            <a:srgbClr val="A4A3A4"/>
          </p15:clr>
        </p15:guide>
        <p15:guide id="5" pos="450" userDrawn="1">
          <p15:clr>
            <a:srgbClr val="A4A3A4"/>
          </p15:clr>
        </p15:guide>
        <p15:guide id="6" pos="643" userDrawn="1">
          <p15:clr>
            <a:srgbClr val="A4A3A4"/>
          </p15:clr>
        </p15:guide>
        <p15:guide id="7" pos="836" userDrawn="1">
          <p15:clr>
            <a:srgbClr val="A4A3A4"/>
          </p15:clr>
        </p15:guide>
        <p15:guide id="8" pos="1094" userDrawn="1">
          <p15:clr>
            <a:srgbClr val="A4A3A4"/>
          </p15:clr>
        </p15:guide>
        <p15:guide id="9" pos="1287" userDrawn="1">
          <p15:clr>
            <a:srgbClr val="A4A3A4"/>
          </p15:clr>
        </p15:guide>
        <p15:guide id="10" pos="1480" userDrawn="1">
          <p15:clr>
            <a:srgbClr val="A4A3A4"/>
          </p15:clr>
        </p15:guide>
        <p15:guide id="11" pos="1673" userDrawn="1">
          <p15:clr>
            <a:srgbClr val="A4A3A4"/>
          </p15:clr>
        </p15:guide>
        <p15:guide id="12" pos="1866" userDrawn="1">
          <p15:clr>
            <a:srgbClr val="A4A3A4"/>
          </p15:clr>
        </p15:guide>
        <p15:guide id="13" orient="horz" pos="1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B00"/>
    <a:srgbClr val="2D6CC0"/>
    <a:srgbClr val="E38372"/>
    <a:srgbClr val="89B0DB"/>
    <a:srgbClr val="C4D8ED"/>
    <a:srgbClr val="DA4333"/>
    <a:srgbClr val="5289CA"/>
    <a:srgbClr val="F0C0B9"/>
    <a:srgbClr val="E38472"/>
    <a:srgbClr val="F0C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68"/>
    <p:restoredTop sz="94682"/>
  </p:normalViewPr>
  <p:slideViewPr>
    <p:cSldViewPr snapToGrid="0" snapToObjects="1" showGuides="1">
      <p:cViewPr varScale="1">
        <p:scale>
          <a:sx n="212" d="100"/>
          <a:sy n="212" d="100"/>
        </p:scale>
        <p:origin x="3624" y="184"/>
      </p:cViewPr>
      <p:guideLst>
        <p:guide orient="horz" pos="1270"/>
        <p:guide pos="965"/>
        <p:guide pos="64"/>
        <p:guide pos="257"/>
        <p:guide pos="450"/>
        <p:guide pos="643"/>
        <p:guide pos="836"/>
        <p:guide pos="1094"/>
        <p:guide pos="1287"/>
        <p:guide pos="1480"/>
        <p:guide pos="1673"/>
        <p:guide pos="1866"/>
        <p:guide orient="horz" pos="1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791" y="658349"/>
            <a:ext cx="2604294" cy="1400504"/>
          </a:xfrm>
        </p:spPr>
        <p:txBody>
          <a:bodyPr anchor="b"/>
          <a:lstStyle>
            <a:lvl1pPr algn="ctr">
              <a:defRPr sz="20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985" y="2112862"/>
            <a:ext cx="2297906" cy="971227"/>
          </a:xfrm>
        </p:spPr>
        <p:txBody>
          <a:bodyPr/>
          <a:lstStyle>
            <a:lvl1pPr marL="0" indent="0" algn="ctr">
              <a:buNone/>
              <a:defRPr sz="804"/>
            </a:lvl1pPr>
            <a:lvl2pPr marL="153208" indent="0" algn="ctr">
              <a:buNone/>
              <a:defRPr sz="670"/>
            </a:lvl2pPr>
            <a:lvl3pPr marL="306415" indent="0" algn="ctr">
              <a:buNone/>
              <a:defRPr sz="603"/>
            </a:lvl3pPr>
            <a:lvl4pPr marL="459623" indent="0" algn="ctr">
              <a:buNone/>
              <a:defRPr sz="536"/>
            </a:lvl4pPr>
            <a:lvl5pPr marL="612831" indent="0" algn="ctr">
              <a:buNone/>
              <a:defRPr sz="536"/>
            </a:lvl5pPr>
            <a:lvl6pPr marL="766039" indent="0" algn="ctr">
              <a:buNone/>
              <a:defRPr sz="536"/>
            </a:lvl6pPr>
            <a:lvl7pPr marL="919246" indent="0" algn="ctr">
              <a:buNone/>
              <a:defRPr sz="536"/>
            </a:lvl7pPr>
            <a:lvl8pPr marL="1072454" indent="0" algn="ctr">
              <a:buNone/>
              <a:defRPr sz="536"/>
            </a:lvl8pPr>
            <a:lvl9pPr marL="1225662" indent="0" algn="ctr">
              <a:buNone/>
              <a:defRPr sz="5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7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3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2586" y="214173"/>
            <a:ext cx="660648" cy="3409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641" y="214173"/>
            <a:ext cx="1943646" cy="34090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3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23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46" y="1002889"/>
            <a:ext cx="2642592" cy="1673342"/>
          </a:xfrm>
        </p:spPr>
        <p:txBody>
          <a:bodyPr anchor="b"/>
          <a:lstStyle>
            <a:lvl1pPr>
              <a:defRPr sz="20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046" y="2692061"/>
            <a:ext cx="2642592" cy="879971"/>
          </a:xfrm>
        </p:spPr>
        <p:txBody>
          <a:bodyPr/>
          <a:lstStyle>
            <a:lvl1pPr marL="0" indent="0">
              <a:buNone/>
              <a:defRPr sz="804">
                <a:solidFill>
                  <a:schemeClr val="tx1"/>
                </a:solidFill>
              </a:defRPr>
            </a:lvl1pPr>
            <a:lvl2pPr marL="153208" indent="0">
              <a:buNone/>
              <a:defRPr sz="670">
                <a:solidFill>
                  <a:schemeClr val="tx1">
                    <a:tint val="75000"/>
                  </a:schemeClr>
                </a:solidFill>
              </a:defRPr>
            </a:lvl2pPr>
            <a:lvl3pPr marL="306415" indent="0">
              <a:buNone/>
              <a:defRPr sz="603">
                <a:solidFill>
                  <a:schemeClr val="tx1">
                    <a:tint val="75000"/>
                  </a:schemeClr>
                </a:solidFill>
              </a:defRPr>
            </a:lvl3pPr>
            <a:lvl4pPr marL="459623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4pPr>
            <a:lvl5pPr marL="612831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5pPr>
            <a:lvl6pPr marL="766039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6pPr>
            <a:lvl7pPr marL="919246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7pPr>
            <a:lvl8pPr marL="1072454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8pPr>
            <a:lvl9pPr marL="1225662" indent="0">
              <a:buNone/>
              <a:defRPr sz="5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0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641" y="1070864"/>
            <a:ext cx="1302147" cy="25523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1087" y="1070864"/>
            <a:ext cx="1302147" cy="25523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7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41" y="214174"/>
            <a:ext cx="2642592" cy="7775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041" y="986127"/>
            <a:ext cx="1296163" cy="483285"/>
          </a:xfrm>
        </p:spPr>
        <p:txBody>
          <a:bodyPr anchor="b"/>
          <a:lstStyle>
            <a:lvl1pPr marL="0" indent="0">
              <a:buNone/>
              <a:defRPr sz="804" b="1"/>
            </a:lvl1pPr>
            <a:lvl2pPr marL="153208" indent="0">
              <a:buNone/>
              <a:defRPr sz="670" b="1"/>
            </a:lvl2pPr>
            <a:lvl3pPr marL="306415" indent="0">
              <a:buNone/>
              <a:defRPr sz="603" b="1"/>
            </a:lvl3pPr>
            <a:lvl4pPr marL="459623" indent="0">
              <a:buNone/>
              <a:defRPr sz="536" b="1"/>
            </a:lvl4pPr>
            <a:lvl5pPr marL="612831" indent="0">
              <a:buNone/>
              <a:defRPr sz="536" b="1"/>
            </a:lvl5pPr>
            <a:lvl6pPr marL="766039" indent="0">
              <a:buNone/>
              <a:defRPr sz="536" b="1"/>
            </a:lvl6pPr>
            <a:lvl7pPr marL="919246" indent="0">
              <a:buNone/>
              <a:defRPr sz="536" b="1"/>
            </a:lvl7pPr>
            <a:lvl8pPr marL="1072454" indent="0">
              <a:buNone/>
              <a:defRPr sz="536" b="1"/>
            </a:lvl8pPr>
            <a:lvl9pPr marL="1225662" indent="0">
              <a:buNone/>
              <a:defRPr sz="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041" y="1469412"/>
            <a:ext cx="1296163" cy="216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51087" y="986127"/>
            <a:ext cx="1302546" cy="483285"/>
          </a:xfrm>
        </p:spPr>
        <p:txBody>
          <a:bodyPr anchor="b"/>
          <a:lstStyle>
            <a:lvl1pPr marL="0" indent="0">
              <a:buNone/>
              <a:defRPr sz="804" b="1"/>
            </a:lvl1pPr>
            <a:lvl2pPr marL="153208" indent="0">
              <a:buNone/>
              <a:defRPr sz="670" b="1"/>
            </a:lvl2pPr>
            <a:lvl3pPr marL="306415" indent="0">
              <a:buNone/>
              <a:defRPr sz="603" b="1"/>
            </a:lvl3pPr>
            <a:lvl4pPr marL="459623" indent="0">
              <a:buNone/>
              <a:defRPr sz="536" b="1"/>
            </a:lvl4pPr>
            <a:lvl5pPr marL="612831" indent="0">
              <a:buNone/>
              <a:defRPr sz="536" b="1"/>
            </a:lvl5pPr>
            <a:lvl6pPr marL="766039" indent="0">
              <a:buNone/>
              <a:defRPr sz="536" b="1"/>
            </a:lvl6pPr>
            <a:lvl7pPr marL="919246" indent="0">
              <a:buNone/>
              <a:defRPr sz="536" b="1"/>
            </a:lvl7pPr>
            <a:lvl8pPr marL="1072454" indent="0">
              <a:buNone/>
              <a:defRPr sz="536" b="1"/>
            </a:lvl8pPr>
            <a:lvl9pPr marL="1225662" indent="0">
              <a:buNone/>
              <a:defRPr sz="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51087" y="1469412"/>
            <a:ext cx="1302546" cy="216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6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16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41" y="268182"/>
            <a:ext cx="988179" cy="938636"/>
          </a:xfrm>
        </p:spPr>
        <p:txBody>
          <a:bodyPr anchor="b"/>
          <a:lstStyle>
            <a:lvl1pPr>
              <a:defRPr sz="10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546" y="579199"/>
            <a:ext cx="1551087" cy="2858742"/>
          </a:xfrm>
        </p:spPr>
        <p:txBody>
          <a:bodyPr/>
          <a:lstStyle>
            <a:lvl1pPr>
              <a:defRPr sz="1072"/>
            </a:lvl1pPr>
            <a:lvl2pPr>
              <a:defRPr sz="938"/>
            </a:lvl2pPr>
            <a:lvl3pPr>
              <a:defRPr sz="804"/>
            </a:lvl3pPr>
            <a:lvl4pPr>
              <a:defRPr sz="670"/>
            </a:lvl4pPr>
            <a:lvl5pPr>
              <a:defRPr sz="670"/>
            </a:lvl5pPr>
            <a:lvl6pPr>
              <a:defRPr sz="670"/>
            </a:lvl6pPr>
            <a:lvl7pPr>
              <a:defRPr sz="670"/>
            </a:lvl7pPr>
            <a:lvl8pPr>
              <a:defRPr sz="670"/>
            </a:lvl8pPr>
            <a:lvl9pPr>
              <a:defRPr sz="6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041" y="1206817"/>
            <a:ext cx="988179" cy="2235779"/>
          </a:xfrm>
        </p:spPr>
        <p:txBody>
          <a:bodyPr/>
          <a:lstStyle>
            <a:lvl1pPr marL="0" indent="0">
              <a:buNone/>
              <a:defRPr sz="536"/>
            </a:lvl1pPr>
            <a:lvl2pPr marL="153208" indent="0">
              <a:buNone/>
              <a:defRPr sz="469"/>
            </a:lvl2pPr>
            <a:lvl3pPr marL="306415" indent="0">
              <a:buNone/>
              <a:defRPr sz="402"/>
            </a:lvl3pPr>
            <a:lvl4pPr marL="459623" indent="0">
              <a:buNone/>
              <a:defRPr sz="335"/>
            </a:lvl4pPr>
            <a:lvl5pPr marL="612831" indent="0">
              <a:buNone/>
              <a:defRPr sz="335"/>
            </a:lvl5pPr>
            <a:lvl6pPr marL="766039" indent="0">
              <a:buNone/>
              <a:defRPr sz="335"/>
            </a:lvl6pPr>
            <a:lvl7pPr marL="919246" indent="0">
              <a:buNone/>
              <a:defRPr sz="335"/>
            </a:lvl7pPr>
            <a:lvl8pPr marL="1072454" indent="0">
              <a:buNone/>
              <a:defRPr sz="335"/>
            </a:lvl8pPr>
            <a:lvl9pPr marL="1225662" indent="0">
              <a:buNone/>
              <a:defRPr sz="3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6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041" y="268182"/>
            <a:ext cx="988179" cy="938636"/>
          </a:xfrm>
        </p:spPr>
        <p:txBody>
          <a:bodyPr anchor="b"/>
          <a:lstStyle>
            <a:lvl1pPr>
              <a:defRPr sz="10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2546" y="579199"/>
            <a:ext cx="1551087" cy="2858742"/>
          </a:xfrm>
        </p:spPr>
        <p:txBody>
          <a:bodyPr anchor="t"/>
          <a:lstStyle>
            <a:lvl1pPr marL="0" indent="0">
              <a:buNone/>
              <a:defRPr sz="1072"/>
            </a:lvl1pPr>
            <a:lvl2pPr marL="153208" indent="0">
              <a:buNone/>
              <a:defRPr sz="938"/>
            </a:lvl2pPr>
            <a:lvl3pPr marL="306415" indent="0">
              <a:buNone/>
              <a:defRPr sz="804"/>
            </a:lvl3pPr>
            <a:lvl4pPr marL="459623" indent="0">
              <a:buNone/>
              <a:defRPr sz="670"/>
            </a:lvl4pPr>
            <a:lvl5pPr marL="612831" indent="0">
              <a:buNone/>
              <a:defRPr sz="670"/>
            </a:lvl5pPr>
            <a:lvl6pPr marL="766039" indent="0">
              <a:buNone/>
              <a:defRPr sz="670"/>
            </a:lvl6pPr>
            <a:lvl7pPr marL="919246" indent="0">
              <a:buNone/>
              <a:defRPr sz="670"/>
            </a:lvl7pPr>
            <a:lvl8pPr marL="1072454" indent="0">
              <a:buNone/>
              <a:defRPr sz="670"/>
            </a:lvl8pPr>
            <a:lvl9pPr marL="1225662" indent="0">
              <a:buNone/>
              <a:defRPr sz="6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041" y="1206817"/>
            <a:ext cx="988179" cy="2235779"/>
          </a:xfrm>
        </p:spPr>
        <p:txBody>
          <a:bodyPr/>
          <a:lstStyle>
            <a:lvl1pPr marL="0" indent="0">
              <a:buNone/>
              <a:defRPr sz="536"/>
            </a:lvl1pPr>
            <a:lvl2pPr marL="153208" indent="0">
              <a:buNone/>
              <a:defRPr sz="469"/>
            </a:lvl2pPr>
            <a:lvl3pPr marL="306415" indent="0">
              <a:buNone/>
              <a:defRPr sz="402"/>
            </a:lvl3pPr>
            <a:lvl4pPr marL="459623" indent="0">
              <a:buNone/>
              <a:defRPr sz="335"/>
            </a:lvl4pPr>
            <a:lvl5pPr marL="612831" indent="0">
              <a:buNone/>
              <a:defRPr sz="335"/>
            </a:lvl5pPr>
            <a:lvl6pPr marL="766039" indent="0">
              <a:buNone/>
              <a:defRPr sz="335"/>
            </a:lvl6pPr>
            <a:lvl7pPr marL="919246" indent="0">
              <a:buNone/>
              <a:defRPr sz="335"/>
            </a:lvl7pPr>
            <a:lvl8pPr marL="1072454" indent="0">
              <a:buNone/>
              <a:defRPr sz="335"/>
            </a:lvl8pPr>
            <a:lvl9pPr marL="1225662" indent="0">
              <a:buNone/>
              <a:defRPr sz="3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3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642" y="214174"/>
            <a:ext cx="2642592" cy="777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642" y="1070864"/>
            <a:ext cx="2642592" cy="2552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641" y="3728471"/>
            <a:ext cx="689372" cy="21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CF827-E184-EA44-906F-7572569D29C6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4909" y="3728471"/>
            <a:ext cx="1034058" cy="21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3862" y="3728471"/>
            <a:ext cx="689372" cy="21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3FE6-29FD-4C4B-9559-61F48A27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7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306415" rtl="0" eaLnBrk="1" latinLnBrk="0" hangingPunct="1">
        <a:lnSpc>
          <a:spcPct val="90000"/>
        </a:lnSpc>
        <a:spcBef>
          <a:spcPct val="0"/>
        </a:spcBef>
        <a:buNone/>
        <a:defRPr sz="14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604" indent="-76604" algn="l" defTabSz="306415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938" kern="1200">
          <a:solidFill>
            <a:schemeClr val="tx1"/>
          </a:solidFill>
          <a:latin typeface="+mn-lt"/>
          <a:ea typeface="+mn-ea"/>
          <a:cs typeface="+mn-cs"/>
        </a:defRPr>
      </a:lvl1pPr>
      <a:lvl2pPr marL="229812" indent="-76604" algn="l" defTabSz="306415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804" kern="1200">
          <a:solidFill>
            <a:schemeClr val="tx1"/>
          </a:solidFill>
          <a:latin typeface="+mn-lt"/>
          <a:ea typeface="+mn-ea"/>
          <a:cs typeface="+mn-cs"/>
        </a:defRPr>
      </a:lvl2pPr>
      <a:lvl3pPr marL="383019" indent="-76604" algn="l" defTabSz="306415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70" kern="1200">
          <a:solidFill>
            <a:schemeClr val="tx1"/>
          </a:solidFill>
          <a:latin typeface="+mn-lt"/>
          <a:ea typeface="+mn-ea"/>
          <a:cs typeface="+mn-cs"/>
        </a:defRPr>
      </a:lvl3pPr>
      <a:lvl4pPr marL="536227" indent="-76604" algn="l" defTabSz="306415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3" kern="1200">
          <a:solidFill>
            <a:schemeClr val="tx1"/>
          </a:solidFill>
          <a:latin typeface="+mn-lt"/>
          <a:ea typeface="+mn-ea"/>
          <a:cs typeface="+mn-cs"/>
        </a:defRPr>
      </a:lvl4pPr>
      <a:lvl5pPr marL="689435" indent="-76604" algn="l" defTabSz="306415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3" kern="1200">
          <a:solidFill>
            <a:schemeClr val="tx1"/>
          </a:solidFill>
          <a:latin typeface="+mn-lt"/>
          <a:ea typeface="+mn-ea"/>
          <a:cs typeface="+mn-cs"/>
        </a:defRPr>
      </a:lvl5pPr>
      <a:lvl6pPr marL="842642" indent="-76604" algn="l" defTabSz="306415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3" kern="1200">
          <a:solidFill>
            <a:schemeClr val="tx1"/>
          </a:solidFill>
          <a:latin typeface="+mn-lt"/>
          <a:ea typeface="+mn-ea"/>
          <a:cs typeface="+mn-cs"/>
        </a:defRPr>
      </a:lvl6pPr>
      <a:lvl7pPr marL="995850" indent="-76604" algn="l" defTabSz="306415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3" kern="1200">
          <a:solidFill>
            <a:schemeClr val="tx1"/>
          </a:solidFill>
          <a:latin typeface="+mn-lt"/>
          <a:ea typeface="+mn-ea"/>
          <a:cs typeface="+mn-cs"/>
        </a:defRPr>
      </a:lvl7pPr>
      <a:lvl8pPr marL="1149058" indent="-76604" algn="l" defTabSz="306415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3" kern="1200">
          <a:solidFill>
            <a:schemeClr val="tx1"/>
          </a:solidFill>
          <a:latin typeface="+mn-lt"/>
          <a:ea typeface="+mn-ea"/>
          <a:cs typeface="+mn-cs"/>
        </a:defRPr>
      </a:lvl8pPr>
      <a:lvl9pPr marL="1302266" indent="-76604" algn="l" defTabSz="306415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1pPr>
      <a:lvl2pPr marL="153208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2pPr>
      <a:lvl3pPr marL="306415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3pPr>
      <a:lvl4pPr marL="459623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4pPr>
      <a:lvl5pPr marL="612831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5pPr>
      <a:lvl6pPr marL="766039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6pPr>
      <a:lvl7pPr marL="919246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7pPr>
      <a:lvl8pPr marL="1072454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8pPr>
      <a:lvl9pPr marL="1225662" algn="l" defTabSz="306415" rtl="0" eaLnBrk="1" latinLnBrk="0" hangingPunct="1">
        <a:defRPr sz="6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F0552-0D90-81AD-588D-56CF41899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76AEEB-3A49-B1BC-F08D-5C2292AC8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" y="-19462"/>
            <a:ext cx="3060700" cy="4013200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4428E515-BDD3-CC7B-D7DE-6A35249D3A84}"/>
              </a:ext>
            </a:extLst>
          </p:cNvPr>
          <p:cNvGrpSpPr/>
          <p:nvPr/>
        </p:nvGrpSpPr>
        <p:grpSpPr>
          <a:xfrm>
            <a:off x="2308306" y="95080"/>
            <a:ext cx="143736" cy="143734"/>
            <a:chOff x="2719182" y="944085"/>
            <a:chExt cx="143736" cy="143734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4E673F-B409-4081-EB16-1C372CB37282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66F75F6F-E599-9784-C40C-4FDB5B1B0E8F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2D931B3-55C1-9A3A-0581-F22BDACA5A51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079396D-625F-FAD1-B570-E4C8464AFD4E}"/>
              </a:ext>
            </a:extLst>
          </p:cNvPr>
          <p:cNvGrpSpPr/>
          <p:nvPr/>
        </p:nvGrpSpPr>
        <p:grpSpPr>
          <a:xfrm rot="16200000">
            <a:off x="1221103" y="500183"/>
            <a:ext cx="76729" cy="121941"/>
            <a:chOff x="2264983" y="322819"/>
            <a:chExt cx="105742" cy="168049"/>
          </a:xfrm>
          <a:solidFill>
            <a:schemeClr val="bg1">
              <a:lumMod val="75000"/>
            </a:schemeClr>
          </a:solidFill>
        </p:grpSpPr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17F8E002-A4C9-EB6F-F838-9ED995EEAAE6}"/>
                </a:ext>
              </a:extLst>
            </p:cNvPr>
            <p:cNvSpPr/>
            <p:nvPr/>
          </p:nvSpPr>
          <p:spPr>
            <a:xfrm>
              <a:off x="2264983" y="377825"/>
              <a:ext cx="52209" cy="113043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BC856D03-E58A-C4C3-0C94-3D44066B8166}"/>
                </a:ext>
              </a:extLst>
            </p:cNvPr>
            <p:cNvSpPr/>
            <p:nvPr/>
          </p:nvSpPr>
          <p:spPr>
            <a:xfrm>
              <a:off x="2325006" y="377825"/>
              <a:ext cx="45719" cy="113043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Snip and Round Single Corner Rectangle 90">
              <a:extLst>
                <a:ext uri="{FF2B5EF4-FFF2-40B4-BE49-F238E27FC236}">
                  <a16:creationId xmlns:a16="http://schemas.microsoft.com/office/drawing/2014/main" id="{E97B9DF4-5C4B-A436-7800-0C0694F8A5E8}"/>
                </a:ext>
              </a:extLst>
            </p:cNvPr>
            <p:cNvSpPr/>
            <p:nvPr/>
          </p:nvSpPr>
          <p:spPr>
            <a:xfrm>
              <a:off x="2264983" y="322819"/>
              <a:ext cx="45719" cy="45719"/>
            </a:xfrm>
            <a:prstGeom prst="snipRoundRect">
              <a:avLst>
                <a:gd name="adj1" fmla="val 16667"/>
                <a:gd name="adj2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Snip and Round Single Corner Rectangle 91">
              <a:extLst>
                <a:ext uri="{FF2B5EF4-FFF2-40B4-BE49-F238E27FC236}">
                  <a16:creationId xmlns:a16="http://schemas.microsoft.com/office/drawing/2014/main" id="{F0D74E9C-1EA2-522F-A421-F908766E41EB}"/>
                </a:ext>
              </a:extLst>
            </p:cNvPr>
            <p:cNvSpPr/>
            <p:nvPr/>
          </p:nvSpPr>
          <p:spPr>
            <a:xfrm flipH="1">
              <a:off x="2325006" y="322819"/>
              <a:ext cx="45719" cy="45719"/>
            </a:xfrm>
            <a:prstGeom prst="snipRoundRect">
              <a:avLst>
                <a:gd name="adj1" fmla="val 16667"/>
                <a:gd name="adj2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609F92A-E8B3-53BA-EAD1-D2F81ECA92A5}"/>
              </a:ext>
            </a:extLst>
          </p:cNvPr>
          <p:cNvGrpSpPr/>
          <p:nvPr/>
        </p:nvGrpSpPr>
        <p:grpSpPr>
          <a:xfrm>
            <a:off x="1307444" y="190128"/>
            <a:ext cx="1234004" cy="705359"/>
            <a:chOff x="4271303" y="2133077"/>
            <a:chExt cx="3158954" cy="1805664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D46A215B-CBC4-A156-21A9-E79BB93FD1FE}"/>
                </a:ext>
              </a:extLst>
            </p:cNvPr>
            <p:cNvSpPr/>
            <p:nvPr/>
          </p:nvSpPr>
          <p:spPr>
            <a:xfrm>
              <a:off x="4271303" y="2135051"/>
              <a:ext cx="3158954" cy="18036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3E69571-9E00-0F84-01EB-03A01848F18E}"/>
                </a:ext>
              </a:extLst>
            </p:cNvPr>
            <p:cNvSpPr/>
            <p:nvPr/>
          </p:nvSpPr>
          <p:spPr>
            <a:xfrm>
              <a:off x="4581494" y="2143313"/>
              <a:ext cx="2845097" cy="1478779"/>
            </a:xfrm>
            <a:custGeom>
              <a:avLst/>
              <a:gdLst>
                <a:gd name="connsiteX0" fmla="*/ 587988 w 2845097"/>
                <a:gd name="connsiteY0" fmla="*/ 0 h 1478779"/>
                <a:gd name="connsiteX1" fmla="*/ 1943252 w 2845097"/>
                <a:gd name="connsiteY1" fmla="*/ 0 h 1478779"/>
                <a:gd name="connsiteX2" fmla="*/ 2845097 w 2845097"/>
                <a:gd name="connsiteY2" fmla="*/ 901845 h 1478779"/>
                <a:gd name="connsiteX3" fmla="*/ 2774226 w 2845097"/>
                <a:gd name="connsiteY3" fmla="*/ 1252884 h 1478779"/>
                <a:gd name="connsiteX4" fmla="*/ 2722360 w 2845097"/>
                <a:gd name="connsiteY4" fmla="*/ 1348438 h 1478779"/>
                <a:gd name="connsiteX5" fmla="*/ 2686982 w 2845097"/>
                <a:gd name="connsiteY5" fmla="*/ 1369931 h 1478779"/>
                <a:gd name="connsiteX6" fmla="*/ 2257109 w 2845097"/>
                <a:gd name="connsiteY6" fmla="*/ 1478779 h 1478779"/>
                <a:gd name="connsiteX7" fmla="*/ 901845 w 2845097"/>
                <a:gd name="connsiteY7" fmla="*/ 1478779 h 1478779"/>
                <a:gd name="connsiteX8" fmla="*/ 0 w 2845097"/>
                <a:gd name="connsiteY8" fmla="*/ 576934 h 1478779"/>
                <a:gd name="connsiteX9" fmla="*/ 70872 w 2845097"/>
                <a:gd name="connsiteY9" fmla="*/ 225895 h 1478779"/>
                <a:gd name="connsiteX10" fmla="*/ 122737 w 2845097"/>
                <a:gd name="connsiteY10" fmla="*/ 130341 h 1478779"/>
                <a:gd name="connsiteX11" fmla="*/ 158116 w 2845097"/>
                <a:gd name="connsiteY11" fmla="*/ 108848 h 1478779"/>
                <a:gd name="connsiteX12" fmla="*/ 587988 w 2845097"/>
                <a:gd name="connsiteY12" fmla="*/ 0 h 147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45097" h="1478779">
                  <a:moveTo>
                    <a:pt x="587988" y="0"/>
                  </a:moveTo>
                  <a:lnTo>
                    <a:pt x="1943252" y="0"/>
                  </a:lnTo>
                  <a:cubicBezTo>
                    <a:pt x="2441327" y="0"/>
                    <a:pt x="2845097" y="403770"/>
                    <a:pt x="2845097" y="901845"/>
                  </a:cubicBezTo>
                  <a:cubicBezTo>
                    <a:pt x="2845097" y="1026364"/>
                    <a:pt x="2819862" y="1144989"/>
                    <a:pt x="2774226" y="1252884"/>
                  </a:cubicBezTo>
                  <a:lnTo>
                    <a:pt x="2722360" y="1348438"/>
                  </a:lnTo>
                  <a:lnTo>
                    <a:pt x="2686982" y="1369931"/>
                  </a:lnTo>
                  <a:cubicBezTo>
                    <a:pt x="2559197" y="1439348"/>
                    <a:pt x="2412758" y="1478779"/>
                    <a:pt x="2257109" y="1478779"/>
                  </a:cubicBezTo>
                  <a:lnTo>
                    <a:pt x="901845" y="1478779"/>
                  </a:lnTo>
                  <a:cubicBezTo>
                    <a:pt x="403770" y="1478779"/>
                    <a:pt x="0" y="1075009"/>
                    <a:pt x="0" y="576934"/>
                  </a:cubicBezTo>
                  <a:cubicBezTo>
                    <a:pt x="0" y="452415"/>
                    <a:pt x="25236" y="333791"/>
                    <a:pt x="70872" y="225895"/>
                  </a:cubicBezTo>
                  <a:lnTo>
                    <a:pt x="122737" y="130341"/>
                  </a:lnTo>
                  <a:lnTo>
                    <a:pt x="158116" y="108848"/>
                  </a:lnTo>
                  <a:cubicBezTo>
                    <a:pt x="285901" y="39431"/>
                    <a:pt x="432340" y="0"/>
                    <a:pt x="587988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A8696252-A366-50EB-CF1A-2AAFB7990D94}"/>
                </a:ext>
              </a:extLst>
            </p:cNvPr>
            <p:cNvSpPr/>
            <p:nvPr/>
          </p:nvSpPr>
          <p:spPr>
            <a:xfrm>
              <a:off x="4271303" y="2133077"/>
              <a:ext cx="3158954" cy="1803690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F8C22A3-A86F-27A1-43F4-C66D6753D974}"/>
              </a:ext>
            </a:extLst>
          </p:cNvPr>
          <p:cNvGrpSpPr/>
          <p:nvPr/>
        </p:nvGrpSpPr>
        <p:grpSpPr>
          <a:xfrm rot="10800000">
            <a:off x="1040593" y="516416"/>
            <a:ext cx="136885" cy="88245"/>
            <a:chOff x="2154113" y="444410"/>
            <a:chExt cx="149762" cy="96546"/>
          </a:xfrm>
        </p:grpSpPr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734CBF49-5DF6-0FD4-E2C7-63F48611308A}"/>
                </a:ext>
              </a:extLst>
            </p:cNvPr>
            <p:cNvSpPr/>
            <p:nvPr/>
          </p:nvSpPr>
          <p:spPr>
            <a:xfrm rot="16200000">
              <a:off x="2238279" y="472185"/>
              <a:ext cx="41448" cy="8974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1A93D0AA-2360-579C-3EC9-75248C71F647}"/>
                </a:ext>
              </a:extLst>
            </p:cNvPr>
            <p:cNvSpPr/>
            <p:nvPr/>
          </p:nvSpPr>
          <p:spPr>
            <a:xfrm rot="16200000">
              <a:off x="2238280" y="424533"/>
              <a:ext cx="41448" cy="8974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808FCE6-E72F-3D3D-D245-EC2EE469290C}"/>
                </a:ext>
              </a:extLst>
            </p:cNvPr>
            <p:cNvGrpSpPr/>
            <p:nvPr/>
          </p:nvGrpSpPr>
          <p:grpSpPr>
            <a:xfrm>
              <a:off x="2154113" y="495237"/>
              <a:ext cx="52646" cy="45719"/>
              <a:chOff x="2585811" y="1161964"/>
              <a:chExt cx="52646" cy="45719"/>
            </a:xfrm>
          </p:grpSpPr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C0309D34-B5B7-BE7D-10EF-7ABBEF8EBADC}"/>
                  </a:ext>
                </a:extLst>
              </p:cNvPr>
              <p:cNvSpPr/>
              <p:nvPr/>
            </p:nvSpPr>
            <p:spPr>
              <a:xfrm>
                <a:off x="2592738" y="1161964"/>
                <a:ext cx="45719" cy="4571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E918B247-477C-C1F5-979A-0E91ED94BB94}"/>
                  </a:ext>
                </a:extLst>
              </p:cNvPr>
              <p:cNvSpPr/>
              <p:nvPr/>
            </p:nvSpPr>
            <p:spPr>
              <a:xfrm>
                <a:off x="2585811" y="1173327"/>
                <a:ext cx="27486" cy="1954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B84325D-6232-E7E1-21AB-53C2FE23E4C6}"/>
                </a:ext>
              </a:extLst>
            </p:cNvPr>
            <p:cNvGrpSpPr/>
            <p:nvPr/>
          </p:nvGrpSpPr>
          <p:grpSpPr>
            <a:xfrm>
              <a:off x="2154113" y="444410"/>
              <a:ext cx="52869" cy="45719"/>
              <a:chOff x="2585588" y="1161964"/>
              <a:chExt cx="52869" cy="45719"/>
            </a:xfrm>
          </p:grpSpPr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748A5467-44C7-9479-E7AA-CC2E04B7CCE6}"/>
                  </a:ext>
                </a:extLst>
              </p:cNvPr>
              <p:cNvSpPr/>
              <p:nvPr/>
            </p:nvSpPr>
            <p:spPr>
              <a:xfrm>
                <a:off x="2592738" y="1161964"/>
                <a:ext cx="45719" cy="4571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Rounded Rectangle 102">
                <a:extLst>
                  <a:ext uri="{FF2B5EF4-FFF2-40B4-BE49-F238E27FC236}">
                    <a16:creationId xmlns:a16="http://schemas.microsoft.com/office/drawing/2014/main" id="{4BEEA867-1353-2D0C-3615-C719CA010E7D}"/>
                  </a:ext>
                </a:extLst>
              </p:cNvPr>
              <p:cNvSpPr/>
              <p:nvPr/>
            </p:nvSpPr>
            <p:spPr>
              <a:xfrm>
                <a:off x="2585588" y="1174578"/>
                <a:ext cx="27709" cy="1954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E33CCE3-1A7C-3EC9-DD50-B68DE20DB070}"/>
              </a:ext>
            </a:extLst>
          </p:cNvPr>
          <p:cNvGrpSpPr/>
          <p:nvPr/>
        </p:nvGrpSpPr>
        <p:grpSpPr>
          <a:xfrm>
            <a:off x="1482285" y="423401"/>
            <a:ext cx="671796" cy="157175"/>
            <a:chOff x="4748780" y="2582308"/>
            <a:chExt cx="1719745" cy="402355"/>
          </a:xfrm>
        </p:grpSpPr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545E99B8-AD96-3DA2-4B02-1C48C3401DA1}"/>
                </a:ext>
              </a:extLst>
            </p:cNvPr>
            <p:cNvSpPr/>
            <p:nvPr/>
          </p:nvSpPr>
          <p:spPr>
            <a:xfrm rot="10800000" flipH="1">
              <a:off x="5471687" y="2582308"/>
              <a:ext cx="996838" cy="402354"/>
            </a:xfrm>
            <a:prstGeom prst="arc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2513FAA-68EB-3538-EB05-46AAAF4AB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8780" y="2984663"/>
              <a:ext cx="1238225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FB4DCE11-F9AD-47B1-7FDA-A6B449FF288F}"/>
              </a:ext>
            </a:extLst>
          </p:cNvPr>
          <p:cNvSpPr txBox="1"/>
          <p:nvPr/>
        </p:nvSpPr>
        <p:spPr>
          <a:xfrm>
            <a:off x="2378786" y="20885"/>
            <a:ext cx="3978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Virus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4DE5B2C-A006-5395-C67C-8FCC4636A50B}"/>
              </a:ext>
            </a:extLst>
          </p:cNvPr>
          <p:cNvSpPr txBox="1"/>
          <p:nvPr/>
        </p:nvSpPr>
        <p:spPr>
          <a:xfrm>
            <a:off x="1466337" y="175097"/>
            <a:ext cx="9736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Infected cell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2245AB8-6001-215F-1564-08AAB58889AF}"/>
              </a:ext>
            </a:extLst>
          </p:cNvPr>
          <p:cNvGrpSpPr/>
          <p:nvPr/>
        </p:nvGrpSpPr>
        <p:grpSpPr>
          <a:xfrm>
            <a:off x="2216565" y="356803"/>
            <a:ext cx="143735" cy="143734"/>
            <a:chOff x="6598570" y="2559764"/>
            <a:chExt cx="367950" cy="367947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D944E36-4B22-91F3-F816-C42BA2C9A8FE}"/>
                </a:ext>
              </a:extLst>
            </p:cNvPr>
            <p:cNvSpPr/>
            <p:nvPr/>
          </p:nvSpPr>
          <p:spPr>
            <a:xfrm>
              <a:off x="6598570" y="2559764"/>
              <a:ext cx="367950" cy="367947"/>
            </a:xfrm>
            <a:prstGeom prst="ellipse">
              <a:avLst/>
            </a:prstGeom>
            <a:solidFill>
              <a:srgbClr val="F1AB00">
                <a:alpha val="50196"/>
              </a:srgbClr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3" name="Curved Connector 112">
              <a:extLst>
                <a:ext uri="{FF2B5EF4-FFF2-40B4-BE49-F238E27FC236}">
                  <a16:creationId xmlns:a16="http://schemas.microsoft.com/office/drawing/2014/main" id="{FF6F73F4-1FD9-BB83-5E6D-2A1E588EF2EC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6631554" y="2596649"/>
              <a:ext cx="313947" cy="307328"/>
            </a:xfrm>
            <a:prstGeom prst="curvedConnector3">
              <a:avLst/>
            </a:prstGeom>
            <a:ln w="19050">
              <a:solidFill>
                <a:srgbClr val="F1AB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F0D674F-7636-F593-C099-9F744228D94F}"/>
              </a:ext>
            </a:extLst>
          </p:cNvPr>
          <p:cNvCxnSpPr>
            <a:cxnSpLocks/>
          </p:cNvCxnSpPr>
          <p:nvPr/>
        </p:nvCxnSpPr>
        <p:spPr>
          <a:xfrm>
            <a:off x="2290764" y="542078"/>
            <a:ext cx="0" cy="15573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Arc 135">
            <a:extLst>
              <a:ext uri="{FF2B5EF4-FFF2-40B4-BE49-F238E27FC236}">
                <a16:creationId xmlns:a16="http://schemas.microsoft.com/office/drawing/2014/main" id="{D6724E66-0297-8CF2-2051-442D1C73362F}"/>
              </a:ext>
            </a:extLst>
          </p:cNvPr>
          <p:cNvSpPr/>
          <p:nvPr/>
        </p:nvSpPr>
        <p:spPr>
          <a:xfrm rot="8100000">
            <a:off x="853845" y="336470"/>
            <a:ext cx="647254" cy="647254"/>
          </a:xfrm>
          <a:prstGeom prst="arc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1D81DD5-700D-8A2B-F024-664D8B467194}"/>
              </a:ext>
            </a:extLst>
          </p:cNvPr>
          <p:cNvSpPr txBox="1"/>
          <p:nvPr/>
        </p:nvSpPr>
        <p:spPr>
          <a:xfrm>
            <a:off x="793909" y="994479"/>
            <a:ext cx="7671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Cytotoxicity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651985F-E5EE-3BD9-C6E6-59F5D3E8489E}"/>
              </a:ext>
            </a:extLst>
          </p:cNvPr>
          <p:cNvGrpSpPr/>
          <p:nvPr/>
        </p:nvGrpSpPr>
        <p:grpSpPr>
          <a:xfrm>
            <a:off x="340070" y="289467"/>
            <a:ext cx="714315" cy="574863"/>
            <a:chOff x="1794888" y="2387378"/>
            <a:chExt cx="1828590" cy="1471604"/>
          </a:xfrm>
        </p:grpSpPr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736EBEAC-45B7-3A3A-4D45-537A4D63A0C7}"/>
                </a:ext>
              </a:extLst>
            </p:cNvPr>
            <p:cNvSpPr/>
            <p:nvPr/>
          </p:nvSpPr>
          <p:spPr>
            <a:xfrm>
              <a:off x="1794888" y="2387378"/>
              <a:ext cx="1828590" cy="14691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EF25204A-4D27-0AED-DAE8-9210FD841D24}"/>
                </a:ext>
              </a:extLst>
            </p:cNvPr>
            <p:cNvSpPr/>
            <p:nvPr/>
          </p:nvSpPr>
          <p:spPr>
            <a:xfrm>
              <a:off x="2038264" y="2393515"/>
              <a:ext cx="1575516" cy="1196758"/>
            </a:xfrm>
            <a:custGeom>
              <a:avLst/>
              <a:gdLst>
                <a:gd name="connsiteX0" fmla="*/ 481492 w 1575516"/>
                <a:gd name="connsiteY0" fmla="*/ 0 h 1196758"/>
                <a:gd name="connsiteX1" fmla="*/ 840950 w 1575516"/>
                <a:gd name="connsiteY1" fmla="*/ 0 h 1196758"/>
                <a:gd name="connsiteX2" fmla="*/ 1575516 w 1575516"/>
                <a:gd name="connsiteY2" fmla="*/ 734566 h 1196758"/>
                <a:gd name="connsiteX3" fmla="*/ 1517790 w 1575516"/>
                <a:gd name="connsiteY3" fmla="*/ 1020493 h 1196758"/>
                <a:gd name="connsiteX4" fmla="*/ 1484146 w 1575516"/>
                <a:gd name="connsiteY4" fmla="*/ 1082477 h 1196758"/>
                <a:gd name="connsiteX5" fmla="*/ 1379951 w 1575516"/>
                <a:gd name="connsiteY5" fmla="*/ 1139032 h 1196758"/>
                <a:gd name="connsiteX6" fmla="*/ 1094024 w 1575516"/>
                <a:gd name="connsiteY6" fmla="*/ 1196758 h 1196758"/>
                <a:gd name="connsiteX7" fmla="*/ 734566 w 1575516"/>
                <a:gd name="connsiteY7" fmla="*/ 1196758 h 1196758"/>
                <a:gd name="connsiteX8" fmla="*/ 0 w 1575516"/>
                <a:gd name="connsiteY8" fmla="*/ 462192 h 1196758"/>
                <a:gd name="connsiteX9" fmla="*/ 57726 w 1575516"/>
                <a:gd name="connsiteY9" fmla="*/ 176266 h 1196758"/>
                <a:gd name="connsiteX10" fmla="*/ 91370 w 1575516"/>
                <a:gd name="connsiteY10" fmla="*/ 114282 h 1196758"/>
                <a:gd name="connsiteX11" fmla="*/ 195566 w 1575516"/>
                <a:gd name="connsiteY11" fmla="*/ 57726 h 1196758"/>
                <a:gd name="connsiteX12" fmla="*/ 481492 w 1575516"/>
                <a:gd name="connsiteY12" fmla="*/ 0 h 119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5516" h="1196758">
                  <a:moveTo>
                    <a:pt x="481492" y="0"/>
                  </a:moveTo>
                  <a:lnTo>
                    <a:pt x="840950" y="0"/>
                  </a:lnTo>
                  <a:cubicBezTo>
                    <a:pt x="1246640" y="0"/>
                    <a:pt x="1575516" y="328876"/>
                    <a:pt x="1575516" y="734566"/>
                  </a:cubicBezTo>
                  <a:cubicBezTo>
                    <a:pt x="1575516" y="835989"/>
                    <a:pt x="1554961" y="932610"/>
                    <a:pt x="1517790" y="1020493"/>
                  </a:cubicBezTo>
                  <a:lnTo>
                    <a:pt x="1484146" y="1082477"/>
                  </a:lnTo>
                  <a:lnTo>
                    <a:pt x="1379951" y="1139032"/>
                  </a:lnTo>
                  <a:cubicBezTo>
                    <a:pt x="1292068" y="1176203"/>
                    <a:pt x="1195447" y="1196758"/>
                    <a:pt x="1094024" y="1196758"/>
                  </a:cubicBezTo>
                  <a:lnTo>
                    <a:pt x="734566" y="1196758"/>
                  </a:lnTo>
                  <a:cubicBezTo>
                    <a:pt x="328876" y="1196758"/>
                    <a:pt x="0" y="867882"/>
                    <a:pt x="0" y="462192"/>
                  </a:cubicBezTo>
                  <a:cubicBezTo>
                    <a:pt x="0" y="360770"/>
                    <a:pt x="20555" y="264148"/>
                    <a:pt x="57726" y="176266"/>
                  </a:cubicBezTo>
                  <a:lnTo>
                    <a:pt x="91370" y="114282"/>
                  </a:lnTo>
                  <a:lnTo>
                    <a:pt x="195566" y="57726"/>
                  </a:lnTo>
                  <a:cubicBezTo>
                    <a:pt x="283448" y="20555"/>
                    <a:pt x="380070" y="0"/>
                    <a:pt x="48149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37FBECD8-2C24-8294-8007-05A13FFEA9D5}"/>
                </a:ext>
              </a:extLst>
            </p:cNvPr>
            <p:cNvSpPr txBox="1"/>
            <p:nvPr/>
          </p:nvSpPr>
          <p:spPr>
            <a:xfrm>
              <a:off x="2224130" y="2811516"/>
              <a:ext cx="972153" cy="47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CTL</a:t>
              </a:r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6000FFD9-992B-500E-F8F8-E12706F9DCE1}"/>
                </a:ext>
              </a:extLst>
            </p:cNvPr>
            <p:cNvSpPr/>
            <p:nvPr/>
          </p:nvSpPr>
          <p:spPr>
            <a:xfrm>
              <a:off x="1794888" y="2389850"/>
              <a:ext cx="1828590" cy="1469132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014DB6D-2181-5813-AF6B-5BFCAD884A6C}"/>
              </a:ext>
            </a:extLst>
          </p:cNvPr>
          <p:cNvSpPr/>
          <p:nvPr/>
        </p:nvSpPr>
        <p:spPr>
          <a:xfrm>
            <a:off x="1178744" y="538178"/>
            <a:ext cx="45719" cy="45719"/>
          </a:xfrm>
          <a:prstGeom prst="rect">
            <a:avLst/>
          </a:prstGeom>
          <a:solidFill>
            <a:srgbClr val="F1AB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7A3C4C-70BB-B6DF-C47E-A8DA2A61B672}"/>
              </a:ext>
            </a:extLst>
          </p:cNvPr>
          <p:cNvCxnSpPr>
            <a:cxnSpLocks/>
          </p:cNvCxnSpPr>
          <p:nvPr/>
        </p:nvCxnSpPr>
        <p:spPr>
          <a:xfrm>
            <a:off x="1198670" y="344810"/>
            <a:ext cx="0" cy="15573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434996C-B30C-44A4-4E15-322D567F7357}"/>
              </a:ext>
            </a:extLst>
          </p:cNvPr>
          <p:cNvSpPr txBox="1"/>
          <p:nvPr/>
        </p:nvSpPr>
        <p:spPr>
          <a:xfrm>
            <a:off x="971816" y="161614"/>
            <a:ext cx="4475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Epitope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9C788B-4C8F-9540-781B-F61A79A5C380}"/>
              </a:ext>
            </a:extLst>
          </p:cNvPr>
          <p:cNvSpPr/>
          <p:nvPr/>
        </p:nvSpPr>
        <p:spPr>
          <a:xfrm>
            <a:off x="2587520" y="243637"/>
            <a:ext cx="154212" cy="15421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15CD8-1983-6958-79B4-A18B17C5E59A}"/>
              </a:ext>
            </a:extLst>
          </p:cNvPr>
          <p:cNvSpPr txBox="1"/>
          <p:nvPr/>
        </p:nvSpPr>
        <p:spPr>
          <a:xfrm>
            <a:off x="2551136" y="222229"/>
            <a:ext cx="2279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76BD53-5A54-251F-AC10-8006CEC561D7}"/>
              </a:ext>
            </a:extLst>
          </p:cNvPr>
          <p:cNvSpPr/>
          <p:nvPr/>
        </p:nvSpPr>
        <p:spPr>
          <a:xfrm>
            <a:off x="2761339" y="709149"/>
            <a:ext cx="154212" cy="15421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88EC16-6B16-4D11-C5A2-94EF631AA395}"/>
              </a:ext>
            </a:extLst>
          </p:cNvPr>
          <p:cNvSpPr txBox="1"/>
          <p:nvPr/>
        </p:nvSpPr>
        <p:spPr>
          <a:xfrm>
            <a:off x="2726612" y="691283"/>
            <a:ext cx="2279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FCEAF8-A29F-9556-AB6E-C2479821FABA}"/>
              </a:ext>
            </a:extLst>
          </p:cNvPr>
          <p:cNvSpPr/>
          <p:nvPr/>
        </p:nvSpPr>
        <p:spPr>
          <a:xfrm>
            <a:off x="621132" y="922042"/>
            <a:ext cx="154212" cy="15421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2CD7FA-EF5E-98AD-859D-63A10E8A937C}"/>
              </a:ext>
            </a:extLst>
          </p:cNvPr>
          <p:cNvSpPr txBox="1"/>
          <p:nvPr/>
        </p:nvSpPr>
        <p:spPr>
          <a:xfrm>
            <a:off x="587107" y="905851"/>
            <a:ext cx="2279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20C4DC-ABA2-7BBA-DBBF-369E13D89A62}"/>
              </a:ext>
            </a:extLst>
          </p:cNvPr>
          <p:cNvGrpSpPr/>
          <p:nvPr/>
        </p:nvGrpSpPr>
        <p:grpSpPr>
          <a:xfrm>
            <a:off x="2719182" y="944085"/>
            <a:ext cx="143736" cy="143734"/>
            <a:chOff x="2719182" y="944085"/>
            <a:chExt cx="143736" cy="143734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A80A8A77-DB08-DE20-9489-30DB8F874973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453441E5-6BAB-3A82-F58B-E671A7E23C62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1EC3AD9-0A03-3BCD-F193-10C53FCE6771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5C4143-BF3B-C8C4-F71F-EF7571104E3B}"/>
              </a:ext>
            </a:extLst>
          </p:cNvPr>
          <p:cNvGrpSpPr/>
          <p:nvPr/>
        </p:nvGrpSpPr>
        <p:grpSpPr>
          <a:xfrm>
            <a:off x="2536438" y="811329"/>
            <a:ext cx="143736" cy="143734"/>
            <a:chOff x="2719182" y="944085"/>
            <a:chExt cx="143736" cy="14373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0883E8C-68A5-99E7-E04F-14D6CC3E4633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40D6815-6DEC-8B73-133B-24AC4B79BF22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FC55838-D6BD-F3C5-1C26-E94AE16F25DD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C013098-E6E1-B579-3561-8BF146A41E43}"/>
              </a:ext>
            </a:extLst>
          </p:cNvPr>
          <p:cNvGrpSpPr/>
          <p:nvPr/>
        </p:nvGrpSpPr>
        <p:grpSpPr>
          <a:xfrm>
            <a:off x="2519813" y="1061712"/>
            <a:ext cx="143736" cy="143734"/>
            <a:chOff x="2719182" y="944085"/>
            <a:chExt cx="143736" cy="14373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2E5D7A5-0CF4-4003-7F7B-1BF7C906B2B4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0DA5AD2-7842-0980-97FB-83039511F4B5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3A8B30C-380A-3DBB-D51C-F9ED2F706956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719256-6B5C-B555-366D-911D6A4EB78C}"/>
              </a:ext>
            </a:extLst>
          </p:cNvPr>
          <p:cNvGrpSpPr/>
          <p:nvPr/>
        </p:nvGrpSpPr>
        <p:grpSpPr>
          <a:xfrm>
            <a:off x="2268777" y="976084"/>
            <a:ext cx="143736" cy="143734"/>
            <a:chOff x="2719182" y="944085"/>
            <a:chExt cx="143736" cy="14373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167032E-6CEF-8E74-1E82-DFB6D13B174B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33D107EA-F9A2-10E2-B12F-C17F71C04BFA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F5EED35-A7F3-51D4-D6DB-CA5B15AE44C5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971BAA6-1F25-4E85-72D8-C9F80AEA09FB}"/>
              </a:ext>
            </a:extLst>
          </p:cNvPr>
          <p:cNvGrpSpPr/>
          <p:nvPr/>
        </p:nvGrpSpPr>
        <p:grpSpPr>
          <a:xfrm>
            <a:off x="2010759" y="1061712"/>
            <a:ext cx="143736" cy="143734"/>
            <a:chOff x="2719182" y="944085"/>
            <a:chExt cx="143736" cy="1437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18D376B-F5C9-BE7B-ADEB-8E51CA0F3E5F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A033FD6-EEF8-1AEE-F91F-C78DFA191E8C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8B7917F-4F2E-2249-2BA0-565048F4775A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8AAF97-4FE5-0C6D-67ED-0AFAA4D5F621}"/>
              </a:ext>
            </a:extLst>
          </p:cNvPr>
          <p:cNvGrpSpPr/>
          <p:nvPr/>
        </p:nvGrpSpPr>
        <p:grpSpPr>
          <a:xfrm>
            <a:off x="2320834" y="756022"/>
            <a:ext cx="143736" cy="143734"/>
            <a:chOff x="2719182" y="944085"/>
            <a:chExt cx="143736" cy="143734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FB3C86F-8364-3BEF-130B-06ABB10D8AFF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5571D146-79FC-879A-975D-EACAE6156203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0D21D3B-945B-9A7E-C24F-19FF87A2FF09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7AB85D2-A346-63E6-362B-E0B01F28F430}"/>
              </a:ext>
            </a:extLst>
          </p:cNvPr>
          <p:cNvGrpSpPr/>
          <p:nvPr/>
        </p:nvGrpSpPr>
        <p:grpSpPr>
          <a:xfrm>
            <a:off x="2087566" y="842134"/>
            <a:ext cx="143736" cy="143734"/>
            <a:chOff x="2719182" y="944085"/>
            <a:chExt cx="143736" cy="143734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9C4349B-182F-7145-7B24-DBE4FA59C2AC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7E78D26-572F-F3CE-18E2-B162D877DD31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A935516-43FD-62BF-3AA8-26D8CFF3B5CF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020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C2525F-609C-3910-A720-0BDBBB480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" y="4762"/>
            <a:ext cx="3060700" cy="40132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A9CA88F-FD12-730F-8311-9F82F507FC0F}"/>
              </a:ext>
            </a:extLst>
          </p:cNvPr>
          <p:cNvGrpSpPr/>
          <p:nvPr/>
        </p:nvGrpSpPr>
        <p:grpSpPr>
          <a:xfrm>
            <a:off x="2308306" y="95080"/>
            <a:ext cx="143736" cy="143734"/>
            <a:chOff x="2719182" y="944085"/>
            <a:chExt cx="143736" cy="14373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7197E11-4328-4F01-DD5C-BF821A699828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40A3F6E4-D868-4AE6-5D47-C5B4FDA97C65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94ED12-B096-37F4-6742-58E88608F760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8FD69C-3666-72D7-DDE8-CB501E8C7136}"/>
              </a:ext>
            </a:extLst>
          </p:cNvPr>
          <p:cNvGrpSpPr/>
          <p:nvPr/>
        </p:nvGrpSpPr>
        <p:grpSpPr>
          <a:xfrm rot="16200000">
            <a:off x="1221103" y="500183"/>
            <a:ext cx="76729" cy="121941"/>
            <a:chOff x="2264983" y="322819"/>
            <a:chExt cx="105742" cy="168049"/>
          </a:xfrm>
          <a:solidFill>
            <a:schemeClr val="bg1">
              <a:lumMod val="75000"/>
            </a:schemeClr>
          </a:solidFill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3FE734A-1EE3-A3FC-ABAE-A05344D6D676}"/>
                </a:ext>
              </a:extLst>
            </p:cNvPr>
            <p:cNvSpPr/>
            <p:nvPr/>
          </p:nvSpPr>
          <p:spPr>
            <a:xfrm>
              <a:off x="2264983" y="377825"/>
              <a:ext cx="52209" cy="113043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D993E88-BADE-DC16-D528-A5D40F71B148}"/>
                </a:ext>
              </a:extLst>
            </p:cNvPr>
            <p:cNvSpPr/>
            <p:nvPr/>
          </p:nvSpPr>
          <p:spPr>
            <a:xfrm>
              <a:off x="2325006" y="377825"/>
              <a:ext cx="45719" cy="113043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Snip and Round Single Corner Rectangle 12">
              <a:extLst>
                <a:ext uri="{FF2B5EF4-FFF2-40B4-BE49-F238E27FC236}">
                  <a16:creationId xmlns:a16="http://schemas.microsoft.com/office/drawing/2014/main" id="{5D688727-FBB6-B64C-9A2D-073296009493}"/>
                </a:ext>
              </a:extLst>
            </p:cNvPr>
            <p:cNvSpPr/>
            <p:nvPr/>
          </p:nvSpPr>
          <p:spPr>
            <a:xfrm>
              <a:off x="2264983" y="322819"/>
              <a:ext cx="45719" cy="45719"/>
            </a:xfrm>
            <a:prstGeom prst="snipRoundRect">
              <a:avLst>
                <a:gd name="adj1" fmla="val 16667"/>
                <a:gd name="adj2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Snip and Round Single Corner Rectangle 13">
              <a:extLst>
                <a:ext uri="{FF2B5EF4-FFF2-40B4-BE49-F238E27FC236}">
                  <a16:creationId xmlns:a16="http://schemas.microsoft.com/office/drawing/2014/main" id="{BFD28C16-445B-ED2B-194D-2A916C3F1EF4}"/>
                </a:ext>
              </a:extLst>
            </p:cNvPr>
            <p:cNvSpPr/>
            <p:nvPr/>
          </p:nvSpPr>
          <p:spPr>
            <a:xfrm flipH="1">
              <a:off x="2325006" y="322819"/>
              <a:ext cx="45719" cy="45719"/>
            </a:xfrm>
            <a:prstGeom prst="snipRoundRect">
              <a:avLst>
                <a:gd name="adj1" fmla="val 16667"/>
                <a:gd name="adj2" fmla="val 50000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773E0A4-8015-7B5E-E8CF-CF18B5B697E5}"/>
              </a:ext>
            </a:extLst>
          </p:cNvPr>
          <p:cNvGrpSpPr/>
          <p:nvPr/>
        </p:nvGrpSpPr>
        <p:grpSpPr>
          <a:xfrm>
            <a:off x="1307444" y="190128"/>
            <a:ext cx="1234004" cy="705359"/>
            <a:chOff x="4271303" y="2133077"/>
            <a:chExt cx="3158954" cy="1805664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0CC2E54-7382-1FBA-7DB3-50D93BACB48A}"/>
                </a:ext>
              </a:extLst>
            </p:cNvPr>
            <p:cNvSpPr/>
            <p:nvPr/>
          </p:nvSpPr>
          <p:spPr>
            <a:xfrm>
              <a:off x="4271303" y="2135051"/>
              <a:ext cx="3158954" cy="180369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CAF4A36-B54A-F468-1F04-D7F03716E3B7}"/>
                </a:ext>
              </a:extLst>
            </p:cNvPr>
            <p:cNvSpPr/>
            <p:nvPr/>
          </p:nvSpPr>
          <p:spPr>
            <a:xfrm>
              <a:off x="4581494" y="2143313"/>
              <a:ext cx="2845097" cy="1478779"/>
            </a:xfrm>
            <a:custGeom>
              <a:avLst/>
              <a:gdLst>
                <a:gd name="connsiteX0" fmla="*/ 587988 w 2845097"/>
                <a:gd name="connsiteY0" fmla="*/ 0 h 1478779"/>
                <a:gd name="connsiteX1" fmla="*/ 1943252 w 2845097"/>
                <a:gd name="connsiteY1" fmla="*/ 0 h 1478779"/>
                <a:gd name="connsiteX2" fmla="*/ 2845097 w 2845097"/>
                <a:gd name="connsiteY2" fmla="*/ 901845 h 1478779"/>
                <a:gd name="connsiteX3" fmla="*/ 2774226 w 2845097"/>
                <a:gd name="connsiteY3" fmla="*/ 1252884 h 1478779"/>
                <a:gd name="connsiteX4" fmla="*/ 2722360 w 2845097"/>
                <a:gd name="connsiteY4" fmla="*/ 1348438 h 1478779"/>
                <a:gd name="connsiteX5" fmla="*/ 2686982 w 2845097"/>
                <a:gd name="connsiteY5" fmla="*/ 1369931 h 1478779"/>
                <a:gd name="connsiteX6" fmla="*/ 2257109 w 2845097"/>
                <a:gd name="connsiteY6" fmla="*/ 1478779 h 1478779"/>
                <a:gd name="connsiteX7" fmla="*/ 901845 w 2845097"/>
                <a:gd name="connsiteY7" fmla="*/ 1478779 h 1478779"/>
                <a:gd name="connsiteX8" fmla="*/ 0 w 2845097"/>
                <a:gd name="connsiteY8" fmla="*/ 576934 h 1478779"/>
                <a:gd name="connsiteX9" fmla="*/ 70872 w 2845097"/>
                <a:gd name="connsiteY9" fmla="*/ 225895 h 1478779"/>
                <a:gd name="connsiteX10" fmla="*/ 122737 w 2845097"/>
                <a:gd name="connsiteY10" fmla="*/ 130341 h 1478779"/>
                <a:gd name="connsiteX11" fmla="*/ 158116 w 2845097"/>
                <a:gd name="connsiteY11" fmla="*/ 108848 h 1478779"/>
                <a:gd name="connsiteX12" fmla="*/ 587988 w 2845097"/>
                <a:gd name="connsiteY12" fmla="*/ 0 h 147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45097" h="1478779">
                  <a:moveTo>
                    <a:pt x="587988" y="0"/>
                  </a:moveTo>
                  <a:lnTo>
                    <a:pt x="1943252" y="0"/>
                  </a:lnTo>
                  <a:cubicBezTo>
                    <a:pt x="2441327" y="0"/>
                    <a:pt x="2845097" y="403770"/>
                    <a:pt x="2845097" y="901845"/>
                  </a:cubicBezTo>
                  <a:cubicBezTo>
                    <a:pt x="2845097" y="1026364"/>
                    <a:pt x="2819862" y="1144989"/>
                    <a:pt x="2774226" y="1252884"/>
                  </a:cubicBezTo>
                  <a:lnTo>
                    <a:pt x="2722360" y="1348438"/>
                  </a:lnTo>
                  <a:lnTo>
                    <a:pt x="2686982" y="1369931"/>
                  </a:lnTo>
                  <a:cubicBezTo>
                    <a:pt x="2559197" y="1439348"/>
                    <a:pt x="2412758" y="1478779"/>
                    <a:pt x="2257109" y="1478779"/>
                  </a:cubicBezTo>
                  <a:lnTo>
                    <a:pt x="901845" y="1478779"/>
                  </a:lnTo>
                  <a:cubicBezTo>
                    <a:pt x="403770" y="1478779"/>
                    <a:pt x="0" y="1075009"/>
                    <a:pt x="0" y="576934"/>
                  </a:cubicBezTo>
                  <a:cubicBezTo>
                    <a:pt x="0" y="452415"/>
                    <a:pt x="25236" y="333791"/>
                    <a:pt x="70872" y="225895"/>
                  </a:cubicBezTo>
                  <a:lnTo>
                    <a:pt x="122737" y="130341"/>
                  </a:lnTo>
                  <a:lnTo>
                    <a:pt x="158116" y="108848"/>
                  </a:lnTo>
                  <a:cubicBezTo>
                    <a:pt x="285901" y="39431"/>
                    <a:pt x="432340" y="0"/>
                    <a:pt x="587988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B59D1F5F-E2C3-8C9D-B6C2-AF0C54012BCA}"/>
                </a:ext>
              </a:extLst>
            </p:cNvPr>
            <p:cNvSpPr/>
            <p:nvPr/>
          </p:nvSpPr>
          <p:spPr>
            <a:xfrm>
              <a:off x="4271303" y="2133077"/>
              <a:ext cx="3158954" cy="1803690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EBC860-5BBD-91EE-5F17-4BFC5B359B1E}"/>
              </a:ext>
            </a:extLst>
          </p:cNvPr>
          <p:cNvGrpSpPr/>
          <p:nvPr/>
        </p:nvGrpSpPr>
        <p:grpSpPr>
          <a:xfrm rot="10800000">
            <a:off x="1040593" y="516416"/>
            <a:ext cx="136885" cy="88245"/>
            <a:chOff x="2154113" y="444410"/>
            <a:chExt cx="149762" cy="96546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586B829C-D108-4789-D356-9AF107F75848}"/>
                </a:ext>
              </a:extLst>
            </p:cNvPr>
            <p:cNvSpPr/>
            <p:nvPr/>
          </p:nvSpPr>
          <p:spPr>
            <a:xfrm rot="16200000">
              <a:off x="2238279" y="472185"/>
              <a:ext cx="41448" cy="8974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0442DB4C-9AF2-741D-1C49-C64C867872E5}"/>
                </a:ext>
              </a:extLst>
            </p:cNvPr>
            <p:cNvSpPr/>
            <p:nvPr/>
          </p:nvSpPr>
          <p:spPr>
            <a:xfrm rot="16200000">
              <a:off x="2238280" y="424533"/>
              <a:ext cx="41448" cy="89743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9607D81-F69D-58D5-6649-D22D4534FE72}"/>
                </a:ext>
              </a:extLst>
            </p:cNvPr>
            <p:cNvGrpSpPr/>
            <p:nvPr/>
          </p:nvGrpSpPr>
          <p:grpSpPr>
            <a:xfrm>
              <a:off x="2154113" y="495237"/>
              <a:ext cx="52646" cy="45719"/>
              <a:chOff x="2585811" y="1161964"/>
              <a:chExt cx="52646" cy="45719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2DDBE736-003C-B5AD-ADCF-A4D2C0717F93}"/>
                  </a:ext>
                </a:extLst>
              </p:cNvPr>
              <p:cNvSpPr/>
              <p:nvPr/>
            </p:nvSpPr>
            <p:spPr>
              <a:xfrm>
                <a:off x="2592738" y="1161964"/>
                <a:ext cx="45719" cy="4571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2B04CCF5-F277-F1A8-79C1-B5E25989C36E}"/>
                  </a:ext>
                </a:extLst>
              </p:cNvPr>
              <p:cNvSpPr/>
              <p:nvPr/>
            </p:nvSpPr>
            <p:spPr>
              <a:xfrm>
                <a:off x="2585811" y="1173327"/>
                <a:ext cx="27486" cy="1954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8C08233-42DA-92C0-BCBD-B5790AE2B5E4}"/>
                </a:ext>
              </a:extLst>
            </p:cNvPr>
            <p:cNvGrpSpPr/>
            <p:nvPr/>
          </p:nvGrpSpPr>
          <p:grpSpPr>
            <a:xfrm>
              <a:off x="2154113" y="444410"/>
              <a:ext cx="52869" cy="45719"/>
              <a:chOff x="2585588" y="1161964"/>
              <a:chExt cx="52869" cy="45719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7A4BEE44-7C02-52BB-48DC-E89261E3A7B0}"/>
                  </a:ext>
                </a:extLst>
              </p:cNvPr>
              <p:cNvSpPr/>
              <p:nvPr/>
            </p:nvSpPr>
            <p:spPr>
              <a:xfrm>
                <a:off x="2592738" y="1161964"/>
                <a:ext cx="45719" cy="45719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40CC9F17-FB66-677C-10A7-CAC61AE192E7}"/>
                  </a:ext>
                </a:extLst>
              </p:cNvPr>
              <p:cNvSpPr/>
              <p:nvPr/>
            </p:nvSpPr>
            <p:spPr>
              <a:xfrm>
                <a:off x="2585588" y="1174578"/>
                <a:ext cx="27709" cy="1954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21D5614-CD2D-1BF4-0453-8CD2E3B54D30}"/>
              </a:ext>
            </a:extLst>
          </p:cNvPr>
          <p:cNvGrpSpPr/>
          <p:nvPr/>
        </p:nvGrpSpPr>
        <p:grpSpPr>
          <a:xfrm>
            <a:off x="1482285" y="423401"/>
            <a:ext cx="671796" cy="157175"/>
            <a:chOff x="4748780" y="2582308"/>
            <a:chExt cx="1719745" cy="402355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E7E48681-BA74-ACC3-9BEC-0E0D9A57245B}"/>
                </a:ext>
              </a:extLst>
            </p:cNvPr>
            <p:cNvSpPr/>
            <p:nvPr/>
          </p:nvSpPr>
          <p:spPr>
            <a:xfrm rot="10800000" flipH="1">
              <a:off x="5471687" y="2582308"/>
              <a:ext cx="996838" cy="402354"/>
            </a:xfrm>
            <a:prstGeom prst="arc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A1AF99F-4882-89D4-1A92-CF6B1B6C49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8780" y="2984663"/>
              <a:ext cx="1238225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25E24A0-74E1-8728-FA95-E39B1511C89E}"/>
              </a:ext>
            </a:extLst>
          </p:cNvPr>
          <p:cNvSpPr txBox="1"/>
          <p:nvPr/>
        </p:nvSpPr>
        <p:spPr>
          <a:xfrm>
            <a:off x="2378786" y="20885"/>
            <a:ext cx="3978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Virus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5363E5-DA99-88E4-2767-D59D200D78E6}"/>
              </a:ext>
            </a:extLst>
          </p:cNvPr>
          <p:cNvSpPr txBox="1"/>
          <p:nvPr/>
        </p:nvSpPr>
        <p:spPr>
          <a:xfrm>
            <a:off x="1466337" y="175097"/>
            <a:ext cx="9736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Infected cell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05FEC6-5F18-46D0-671D-E2486903143E}"/>
              </a:ext>
            </a:extLst>
          </p:cNvPr>
          <p:cNvGrpSpPr/>
          <p:nvPr/>
        </p:nvGrpSpPr>
        <p:grpSpPr>
          <a:xfrm>
            <a:off x="2216565" y="356803"/>
            <a:ext cx="143735" cy="143734"/>
            <a:chOff x="6598570" y="2559764"/>
            <a:chExt cx="367950" cy="36794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1CE2BF9-6CFD-35B9-710C-089EB823B4B3}"/>
                </a:ext>
              </a:extLst>
            </p:cNvPr>
            <p:cNvSpPr/>
            <p:nvPr/>
          </p:nvSpPr>
          <p:spPr>
            <a:xfrm>
              <a:off x="6598570" y="2559764"/>
              <a:ext cx="367950" cy="367947"/>
            </a:xfrm>
            <a:prstGeom prst="ellipse">
              <a:avLst/>
            </a:prstGeom>
            <a:solidFill>
              <a:srgbClr val="F1AB00">
                <a:alpha val="50196"/>
              </a:srgbClr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Curved Connector 34">
              <a:extLst>
                <a:ext uri="{FF2B5EF4-FFF2-40B4-BE49-F238E27FC236}">
                  <a16:creationId xmlns:a16="http://schemas.microsoft.com/office/drawing/2014/main" id="{4C542570-FB73-C4DA-8B49-5CEA7FA99CF6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6631554" y="2596649"/>
              <a:ext cx="313947" cy="307328"/>
            </a:xfrm>
            <a:prstGeom prst="curvedConnector3">
              <a:avLst/>
            </a:prstGeom>
            <a:ln w="19050">
              <a:solidFill>
                <a:srgbClr val="F1AB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B3C8E03-096E-05D9-37FF-D8F2F2AF3545}"/>
              </a:ext>
            </a:extLst>
          </p:cNvPr>
          <p:cNvCxnSpPr>
            <a:cxnSpLocks/>
          </p:cNvCxnSpPr>
          <p:nvPr/>
        </p:nvCxnSpPr>
        <p:spPr>
          <a:xfrm>
            <a:off x="2290764" y="542078"/>
            <a:ext cx="0" cy="15573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04D274B0-62E2-4B6B-4AC9-CA99DAA840A1}"/>
              </a:ext>
            </a:extLst>
          </p:cNvPr>
          <p:cNvSpPr/>
          <p:nvPr/>
        </p:nvSpPr>
        <p:spPr>
          <a:xfrm rot="8100000">
            <a:off x="853845" y="336470"/>
            <a:ext cx="647254" cy="647254"/>
          </a:xfrm>
          <a:prstGeom prst="arc">
            <a:avLst/>
          </a:prstGeom>
          <a:ln w="19050">
            <a:solidFill>
              <a:schemeClr val="tx1"/>
            </a:solidFill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BAA002-4AE8-1C62-9E34-B041F52D2F26}"/>
              </a:ext>
            </a:extLst>
          </p:cNvPr>
          <p:cNvSpPr txBox="1"/>
          <p:nvPr/>
        </p:nvSpPr>
        <p:spPr>
          <a:xfrm>
            <a:off x="793909" y="994479"/>
            <a:ext cx="76712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Cytotoxicity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27D7FF-0887-BF51-4920-962F28C5F0AA}"/>
              </a:ext>
            </a:extLst>
          </p:cNvPr>
          <p:cNvGrpSpPr/>
          <p:nvPr/>
        </p:nvGrpSpPr>
        <p:grpSpPr>
          <a:xfrm>
            <a:off x="340070" y="289467"/>
            <a:ext cx="714315" cy="574863"/>
            <a:chOff x="1794888" y="2387378"/>
            <a:chExt cx="1828590" cy="1471604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0D770253-6870-0626-B23E-47FCB2FCE163}"/>
                </a:ext>
              </a:extLst>
            </p:cNvPr>
            <p:cNvSpPr/>
            <p:nvPr/>
          </p:nvSpPr>
          <p:spPr>
            <a:xfrm>
              <a:off x="1794888" y="2387378"/>
              <a:ext cx="1828590" cy="146913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F92C27C7-EBEB-C1A7-1139-AB1029726356}"/>
                </a:ext>
              </a:extLst>
            </p:cNvPr>
            <p:cNvSpPr/>
            <p:nvPr/>
          </p:nvSpPr>
          <p:spPr>
            <a:xfrm>
              <a:off x="2038264" y="2393515"/>
              <a:ext cx="1575516" cy="1196758"/>
            </a:xfrm>
            <a:custGeom>
              <a:avLst/>
              <a:gdLst>
                <a:gd name="connsiteX0" fmla="*/ 481492 w 1575516"/>
                <a:gd name="connsiteY0" fmla="*/ 0 h 1196758"/>
                <a:gd name="connsiteX1" fmla="*/ 840950 w 1575516"/>
                <a:gd name="connsiteY1" fmla="*/ 0 h 1196758"/>
                <a:gd name="connsiteX2" fmla="*/ 1575516 w 1575516"/>
                <a:gd name="connsiteY2" fmla="*/ 734566 h 1196758"/>
                <a:gd name="connsiteX3" fmla="*/ 1517790 w 1575516"/>
                <a:gd name="connsiteY3" fmla="*/ 1020493 h 1196758"/>
                <a:gd name="connsiteX4" fmla="*/ 1484146 w 1575516"/>
                <a:gd name="connsiteY4" fmla="*/ 1082477 h 1196758"/>
                <a:gd name="connsiteX5" fmla="*/ 1379951 w 1575516"/>
                <a:gd name="connsiteY5" fmla="*/ 1139032 h 1196758"/>
                <a:gd name="connsiteX6" fmla="*/ 1094024 w 1575516"/>
                <a:gd name="connsiteY6" fmla="*/ 1196758 h 1196758"/>
                <a:gd name="connsiteX7" fmla="*/ 734566 w 1575516"/>
                <a:gd name="connsiteY7" fmla="*/ 1196758 h 1196758"/>
                <a:gd name="connsiteX8" fmla="*/ 0 w 1575516"/>
                <a:gd name="connsiteY8" fmla="*/ 462192 h 1196758"/>
                <a:gd name="connsiteX9" fmla="*/ 57726 w 1575516"/>
                <a:gd name="connsiteY9" fmla="*/ 176266 h 1196758"/>
                <a:gd name="connsiteX10" fmla="*/ 91370 w 1575516"/>
                <a:gd name="connsiteY10" fmla="*/ 114282 h 1196758"/>
                <a:gd name="connsiteX11" fmla="*/ 195566 w 1575516"/>
                <a:gd name="connsiteY11" fmla="*/ 57726 h 1196758"/>
                <a:gd name="connsiteX12" fmla="*/ 481492 w 1575516"/>
                <a:gd name="connsiteY12" fmla="*/ 0 h 1196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75516" h="1196758">
                  <a:moveTo>
                    <a:pt x="481492" y="0"/>
                  </a:moveTo>
                  <a:lnTo>
                    <a:pt x="840950" y="0"/>
                  </a:lnTo>
                  <a:cubicBezTo>
                    <a:pt x="1246640" y="0"/>
                    <a:pt x="1575516" y="328876"/>
                    <a:pt x="1575516" y="734566"/>
                  </a:cubicBezTo>
                  <a:cubicBezTo>
                    <a:pt x="1575516" y="835989"/>
                    <a:pt x="1554961" y="932610"/>
                    <a:pt x="1517790" y="1020493"/>
                  </a:cubicBezTo>
                  <a:lnTo>
                    <a:pt x="1484146" y="1082477"/>
                  </a:lnTo>
                  <a:lnTo>
                    <a:pt x="1379951" y="1139032"/>
                  </a:lnTo>
                  <a:cubicBezTo>
                    <a:pt x="1292068" y="1176203"/>
                    <a:pt x="1195447" y="1196758"/>
                    <a:pt x="1094024" y="1196758"/>
                  </a:cubicBezTo>
                  <a:lnTo>
                    <a:pt x="734566" y="1196758"/>
                  </a:lnTo>
                  <a:cubicBezTo>
                    <a:pt x="328876" y="1196758"/>
                    <a:pt x="0" y="867882"/>
                    <a:pt x="0" y="462192"/>
                  </a:cubicBezTo>
                  <a:cubicBezTo>
                    <a:pt x="0" y="360770"/>
                    <a:pt x="20555" y="264148"/>
                    <a:pt x="57726" y="176266"/>
                  </a:cubicBezTo>
                  <a:lnTo>
                    <a:pt x="91370" y="114282"/>
                  </a:lnTo>
                  <a:lnTo>
                    <a:pt x="195566" y="57726"/>
                  </a:lnTo>
                  <a:cubicBezTo>
                    <a:pt x="283448" y="20555"/>
                    <a:pt x="380070" y="0"/>
                    <a:pt x="481492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8FF1F48-3EB5-9C05-2F4D-96447061AD83}"/>
                </a:ext>
              </a:extLst>
            </p:cNvPr>
            <p:cNvSpPr txBox="1"/>
            <p:nvPr/>
          </p:nvSpPr>
          <p:spPr>
            <a:xfrm>
              <a:off x="2224130" y="2811516"/>
              <a:ext cx="972153" cy="47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CTL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8603338B-41E1-D1B9-9512-F54DD6FA8D3A}"/>
                </a:ext>
              </a:extLst>
            </p:cNvPr>
            <p:cNvSpPr/>
            <p:nvPr/>
          </p:nvSpPr>
          <p:spPr>
            <a:xfrm>
              <a:off x="1794888" y="2389850"/>
              <a:ext cx="1828590" cy="1469132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04807B99-EA7B-6861-B5C7-C413DC637FDB}"/>
              </a:ext>
            </a:extLst>
          </p:cNvPr>
          <p:cNvSpPr/>
          <p:nvPr/>
        </p:nvSpPr>
        <p:spPr>
          <a:xfrm>
            <a:off x="1178744" y="538178"/>
            <a:ext cx="45719" cy="45719"/>
          </a:xfrm>
          <a:prstGeom prst="rect">
            <a:avLst/>
          </a:prstGeom>
          <a:solidFill>
            <a:srgbClr val="F1AB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917A63F-642B-82FA-A407-781025FD8781}"/>
              </a:ext>
            </a:extLst>
          </p:cNvPr>
          <p:cNvCxnSpPr>
            <a:cxnSpLocks/>
          </p:cNvCxnSpPr>
          <p:nvPr/>
        </p:nvCxnSpPr>
        <p:spPr>
          <a:xfrm>
            <a:off x="1198670" y="344810"/>
            <a:ext cx="0" cy="15573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8DD8B94-3570-8A56-FE85-69C6CB5C67CB}"/>
              </a:ext>
            </a:extLst>
          </p:cNvPr>
          <p:cNvSpPr txBox="1"/>
          <p:nvPr/>
        </p:nvSpPr>
        <p:spPr>
          <a:xfrm>
            <a:off x="971816" y="161614"/>
            <a:ext cx="4475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Epitope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8795FB2-5F70-5496-5C4B-18663F6B3C88}"/>
              </a:ext>
            </a:extLst>
          </p:cNvPr>
          <p:cNvSpPr/>
          <p:nvPr/>
        </p:nvSpPr>
        <p:spPr>
          <a:xfrm>
            <a:off x="2587520" y="243637"/>
            <a:ext cx="154212" cy="15421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000DE9-AE79-9092-AD1F-2F4DE55DC8C6}"/>
              </a:ext>
            </a:extLst>
          </p:cNvPr>
          <p:cNvSpPr txBox="1"/>
          <p:nvPr/>
        </p:nvSpPr>
        <p:spPr>
          <a:xfrm>
            <a:off x="2551136" y="222229"/>
            <a:ext cx="2279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1C1808D-D1BC-A387-A302-B89E77FE776D}"/>
              </a:ext>
            </a:extLst>
          </p:cNvPr>
          <p:cNvSpPr/>
          <p:nvPr/>
        </p:nvSpPr>
        <p:spPr>
          <a:xfrm>
            <a:off x="2761339" y="709149"/>
            <a:ext cx="154212" cy="15421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74FB40-4721-2EC1-F1EF-491D5DCCF496}"/>
              </a:ext>
            </a:extLst>
          </p:cNvPr>
          <p:cNvSpPr txBox="1"/>
          <p:nvPr/>
        </p:nvSpPr>
        <p:spPr>
          <a:xfrm>
            <a:off x="2726612" y="691283"/>
            <a:ext cx="2279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4318836-F52C-6EDF-88E6-2BBDE60753DB}"/>
              </a:ext>
            </a:extLst>
          </p:cNvPr>
          <p:cNvSpPr/>
          <p:nvPr/>
        </p:nvSpPr>
        <p:spPr>
          <a:xfrm>
            <a:off x="621132" y="922042"/>
            <a:ext cx="154212" cy="15421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17052-8EF8-04EA-5BA7-7C629E51E52C}"/>
              </a:ext>
            </a:extLst>
          </p:cNvPr>
          <p:cNvSpPr txBox="1"/>
          <p:nvPr/>
        </p:nvSpPr>
        <p:spPr>
          <a:xfrm>
            <a:off x="587107" y="905851"/>
            <a:ext cx="2279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758566D-6BC5-1004-9AAD-4629678B6C33}"/>
              </a:ext>
            </a:extLst>
          </p:cNvPr>
          <p:cNvGrpSpPr/>
          <p:nvPr/>
        </p:nvGrpSpPr>
        <p:grpSpPr>
          <a:xfrm>
            <a:off x="2719182" y="944085"/>
            <a:ext cx="143736" cy="143734"/>
            <a:chOff x="2719182" y="944085"/>
            <a:chExt cx="143736" cy="14373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7E0B76D-43D4-C00E-54DA-DD594543D074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E1224C85-D31C-741F-C64E-633A86ECDAF2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5BEFC47-5100-8176-4548-121AAA0057B9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993B810-F63E-DFC4-E6F5-7CB681FF40C3}"/>
              </a:ext>
            </a:extLst>
          </p:cNvPr>
          <p:cNvGrpSpPr/>
          <p:nvPr/>
        </p:nvGrpSpPr>
        <p:grpSpPr>
          <a:xfrm>
            <a:off x="2536438" y="811329"/>
            <a:ext cx="143736" cy="143734"/>
            <a:chOff x="2719182" y="944085"/>
            <a:chExt cx="143736" cy="143734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D1B4B31-FB89-BC8F-541F-05B88F046748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1E309A3-4AE3-9297-A1C0-78C9E50B5FA9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9A9A9CB-B60E-E2BB-8493-440E1FC67AE2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D23630B-EA37-C098-44BA-EDDB6DBE5B9D}"/>
              </a:ext>
            </a:extLst>
          </p:cNvPr>
          <p:cNvGrpSpPr/>
          <p:nvPr/>
        </p:nvGrpSpPr>
        <p:grpSpPr>
          <a:xfrm>
            <a:off x="2519813" y="1061712"/>
            <a:ext cx="143736" cy="143734"/>
            <a:chOff x="2719182" y="944085"/>
            <a:chExt cx="143736" cy="143734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EE323C6-4D5D-028F-9070-312DF183B3BE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69A3334E-49C5-6067-791F-5815C10B86EA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1D591ED-86DC-1D83-F058-FBB8C6B4FC03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E86316A-9891-6A26-28A9-37210C3593E5}"/>
              </a:ext>
            </a:extLst>
          </p:cNvPr>
          <p:cNvGrpSpPr/>
          <p:nvPr/>
        </p:nvGrpSpPr>
        <p:grpSpPr>
          <a:xfrm>
            <a:off x="2268777" y="976084"/>
            <a:ext cx="143736" cy="143734"/>
            <a:chOff x="2719182" y="944085"/>
            <a:chExt cx="143736" cy="143734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E0B987C-0A13-A458-A7DF-61088CF221DC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E06DDAB0-8A3C-30E9-A1B2-CD20505FC904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DB76E7C-5946-3697-4D1D-D47F005E94C0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053B9B5-E088-E64F-B287-AF147D31E1ED}"/>
              </a:ext>
            </a:extLst>
          </p:cNvPr>
          <p:cNvGrpSpPr/>
          <p:nvPr/>
        </p:nvGrpSpPr>
        <p:grpSpPr>
          <a:xfrm>
            <a:off x="2010759" y="1061712"/>
            <a:ext cx="143736" cy="143734"/>
            <a:chOff x="2719182" y="944085"/>
            <a:chExt cx="143736" cy="143734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EB9451A-BB32-24CD-77CF-0D19EF489E1C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D36FDB1B-6501-824B-3604-9F792314FA51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062C75B-142E-6604-F1CD-0DF6C199F6C1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52CF812-1C55-39F0-98AA-2BB3F56C7A72}"/>
              </a:ext>
            </a:extLst>
          </p:cNvPr>
          <p:cNvGrpSpPr/>
          <p:nvPr/>
        </p:nvGrpSpPr>
        <p:grpSpPr>
          <a:xfrm>
            <a:off x="2320834" y="756022"/>
            <a:ext cx="143736" cy="143734"/>
            <a:chOff x="2719182" y="944085"/>
            <a:chExt cx="143736" cy="143734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2DB922E-F862-04F3-1D9C-B6A86D0D7261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A80ED62A-944F-A18A-9959-B83BF3A63089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6AC9801-37DB-EE5E-CD87-DA7097FEC24E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7F69A5C-CAD2-C195-389F-919B640EB718}"/>
              </a:ext>
            </a:extLst>
          </p:cNvPr>
          <p:cNvGrpSpPr/>
          <p:nvPr/>
        </p:nvGrpSpPr>
        <p:grpSpPr>
          <a:xfrm>
            <a:off x="2087566" y="842134"/>
            <a:ext cx="143736" cy="143734"/>
            <a:chOff x="2719182" y="944085"/>
            <a:chExt cx="143736" cy="143734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DCDF677-4F55-7616-DBA1-760D5BB0C54B}"/>
                </a:ext>
              </a:extLst>
            </p:cNvPr>
            <p:cNvSpPr/>
            <p:nvPr/>
          </p:nvSpPr>
          <p:spPr>
            <a:xfrm>
              <a:off x="2719183" y="944085"/>
              <a:ext cx="143735" cy="143734"/>
            </a:xfrm>
            <a:prstGeom prst="ellipse">
              <a:avLst/>
            </a:prstGeom>
            <a:solidFill>
              <a:srgbClr val="F1AB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D08A6B36-B4BE-D61D-7EB7-A74E458EFEA6}"/>
                </a:ext>
              </a:extLst>
            </p:cNvPr>
            <p:cNvSpPr/>
            <p:nvPr/>
          </p:nvSpPr>
          <p:spPr>
            <a:xfrm>
              <a:off x="2748346" y="948240"/>
              <a:ext cx="114346" cy="113472"/>
            </a:xfrm>
            <a:custGeom>
              <a:avLst/>
              <a:gdLst>
                <a:gd name="connsiteX0" fmla="*/ 108741 w 292716"/>
                <a:gd name="connsiteY0" fmla="*/ 0 h 290478"/>
                <a:gd name="connsiteX1" fmla="*/ 292716 w 292716"/>
                <a:gd name="connsiteY1" fmla="*/ 183974 h 290478"/>
                <a:gd name="connsiteX2" fmla="*/ 278259 w 292716"/>
                <a:gd name="connsiteY2" fmla="*/ 255585 h 290478"/>
                <a:gd name="connsiteX3" fmla="*/ 271893 w 292716"/>
                <a:gd name="connsiteY3" fmla="*/ 265027 h 290478"/>
                <a:gd name="connsiteX4" fmla="*/ 255587 w 292716"/>
                <a:gd name="connsiteY4" fmla="*/ 276021 h 290478"/>
                <a:gd name="connsiteX5" fmla="*/ 183975 w 292716"/>
                <a:gd name="connsiteY5" fmla="*/ 290478 h 290478"/>
                <a:gd name="connsiteX6" fmla="*/ 0 w 292716"/>
                <a:gd name="connsiteY6" fmla="*/ 106504 h 290478"/>
                <a:gd name="connsiteX7" fmla="*/ 14458 w 292716"/>
                <a:gd name="connsiteY7" fmla="*/ 34893 h 290478"/>
                <a:gd name="connsiteX8" fmla="*/ 20824 w 292716"/>
                <a:gd name="connsiteY8" fmla="*/ 25452 h 290478"/>
                <a:gd name="connsiteX9" fmla="*/ 37130 w 292716"/>
                <a:gd name="connsiteY9" fmla="*/ 14458 h 290478"/>
                <a:gd name="connsiteX10" fmla="*/ 108741 w 292716"/>
                <a:gd name="connsiteY10" fmla="*/ 0 h 29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716" h="290478">
                  <a:moveTo>
                    <a:pt x="108741" y="0"/>
                  </a:moveTo>
                  <a:cubicBezTo>
                    <a:pt x="210348" y="0"/>
                    <a:pt x="292716" y="82368"/>
                    <a:pt x="292716" y="183974"/>
                  </a:cubicBezTo>
                  <a:cubicBezTo>
                    <a:pt x="292716" y="209376"/>
                    <a:pt x="287568" y="233575"/>
                    <a:pt x="278259" y="255585"/>
                  </a:cubicBezTo>
                  <a:lnTo>
                    <a:pt x="271893" y="265027"/>
                  </a:lnTo>
                  <a:lnTo>
                    <a:pt x="255587" y="276021"/>
                  </a:lnTo>
                  <a:cubicBezTo>
                    <a:pt x="233576" y="285330"/>
                    <a:pt x="209377" y="290478"/>
                    <a:pt x="183975" y="290478"/>
                  </a:cubicBezTo>
                  <a:cubicBezTo>
                    <a:pt x="82368" y="290478"/>
                    <a:pt x="0" y="208110"/>
                    <a:pt x="0" y="106504"/>
                  </a:cubicBezTo>
                  <a:cubicBezTo>
                    <a:pt x="0" y="81103"/>
                    <a:pt x="5148" y="56904"/>
                    <a:pt x="14458" y="34893"/>
                  </a:cubicBezTo>
                  <a:lnTo>
                    <a:pt x="20824" y="25452"/>
                  </a:lnTo>
                  <a:lnTo>
                    <a:pt x="37130" y="14458"/>
                  </a:lnTo>
                  <a:cubicBezTo>
                    <a:pt x="59140" y="5148"/>
                    <a:pt x="83340" y="0"/>
                    <a:pt x="108741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196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D5A7027-ACAE-1C7A-B315-06C1285D94CC}"/>
                </a:ext>
              </a:extLst>
            </p:cNvPr>
            <p:cNvSpPr/>
            <p:nvPr/>
          </p:nvSpPr>
          <p:spPr>
            <a:xfrm>
              <a:off x="2719182" y="944085"/>
              <a:ext cx="143735" cy="14373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4872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3188</TotalTime>
  <Words>18</Words>
  <Application>Microsoft Macintosh PowerPoint</Application>
  <PresentationFormat>Custom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2013 - 2022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Barton</dc:creator>
  <cp:lastModifiedBy>yirui gao</cp:lastModifiedBy>
  <cp:revision>163</cp:revision>
  <cp:lastPrinted>2024-05-03T14:29:57Z</cp:lastPrinted>
  <dcterms:created xsi:type="dcterms:W3CDTF">2019-06-10T00:22:28Z</dcterms:created>
  <dcterms:modified xsi:type="dcterms:W3CDTF">2025-05-07T22:56:05Z</dcterms:modified>
</cp:coreProperties>
</file>