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9" r:id="rId2"/>
  </p:sldIdLst>
  <p:sldSz cx="3063875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0" userDrawn="1">
          <p15:clr>
            <a:srgbClr val="A4A3A4"/>
          </p15:clr>
        </p15:guide>
        <p15:guide id="2" pos="965" userDrawn="1">
          <p15:clr>
            <a:srgbClr val="A4A3A4"/>
          </p15:clr>
        </p15:guide>
        <p15:guide id="3" pos="64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50" userDrawn="1">
          <p15:clr>
            <a:srgbClr val="A4A3A4"/>
          </p15:clr>
        </p15:guide>
        <p15:guide id="6" pos="643" userDrawn="1">
          <p15:clr>
            <a:srgbClr val="A4A3A4"/>
          </p15:clr>
        </p15:guide>
        <p15:guide id="7" pos="836" userDrawn="1">
          <p15:clr>
            <a:srgbClr val="A4A3A4"/>
          </p15:clr>
        </p15:guide>
        <p15:guide id="8" pos="1094" userDrawn="1">
          <p15:clr>
            <a:srgbClr val="A4A3A4"/>
          </p15:clr>
        </p15:guide>
        <p15:guide id="9" pos="1287" userDrawn="1">
          <p15:clr>
            <a:srgbClr val="A4A3A4"/>
          </p15:clr>
        </p15:guide>
        <p15:guide id="10" pos="1480" userDrawn="1">
          <p15:clr>
            <a:srgbClr val="A4A3A4"/>
          </p15:clr>
        </p15:guide>
        <p15:guide id="11" pos="1673" userDrawn="1">
          <p15:clr>
            <a:srgbClr val="A4A3A4"/>
          </p15:clr>
        </p15:guide>
        <p15:guide id="12" pos="1866" userDrawn="1">
          <p15:clr>
            <a:srgbClr val="A4A3A4"/>
          </p15:clr>
        </p15:guide>
        <p15:guide id="13" orient="horz" pos="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B00"/>
    <a:srgbClr val="2D6CC0"/>
    <a:srgbClr val="E38372"/>
    <a:srgbClr val="89B0DB"/>
    <a:srgbClr val="C4D8ED"/>
    <a:srgbClr val="DA4333"/>
    <a:srgbClr val="5289CA"/>
    <a:srgbClr val="F0C0B9"/>
    <a:srgbClr val="E38472"/>
    <a:srgbClr val="F0C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3"/>
    <p:restoredTop sz="94682"/>
  </p:normalViewPr>
  <p:slideViewPr>
    <p:cSldViewPr snapToGrid="0" snapToObjects="1" showGuides="1">
      <p:cViewPr varScale="1">
        <p:scale>
          <a:sx n="212" d="100"/>
          <a:sy n="212" d="100"/>
        </p:scale>
        <p:origin x="3648" y="184"/>
      </p:cViewPr>
      <p:guideLst>
        <p:guide orient="horz" pos="1270"/>
        <p:guide pos="965"/>
        <p:guide pos="64"/>
        <p:guide pos="257"/>
        <p:guide pos="450"/>
        <p:guide pos="643"/>
        <p:guide pos="836"/>
        <p:guide pos="1094"/>
        <p:guide pos="1287"/>
        <p:guide pos="1480"/>
        <p:guide pos="1673"/>
        <p:guide pos="1866"/>
        <p:guide orient="horz" pos="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791" y="658349"/>
            <a:ext cx="2604294" cy="1400504"/>
          </a:xfrm>
        </p:spPr>
        <p:txBody>
          <a:bodyPr anchor="b"/>
          <a:lstStyle>
            <a:lvl1pPr algn="ctr"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985" y="2112862"/>
            <a:ext cx="2297906" cy="971227"/>
          </a:xfrm>
        </p:spPr>
        <p:txBody>
          <a:bodyPr/>
          <a:lstStyle>
            <a:lvl1pPr marL="0" indent="0" algn="ctr">
              <a:buNone/>
              <a:defRPr sz="804"/>
            </a:lvl1pPr>
            <a:lvl2pPr marL="153208" indent="0" algn="ctr">
              <a:buNone/>
              <a:defRPr sz="670"/>
            </a:lvl2pPr>
            <a:lvl3pPr marL="306415" indent="0" algn="ctr">
              <a:buNone/>
              <a:defRPr sz="603"/>
            </a:lvl3pPr>
            <a:lvl4pPr marL="459623" indent="0" algn="ctr">
              <a:buNone/>
              <a:defRPr sz="536"/>
            </a:lvl4pPr>
            <a:lvl5pPr marL="612831" indent="0" algn="ctr">
              <a:buNone/>
              <a:defRPr sz="536"/>
            </a:lvl5pPr>
            <a:lvl6pPr marL="766039" indent="0" algn="ctr">
              <a:buNone/>
              <a:defRPr sz="536"/>
            </a:lvl6pPr>
            <a:lvl7pPr marL="919246" indent="0" algn="ctr">
              <a:buNone/>
              <a:defRPr sz="536"/>
            </a:lvl7pPr>
            <a:lvl8pPr marL="1072454" indent="0" algn="ctr">
              <a:buNone/>
              <a:defRPr sz="536"/>
            </a:lvl8pPr>
            <a:lvl9pPr marL="1225662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586" y="214173"/>
            <a:ext cx="660648" cy="3409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641" y="214173"/>
            <a:ext cx="1943646" cy="3409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46" y="1002889"/>
            <a:ext cx="2642592" cy="1673342"/>
          </a:xfrm>
        </p:spPr>
        <p:txBody>
          <a:bodyPr anchor="b"/>
          <a:lstStyle>
            <a:lvl1pPr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046" y="2692061"/>
            <a:ext cx="2642592" cy="879971"/>
          </a:xfrm>
        </p:spPr>
        <p:txBody>
          <a:bodyPr/>
          <a:lstStyle>
            <a:lvl1pPr marL="0" indent="0">
              <a:buNone/>
              <a:defRPr sz="804">
                <a:solidFill>
                  <a:schemeClr val="tx1"/>
                </a:solidFill>
              </a:defRPr>
            </a:lvl1pPr>
            <a:lvl2pPr marL="153208" indent="0">
              <a:buNone/>
              <a:defRPr sz="670">
                <a:solidFill>
                  <a:schemeClr val="tx1">
                    <a:tint val="75000"/>
                  </a:schemeClr>
                </a:solidFill>
              </a:defRPr>
            </a:lvl2pPr>
            <a:lvl3pPr marL="306415" indent="0">
              <a:buNone/>
              <a:defRPr sz="603">
                <a:solidFill>
                  <a:schemeClr val="tx1">
                    <a:tint val="75000"/>
                  </a:schemeClr>
                </a:solidFill>
              </a:defRPr>
            </a:lvl3pPr>
            <a:lvl4pPr marL="459623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831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603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9246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245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5662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641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1087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14174"/>
            <a:ext cx="2642592" cy="777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41" y="986127"/>
            <a:ext cx="1296163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41" y="1469412"/>
            <a:ext cx="1296163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1087" y="986127"/>
            <a:ext cx="1302546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1087" y="1469412"/>
            <a:ext cx="1302546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546" y="579199"/>
            <a:ext cx="1551087" cy="2858742"/>
          </a:xfrm>
        </p:spPr>
        <p:txBody>
          <a:bodyPr/>
          <a:lstStyle>
            <a:lvl1pPr>
              <a:defRPr sz="1072"/>
            </a:lvl1pPr>
            <a:lvl2pPr>
              <a:defRPr sz="938"/>
            </a:lvl2pPr>
            <a:lvl3pPr>
              <a:defRPr sz="804"/>
            </a:lvl3pPr>
            <a:lvl4pPr>
              <a:defRPr sz="670"/>
            </a:lvl4pPr>
            <a:lvl5pPr>
              <a:defRPr sz="670"/>
            </a:lvl5pPr>
            <a:lvl6pPr>
              <a:defRPr sz="670"/>
            </a:lvl6pPr>
            <a:lvl7pPr>
              <a:defRPr sz="670"/>
            </a:lvl7pPr>
            <a:lvl8pPr>
              <a:defRPr sz="670"/>
            </a:lvl8pPr>
            <a:lvl9pPr>
              <a:defRPr sz="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2546" y="579199"/>
            <a:ext cx="1551087" cy="2858742"/>
          </a:xfrm>
        </p:spPr>
        <p:txBody>
          <a:bodyPr anchor="t"/>
          <a:lstStyle>
            <a:lvl1pPr marL="0" indent="0">
              <a:buNone/>
              <a:defRPr sz="1072"/>
            </a:lvl1pPr>
            <a:lvl2pPr marL="153208" indent="0">
              <a:buNone/>
              <a:defRPr sz="938"/>
            </a:lvl2pPr>
            <a:lvl3pPr marL="306415" indent="0">
              <a:buNone/>
              <a:defRPr sz="804"/>
            </a:lvl3pPr>
            <a:lvl4pPr marL="459623" indent="0">
              <a:buNone/>
              <a:defRPr sz="670"/>
            </a:lvl4pPr>
            <a:lvl5pPr marL="612831" indent="0">
              <a:buNone/>
              <a:defRPr sz="670"/>
            </a:lvl5pPr>
            <a:lvl6pPr marL="766039" indent="0">
              <a:buNone/>
              <a:defRPr sz="670"/>
            </a:lvl6pPr>
            <a:lvl7pPr marL="919246" indent="0">
              <a:buNone/>
              <a:defRPr sz="670"/>
            </a:lvl7pPr>
            <a:lvl8pPr marL="1072454" indent="0">
              <a:buNone/>
              <a:defRPr sz="670"/>
            </a:lvl8pPr>
            <a:lvl9pPr marL="1225662" indent="0">
              <a:buNone/>
              <a:defRPr sz="6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642" y="214174"/>
            <a:ext cx="2642592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42" y="1070864"/>
            <a:ext cx="2642592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641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F827-E184-EA44-906F-7572569D29C6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4909" y="3728471"/>
            <a:ext cx="1034058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3862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06415" rtl="0" eaLnBrk="1" latinLnBrk="0" hangingPunct="1">
        <a:lnSpc>
          <a:spcPct val="90000"/>
        </a:lnSpc>
        <a:spcBef>
          <a:spcPct val="0"/>
        </a:spcBef>
        <a:buNone/>
        <a:defRPr sz="14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604" indent="-76604" algn="l" defTabSz="306415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1pPr>
      <a:lvl2pPr marL="22981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2pPr>
      <a:lvl3pPr marL="383019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3pPr>
      <a:lvl4pPr marL="536227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89435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84264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95850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149058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302266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1pPr>
      <a:lvl2pPr marL="153208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2pPr>
      <a:lvl3pPr marL="306415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3pPr>
      <a:lvl4pPr marL="459623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12831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766039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19246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072454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225662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F0552-0D90-81AD-588D-56CF4189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898F14-E35C-7816-1802-88BA8F5CB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4762"/>
            <a:ext cx="3060700" cy="40132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8E515-BDD3-CC7B-D7DE-6A35249D3A84}"/>
              </a:ext>
            </a:extLst>
          </p:cNvPr>
          <p:cNvGrpSpPr/>
          <p:nvPr/>
        </p:nvGrpSpPr>
        <p:grpSpPr>
          <a:xfrm>
            <a:off x="2308306" y="95080"/>
            <a:ext cx="143736" cy="143734"/>
            <a:chOff x="2719182" y="944085"/>
            <a:chExt cx="143736" cy="14373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4E673F-B409-4081-EB16-1C372CB37282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6F75F6F-E599-9784-C40C-4FDB5B1B0E8F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2D931B3-55C1-9A3A-0581-F22BDACA5A5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79396D-625F-FAD1-B570-E4C8464AFD4E}"/>
              </a:ext>
            </a:extLst>
          </p:cNvPr>
          <p:cNvGrpSpPr/>
          <p:nvPr/>
        </p:nvGrpSpPr>
        <p:grpSpPr>
          <a:xfrm rot="16200000">
            <a:off x="1221103" y="500183"/>
            <a:ext cx="76729" cy="121941"/>
            <a:chOff x="2264983" y="322819"/>
            <a:chExt cx="105742" cy="168049"/>
          </a:xfrm>
          <a:solidFill>
            <a:schemeClr val="bg1">
              <a:lumMod val="75000"/>
            </a:schemeClr>
          </a:solidFill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7F8E002-A4C9-EB6F-F838-9ED995EEAAE6}"/>
                </a:ext>
              </a:extLst>
            </p:cNvPr>
            <p:cNvSpPr/>
            <p:nvPr/>
          </p:nvSpPr>
          <p:spPr>
            <a:xfrm>
              <a:off x="2264983" y="377825"/>
              <a:ext cx="52209" cy="11304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C856D03-E58A-C4C3-0C94-3D44066B8166}"/>
                </a:ext>
              </a:extLst>
            </p:cNvPr>
            <p:cNvSpPr/>
            <p:nvPr/>
          </p:nvSpPr>
          <p:spPr>
            <a:xfrm>
              <a:off x="2325006" y="377825"/>
              <a:ext cx="45719" cy="1130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Snip and Round Single Corner Rectangle 90">
              <a:extLst>
                <a:ext uri="{FF2B5EF4-FFF2-40B4-BE49-F238E27FC236}">
                  <a16:creationId xmlns:a16="http://schemas.microsoft.com/office/drawing/2014/main" id="{E97B9DF4-5C4B-A436-7800-0C0694F8A5E8}"/>
                </a:ext>
              </a:extLst>
            </p:cNvPr>
            <p:cNvSpPr/>
            <p:nvPr/>
          </p:nvSpPr>
          <p:spPr>
            <a:xfrm>
              <a:off x="2264983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Snip and Round Single Corner Rectangle 91">
              <a:extLst>
                <a:ext uri="{FF2B5EF4-FFF2-40B4-BE49-F238E27FC236}">
                  <a16:creationId xmlns:a16="http://schemas.microsoft.com/office/drawing/2014/main" id="{F0D74E9C-1EA2-522F-A421-F908766E41EB}"/>
                </a:ext>
              </a:extLst>
            </p:cNvPr>
            <p:cNvSpPr/>
            <p:nvPr/>
          </p:nvSpPr>
          <p:spPr>
            <a:xfrm flipH="1">
              <a:off x="2325006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609F92A-E8B3-53BA-EAD1-D2F81ECA92A5}"/>
              </a:ext>
            </a:extLst>
          </p:cNvPr>
          <p:cNvGrpSpPr/>
          <p:nvPr/>
        </p:nvGrpSpPr>
        <p:grpSpPr>
          <a:xfrm>
            <a:off x="1307444" y="190128"/>
            <a:ext cx="1234004" cy="705359"/>
            <a:chOff x="4271303" y="2133077"/>
            <a:chExt cx="3158954" cy="1805664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D46A215B-CBC4-A156-21A9-E79BB93FD1FE}"/>
                </a:ext>
              </a:extLst>
            </p:cNvPr>
            <p:cNvSpPr/>
            <p:nvPr/>
          </p:nvSpPr>
          <p:spPr>
            <a:xfrm>
              <a:off x="4271303" y="2135051"/>
              <a:ext cx="3158954" cy="18036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3E69571-9E00-0F84-01EB-03A01848F18E}"/>
                </a:ext>
              </a:extLst>
            </p:cNvPr>
            <p:cNvSpPr/>
            <p:nvPr/>
          </p:nvSpPr>
          <p:spPr>
            <a:xfrm>
              <a:off x="4581494" y="2143313"/>
              <a:ext cx="2845097" cy="1478779"/>
            </a:xfrm>
            <a:custGeom>
              <a:avLst/>
              <a:gdLst>
                <a:gd name="connsiteX0" fmla="*/ 587988 w 2845097"/>
                <a:gd name="connsiteY0" fmla="*/ 0 h 1478779"/>
                <a:gd name="connsiteX1" fmla="*/ 1943252 w 2845097"/>
                <a:gd name="connsiteY1" fmla="*/ 0 h 1478779"/>
                <a:gd name="connsiteX2" fmla="*/ 2845097 w 2845097"/>
                <a:gd name="connsiteY2" fmla="*/ 901845 h 1478779"/>
                <a:gd name="connsiteX3" fmla="*/ 2774226 w 2845097"/>
                <a:gd name="connsiteY3" fmla="*/ 1252884 h 1478779"/>
                <a:gd name="connsiteX4" fmla="*/ 2722360 w 2845097"/>
                <a:gd name="connsiteY4" fmla="*/ 1348438 h 1478779"/>
                <a:gd name="connsiteX5" fmla="*/ 2686982 w 2845097"/>
                <a:gd name="connsiteY5" fmla="*/ 1369931 h 1478779"/>
                <a:gd name="connsiteX6" fmla="*/ 2257109 w 2845097"/>
                <a:gd name="connsiteY6" fmla="*/ 1478779 h 1478779"/>
                <a:gd name="connsiteX7" fmla="*/ 901845 w 2845097"/>
                <a:gd name="connsiteY7" fmla="*/ 1478779 h 1478779"/>
                <a:gd name="connsiteX8" fmla="*/ 0 w 2845097"/>
                <a:gd name="connsiteY8" fmla="*/ 576934 h 1478779"/>
                <a:gd name="connsiteX9" fmla="*/ 70872 w 2845097"/>
                <a:gd name="connsiteY9" fmla="*/ 225895 h 1478779"/>
                <a:gd name="connsiteX10" fmla="*/ 122737 w 2845097"/>
                <a:gd name="connsiteY10" fmla="*/ 130341 h 1478779"/>
                <a:gd name="connsiteX11" fmla="*/ 158116 w 2845097"/>
                <a:gd name="connsiteY11" fmla="*/ 108848 h 1478779"/>
                <a:gd name="connsiteX12" fmla="*/ 587988 w 2845097"/>
                <a:gd name="connsiteY12" fmla="*/ 0 h 147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5097" h="1478779">
                  <a:moveTo>
                    <a:pt x="587988" y="0"/>
                  </a:moveTo>
                  <a:lnTo>
                    <a:pt x="1943252" y="0"/>
                  </a:lnTo>
                  <a:cubicBezTo>
                    <a:pt x="2441327" y="0"/>
                    <a:pt x="2845097" y="403770"/>
                    <a:pt x="2845097" y="901845"/>
                  </a:cubicBezTo>
                  <a:cubicBezTo>
                    <a:pt x="2845097" y="1026364"/>
                    <a:pt x="2819862" y="1144989"/>
                    <a:pt x="2774226" y="1252884"/>
                  </a:cubicBezTo>
                  <a:lnTo>
                    <a:pt x="2722360" y="1348438"/>
                  </a:lnTo>
                  <a:lnTo>
                    <a:pt x="2686982" y="1369931"/>
                  </a:lnTo>
                  <a:cubicBezTo>
                    <a:pt x="2559197" y="1439348"/>
                    <a:pt x="2412758" y="1478779"/>
                    <a:pt x="2257109" y="1478779"/>
                  </a:cubicBezTo>
                  <a:lnTo>
                    <a:pt x="901845" y="1478779"/>
                  </a:lnTo>
                  <a:cubicBezTo>
                    <a:pt x="403770" y="1478779"/>
                    <a:pt x="0" y="1075009"/>
                    <a:pt x="0" y="576934"/>
                  </a:cubicBezTo>
                  <a:cubicBezTo>
                    <a:pt x="0" y="452415"/>
                    <a:pt x="25236" y="333791"/>
                    <a:pt x="70872" y="225895"/>
                  </a:cubicBezTo>
                  <a:lnTo>
                    <a:pt x="122737" y="130341"/>
                  </a:lnTo>
                  <a:lnTo>
                    <a:pt x="158116" y="108848"/>
                  </a:lnTo>
                  <a:cubicBezTo>
                    <a:pt x="285901" y="39431"/>
                    <a:pt x="432340" y="0"/>
                    <a:pt x="5879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8696252-A366-50EB-CF1A-2AAFB7990D94}"/>
                </a:ext>
              </a:extLst>
            </p:cNvPr>
            <p:cNvSpPr/>
            <p:nvPr/>
          </p:nvSpPr>
          <p:spPr>
            <a:xfrm>
              <a:off x="4271303" y="2133077"/>
              <a:ext cx="3158954" cy="180369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8C22A3-A86F-27A1-43F4-C66D6753D974}"/>
              </a:ext>
            </a:extLst>
          </p:cNvPr>
          <p:cNvGrpSpPr/>
          <p:nvPr/>
        </p:nvGrpSpPr>
        <p:grpSpPr>
          <a:xfrm rot="10800000">
            <a:off x="1040593" y="516416"/>
            <a:ext cx="136885" cy="88245"/>
            <a:chOff x="2154113" y="444410"/>
            <a:chExt cx="149762" cy="96546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34CBF49-5DF6-0FD4-E2C7-63F48611308A}"/>
                </a:ext>
              </a:extLst>
            </p:cNvPr>
            <p:cNvSpPr/>
            <p:nvPr/>
          </p:nvSpPr>
          <p:spPr>
            <a:xfrm rot="16200000">
              <a:off x="2238279" y="472185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A93D0AA-2360-579C-3EC9-75248C71F647}"/>
                </a:ext>
              </a:extLst>
            </p:cNvPr>
            <p:cNvSpPr/>
            <p:nvPr/>
          </p:nvSpPr>
          <p:spPr>
            <a:xfrm rot="16200000">
              <a:off x="2238280" y="424533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808FCE6-E72F-3D3D-D245-EC2EE469290C}"/>
                </a:ext>
              </a:extLst>
            </p:cNvPr>
            <p:cNvGrpSpPr/>
            <p:nvPr/>
          </p:nvGrpSpPr>
          <p:grpSpPr>
            <a:xfrm>
              <a:off x="2154113" y="495237"/>
              <a:ext cx="52646" cy="45719"/>
              <a:chOff x="2585811" y="1161964"/>
              <a:chExt cx="52646" cy="45719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C0309D34-B5B7-BE7D-10EF-7ABBEF8EBADC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918B247-477C-C1F5-979A-0E91ED94BB94}"/>
                  </a:ext>
                </a:extLst>
              </p:cNvPr>
              <p:cNvSpPr/>
              <p:nvPr/>
            </p:nvSpPr>
            <p:spPr>
              <a:xfrm>
                <a:off x="2585811" y="1173327"/>
                <a:ext cx="27486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4325D-6232-E7E1-21AB-53C2FE23E4C6}"/>
                </a:ext>
              </a:extLst>
            </p:cNvPr>
            <p:cNvGrpSpPr/>
            <p:nvPr/>
          </p:nvGrpSpPr>
          <p:grpSpPr>
            <a:xfrm>
              <a:off x="2154113" y="444410"/>
              <a:ext cx="52869" cy="45719"/>
              <a:chOff x="2585588" y="1161964"/>
              <a:chExt cx="52869" cy="45719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748A5467-44C7-9479-E7AA-CC2E04B7CCE6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4BEEA867-1353-2D0C-3615-C719CA010E7D}"/>
                  </a:ext>
                </a:extLst>
              </p:cNvPr>
              <p:cNvSpPr/>
              <p:nvPr/>
            </p:nvSpPr>
            <p:spPr>
              <a:xfrm>
                <a:off x="2585588" y="1174578"/>
                <a:ext cx="27709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33CCE3-1A7C-3EC9-DD50-B68DE20DB070}"/>
              </a:ext>
            </a:extLst>
          </p:cNvPr>
          <p:cNvGrpSpPr/>
          <p:nvPr/>
        </p:nvGrpSpPr>
        <p:grpSpPr>
          <a:xfrm>
            <a:off x="1482285" y="423401"/>
            <a:ext cx="671796" cy="157175"/>
            <a:chOff x="4748780" y="2582308"/>
            <a:chExt cx="1719745" cy="402355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545E99B8-AD96-3DA2-4B02-1C48C3401DA1}"/>
                </a:ext>
              </a:extLst>
            </p:cNvPr>
            <p:cNvSpPr/>
            <p:nvPr/>
          </p:nvSpPr>
          <p:spPr>
            <a:xfrm rot="10800000" flipH="1">
              <a:off x="5471687" y="2582308"/>
              <a:ext cx="996838" cy="402354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513FAA-68EB-3538-EB05-46AAAF4AB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780" y="2984663"/>
              <a:ext cx="1238225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B4DCE11-F9AD-47B1-7FDA-A6B449FF288F}"/>
              </a:ext>
            </a:extLst>
          </p:cNvPr>
          <p:cNvSpPr txBox="1"/>
          <p:nvPr/>
        </p:nvSpPr>
        <p:spPr>
          <a:xfrm>
            <a:off x="2378786" y="20885"/>
            <a:ext cx="3978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DE5B2C-A006-5395-C67C-8FCC4636A50B}"/>
              </a:ext>
            </a:extLst>
          </p:cNvPr>
          <p:cNvSpPr txBox="1"/>
          <p:nvPr/>
        </p:nvSpPr>
        <p:spPr>
          <a:xfrm>
            <a:off x="1466337" y="175097"/>
            <a:ext cx="9736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 cell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245AB8-6001-215F-1564-08AAB58889AF}"/>
              </a:ext>
            </a:extLst>
          </p:cNvPr>
          <p:cNvGrpSpPr/>
          <p:nvPr/>
        </p:nvGrpSpPr>
        <p:grpSpPr>
          <a:xfrm>
            <a:off x="2216565" y="356803"/>
            <a:ext cx="143735" cy="143734"/>
            <a:chOff x="6598570" y="2559764"/>
            <a:chExt cx="367950" cy="36794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D944E36-4B22-91F3-F816-C42BA2C9A8FE}"/>
                </a:ext>
              </a:extLst>
            </p:cNvPr>
            <p:cNvSpPr/>
            <p:nvPr/>
          </p:nvSpPr>
          <p:spPr>
            <a:xfrm>
              <a:off x="6598570" y="2559764"/>
              <a:ext cx="367950" cy="367947"/>
            </a:xfrm>
            <a:prstGeom prst="ellipse">
              <a:avLst/>
            </a:prstGeom>
            <a:solidFill>
              <a:srgbClr val="F1AB00">
                <a:alpha val="50196"/>
              </a:srgb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Curved Connector 112">
              <a:extLst>
                <a:ext uri="{FF2B5EF4-FFF2-40B4-BE49-F238E27FC236}">
                  <a16:creationId xmlns:a16="http://schemas.microsoft.com/office/drawing/2014/main" id="{FF6F73F4-1FD9-BB83-5E6D-2A1E588EF2E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6631554" y="2596649"/>
              <a:ext cx="313947" cy="307328"/>
            </a:xfrm>
            <a:prstGeom prst="curvedConnector3">
              <a:avLst/>
            </a:prstGeom>
            <a:ln w="19050">
              <a:solidFill>
                <a:srgbClr val="F1A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0D674F-7636-F593-C099-9F744228D94F}"/>
              </a:ext>
            </a:extLst>
          </p:cNvPr>
          <p:cNvCxnSpPr>
            <a:cxnSpLocks/>
          </p:cNvCxnSpPr>
          <p:nvPr/>
        </p:nvCxnSpPr>
        <p:spPr>
          <a:xfrm>
            <a:off x="2290764" y="542078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D6724E66-0297-8CF2-2051-442D1C73362F}"/>
              </a:ext>
            </a:extLst>
          </p:cNvPr>
          <p:cNvSpPr/>
          <p:nvPr/>
        </p:nvSpPr>
        <p:spPr>
          <a:xfrm rot="8100000">
            <a:off x="853845" y="336470"/>
            <a:ext cx="647254" cy="647254"/>
          </a:xfrm>
          <a:prstGeom prst="arc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D81DD5-700D-8A2B-F024-664D8B467194}"/>
              </a:ext>
            </a:extLst>
          </p:cNvPr>
          <p:cNvSpPr txBox="1"/>
          <p:nvPr/>
        </p:nvSpPr>
        <p:spPr>
          <a:xfrm>
            <a:off x="793909" y="994479"/>
            <a:ext cx="7671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Cytotoxicity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51985F-E5EE-3BD9-C6E6-59F5D3E8489E}"/>
              </a:ext>
            </a:extLst>
          </p:cNvPr>
          <p:cNvGrpSpPr/>
          <p:nvPr/>
        </p:nvGrpSpPr>
        <p:grpSpPr>
          <a:xfrm>
            <a:off x="340070" y="289467"/>
            <a:ext cx="714315" cy="574863"/>
            <a:chOff x="1794888" y="2387378"/>
            <a:chExt cx="1828590" cy="1471604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736EBEAC-45B7-3A3A-4D45-537A4D63A0C7}"/>
                </a:ext>
              </a:extLst>
            </p:cNvPr>
            <p:cNvSpPr/>
            <p:nvPr/>
          </p:nvSpPr>
          <p:spPr>
            <a:xfrm>
              <a:off x="1794888" y="2387378"/>
              <a:ext cx="1828590" cy="14691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EF25204A-4D27-0AED-DAE8-9210FD841D24}"/>
                </a:ext>
              </a:extLst>
            </p:cNvPr>
            <p:cNvSpPr/>
            <p:nvPr/>
          </p:nvSpPr>
          <p:spPr>
            <a:xfrm>
              <a:off x="2038264" y="2393515"/>
              <a:ext cx="1575516" cy="1196758"/>
            </a:xfrm>
            <a:custGeom>
              <a:avLst/>
              <a:gdLst>
                <a:gd name="connsiteX0" fmla="*/ 481492 w 1575516"/>
                <a:gd name="connsiteY0" fmla="*/ 0 h 1196758"/>
                <a:gd name="connsiteX1" fmla="*/ 840950 w 1575516"/>
                <a:gd name="connsiteY1" fmla="*/ 0 h 1196758"/>
                <a:gd name="connsiteX2" fmla="*/ 1575516 w 1575516"/>
                <a:gd name="connsiteY2" fmla="*/ 734566 h 1196758"/>
                <a:gd name="connsiteX3" fmla="*/ 1517790 w 1575516"/>
                <a:gd name="connsiteY3" fmla="*/ 1020493 h 1196758"/>
                <a:gd name="connsiteX4" fmla="*/ 1484146 w 1575516"/>
                <a:gd name="connsiteY4" fmla="*/ 1082477 h 1196758"/>
                <a:gd name="connsiteX5" fmla="*/ 1379951 w 1575516"/>
                <a:gd name="connsiteY5" fmla="*/ 1139032 h 1196758"/>
                <a:gd name="connsiteX6" fmla="*/ 1094024 w 1575516"/>
                <a:gd name="connsiteY6" fmla="*/ 1196758 h 1196758"/>
                <a:gd name="connsiteX7" fmla="*/ 734566 w 1575516"/>
                <a:gd name="connsiteY7" fmla="*/ 1196758 h 1196758"/>
                <a:gd name="connsiteX8" fmla="*/ 0 w 1575516"/>
                <a:gd name="connsiteY8" fmla="*/ 462192 h 1196758"/>
                <a:gd name="connsiteX9" fmla="*/ 57726 w 1575516"/>
                <a:gd name="connsiteY9" fmla="*/ 176266 h 1196758"/>
                <a:gd name="connsiteX10" fmla="*/ 91370 w 1575516"/>
                <a:gd name="connsiteY10" fmla="*/ 114282 h 1196758"/>
                <a:gd name="connsiteX11" fmla="*/ 195566 w 1575516"/>
                <a:gd name="connsiteY11" fmla="*/ 57726 h 1196758"/>
                <a:gd name="connsiteX12" fmla="*/ 481492 w 1575516"/>
                <a:gd name="connsiteY12" fmla="*/ 0 h 11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516" h="1196758">
                  <a:moveTo>
                    <a:pt x="481492" y="0"/>
                  </a:moveTo>
                  <a:lnTo>
                    <a:pt x="840950" y="0"/>
                  </a:lnTo>
                  <a:cubicBezTo>
                    <a:pt x="1246640" y="0"/>
                    <a:pt x="1575516" y="328876"/>
                    <a:pt x="1575516" y="734566"/>
                  </a:cubicBezTo>
                  <a:cubicBezTo>
                    <a:pt x="1575516" y="835989"/>
                    <a:pt x="1554961" y="932610"/>
                    <a:pt x="1517790" y="1020493"/>
                  </a:cubicBezTo>
                  <a:lnTo>
                    <a:pt x="1484146" y="1082477"/>
                  </a:lnTo>
                  <a:lnTo>
                    <a:pt x="1379951" y="1139032"/>
                  </a:lnTo>
                  <a:cubicBezTo>
                    <a:pt x="1292068" y="1176203"/>
                    <a:pt x="1195447" y="1196758"/>
                    <a:pt x="1094024" y="1196758"/>
                  </a:cubicBezTo>
                  <a:lnTo>
                    <a:pt x="734566" y="1196758"/>
                  </a:lnTo>
                  <a:cubicBezTo>
                    <a:pt x="328876" y="1196758"/>
                    <a:pt x="0" y="867882"/>
                    <a:pt x="0" y="462192"/>
                  </a:cubicBezTo>
                  <a:cubicBezTo>
                    <a:pt x="0" y="360770"/>
                    <a:pt x="20555" y="264148"/>
                    <a:pt x="57726" y="176266"/>
                  </a:cubicBezTo>
                  <a:lnTo>
                    <a:pt x="91370" y="114282"/>
                  </a:lnTo>
                  <a:lnTo>
                    <a:pt x="195566" y="57726"/>
                  </a:lnTo>
                  <a:cubicBezTo>
                    <a:pt x="283448" y="20555"/>
                    <a:pt x="380070" y="0"/>
                    <a:pt x="48149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7FBECD8-2C24-8294-8007-05A13FFEA9D5}"/>
                </a:ext>
              </a:extLst>
            </p:cNvPr>
            <p:cNvSpPr txBox="1"/>
            <p:nvPr/>
          </p:nvSpPr>
          <p:spPr>
            <a:xfrm>
              <a:off x="2224130" y="2811516"/>
              <a:ext cx="972153" cy="4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CTL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000FFD9-992B-500E-F8F8-E12706F9DCE1}"/>
                </a:ext>
              </a:extLst>
            </p:cNvPr>
            <p:cNvSpPr/>
            <p:nvPr/>
          </p:nvSpPr>
          <p:spPr>
            <a:xfrm>
              <a:off x="1794888" y="2389850"/>
              <a:ext cx="1828590" cy="146913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14DB6D-2181-5813-AF6B-5BFCAD884A6C}"/>
              </a:ext>
            </a:extLst>
          </p:cNvPr>
          <p:cNvSpPr/>
          <p:nvPr/>
        </p:nvSpPr>
        <p:spPr>
          <a:xfrm>
            <a:off x="1178744" y="538178"/>
            <a:ext cx="45719" cy="45719"/>
          </a:xfrm>
          <a:prstGeom prst="rect">
            <a:avLst/>
          </a:prstGeom>
          <a:solidFill>
            <a:srgbClr val="F1A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7A3C4C-70BB-B6DF-C47E-A8DA2A61B672}"/>
              </a:ext>
            </a:extLst>
          </p:cNvPr>
          <p:cNvCxnSpPr>
            <a:cxnSpLocks/>
          </p:cNvCxnSpPr>
          <p:nvPr/>
        </p:nvCxnSpPr>
        <p:spPr>
          <a:xfrm>
            <a:off x="1198670" y="344810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34996C-B30C-44A4-4E15-322D567F7357}"/>
              </a:ext>
            </a:extLst>
          </p:cNvPr>
          <p:cNvSpPr txBox="1"/>
          <p:nvPr/>
        </p:nvSpPr>
        <p:spPr>
          <a:xfrm>
            <a:off x="971816" y="161614"/>
            <a:ext cx="4475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Epitope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C788B-4C8F-9540-781B-F61A79A5C380}"/>
              </a:ext>
            </a:extLst>
          </p:cNvPr>
          <p:cNvSpPr/>
          <p:nvPr/>
        </p:nvSpPr>
        <p:spPr>
          <a:xfrm>
            <a:off x="2587520" y="243637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15CD8-1983-6958-79B4-A18B17C5E59A}"/>
              </a:ext>
            </a:extLst>
          </p:cNvPr>
          <p:cNvSpPr txBox="1"/>
          <p:nvPr/>
        </p:nvSpPr>
        <p:spPr>
          <a:xfrm>
            <a:off x="2551136" y="222229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76BD53-5A54-251F-AC10-8006CEC561D7}"/>
              </a:ext>
            </a:extLst>
          </p:cNvPr>
          <p:cNvSpPr/>
          <p:nvPr/>
        </p:nvSpPr>
        <p:spPr>
          <a:xfrm>
            <a:off x="2761339" y="709149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8EC16-6B16-4D11-C5A2-94EF631AA395}"/>
              </a:ext>
            </a:extLst>
          </p:cNvPr>
          <p:cNvSpPr txBox="1"/>
          <p:nvPr/>
        </p:nvSpPr>
        <p:spPr>
          <a:xfrm>
            <a:off x="2726612" y="691283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FCEAF8-A29F-9556-AB6E-C2479821FABA}"/>
              </a:ext>
            </a:extLst>
          </p:cNvPr>
          <p:cNvSpPr/>
          <p:nvPr/>
        </p:nvSpPr>
        <p:spPr>
          <a:xfrm>
            <a:off x="621132" y="922042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CD7FA-EF5E-98AD-859D-63A10E8A937C}"/>
              </a:ext>
            </a:extLst>
          </p:cNvPr>
          <p:cNvSpPr txBox="1"/>
          <p:nvPr/>
        </p:nvSpPr>
        <p:spPr>
          <a:xfrm>
            <a:off x="587107" y="905851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20C4DC-ABA2-7BBA-DBBF-369E13D89A62}"/>
              </a:ext>
            </a:extLst>
          </p:cNvPr>
          <p:cNvGrpSpPr/>
          <p:nvPr/>
        </p:nvGrpSpPr>
        <p:grpSpPr>
          <a:xfrm>
            <a:off x="2719182" y="944085"/>
            <a:ext cx="143736" cy="143734"/>
            <a:chOff x="2719182" y="944085"/>
            <a:chExt cx="143736" cy="143734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0A8A77-DB08-DE20-9489-30DB8F87497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53441E5-6BAB-3A82-F58B-E671A7E23C6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EC3AD9-0A03-3BCD-F193-10C53FCE677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5C4143-BF3B-C8C4-F71F-EF7571104E3B}"/>
              </a:ext>
            </a:extLst>
          </p:cNvPr>
          <p:cNvGrpSpPr/>
          <p:nvPr/>
        </p:nvGrpSpPr>
        <p:grpSpPr>
          <a:xfrm>
            <a:off x="2536438" y="811329"/>
            <a:ext cx="143736" cy="143734"/>
            <a:chOff x="2719182" y="944085"/>
            <a:chExt cx="143736" cy="1437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883E8C-68A5-99E7-E04F-14D6CC3E463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40D6815-6DEC-8B73-133B-24AC4B79BF2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C55838-D6BD-F3C5-1C26-E94AE16F25DD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013098-E6E1-B579-3561-8BF146A41E43}"/>
              </a:ext>
            </a:extLst>
          </p:cNvPr>
          <p:cNvGrpSpPr/>
          <p:nvPr/>
        </p:nvGrpSpPr>
        <p:grpSpPr>
          <a:xfrm>
            <a:off x="2519813" y="1061712"/>
            <a:ext cx="143736" cy="143734"/>
            <a:chOff x="2719182" y="944085"/>
            <a:chExt cx="143736" cy="1437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E5D7A5-0CF4-4003-7F7B-1BF7C906B2B4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0DA5AD2-7842-0980-97FB-83039511F4B5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A8B30C-380A-3DBB-D51C-F9ED2F706956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719256-6B5C-B555-366D-911D6A4EB78C}"/>
              </a:ext>
            </a:extLst>
          </p:cNvPr>
          <p:cNvGrpSpPr/>
          <p:nvPr/>
        </p:nvGrpSpPr>
        <p:grpSpPr>
          <a:xfrm>
            <a:off x="2268777" y="976084"/>
            <a:ext cx="143736" cy="143734"/>
            <a:chOff x="2719182" y="944085"/>
            <a:chExt cx="143736" cy="14373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67032E-6CEF-8E74-1E82-DFB6D13B174B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3D107EA-F9A2-10E2-B12F-C17F71C04BFA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5EED35-A7F3-51D4-D6DB-CA5B15AE44C5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71BAA6-1F25-4E85-72D8-C9F80AEA09FB}"/>
              </a:ext>
            </a:extLst>
          </p:cNvPr>
          <p:cNvGrpSpPr/>
          <p:nvPr/>
        </p:nvGrpSpPr>
        <p:grpSpPr>
          <a:xfrm>
            <a:off x="2010759" y="1061712"/>
            <a:ext cx="143736" cy="143734"/>
            <a:chOff x="2719182" y="944085"/>
            <a:chExt cx="143736" cy="1437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8D376B-F5C9-BE7B-ADEB-8E51CA0F3E5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A033FD6-EEF8-1AEE-F91F-C78DFA191E8C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B7917F-4F2E-2249-2BA0-565048F4775A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8AAF97-4FE5-0C6D-67ED-0AFAA4D5F621}"/>
              </a:ext>
            </a:extLst>
          </p:cNvPr>
          <p:cNvGrpSpPr/>
          <p:nvPr/>
        </p:nvGrpSpPr>
        <p:grpSpPr>
          <a:xfrm>
            <a:off x="2320834" y="756022"/>
            <a:ext cx="143736" cy="143734"/>
            <a:chOff x="2719182" y="944085"/>
            <a:chExt cx="143736" cy="1437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B3C86F-8364-3BEF-130B-06ABB10D8AF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571D146-79FC-879A-975D-EACAE6156203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D21D3B-945B-9A7E-C24F-19FF87A2FF09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AB85D2-A346-63E6-362B-E0B01F28F430}"/>
              </a:ext>
            </a:extLst>
          </p:cNvPr>
          <p:cNvGrpSpPr/>
          <p:nvPr/>
        </p:nvGrpSpPr>
        <p:grpSpPr>
          <a:xfrm>
            <a:off x="2087566" y="842134"/>
            <a:ext cx="143736" cy="143734"/>
            <a:chOff x="2719182" y="944085"/>
            <a:chExt cx="143736" cy="14373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C4349B-182F-7145-7B24-DBE4FA59C2AC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7E78D26-572F-F3CE-18E2-B162D877DD31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935516-43FD-62BF-3AA8-26D8CFF3B5CF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0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3189</TotalTime>
  <Words>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Barton</dc:creator>
  <cp:lastModifiedBy>yirui gao</cp:lastModifiedBy>
  <cp:revision>168</cp:revision>
  <cp:lastPrinted>2024-05-03T14:29:57Z</cp:lastPrinted>
  <dcterms:created xsi:type="dcterms:W3CDTF">2019-06-10T00:22:28Z</dcterms:created>
  <dcterms:modified xsi:type="dcterms:W3CDTF">2025-05-20T06:16:40Z</dcterms:modified>
</cp:coreProperties>
</file>