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9" r:id="rId2"/>
  </p:sldIdLst>
  <p:sldSz cx="3063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965" userDrawn="1">
          <p15:clr>
            <a:srgbClr val="A4A3A4"/>
          </p15:clr>
        </p15:guide>
        <p15:guide id="3" pos="64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50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7" pos="836" userDrawn="1">
          <p15:clr>
            <a:srgbClr val="A4A3A4"/>
          </p15:clr>
        </p15:guide>
        <p15:guide id="8" pos="1094" userDrawn="1">
          <p15:clr>
            <a:srgbClr val="A4A3A4"/>
          </p15:clr>
        </p15:guide>
        <p15:guide id="9" pos="1287" userDrawn="1">
          <p15:clr>
            <a:srgbClr val="A4A3A4"/>
          </p15:clr>
        </p15:guide>
        <p15:guide id="10" pos="1480" userDrawn="1">
          <p15:clr>
            <a:srgbClr val="A4A3A4"/>
          </p15:clr>
        </p15:guide>
        <p15:guide id="11" pos="1673" userDrawn="1">
          <p15:clr>
            <a:srgbClr val="A4A3A4"/>
          </p15:clr>
        </p15:guide>
        <p15:guide id="12" pos="1866" userDrawn="1">
          <p15:clr>
            <a:srgbClr val="A4A3A4"/>
          </p15:clr>
        </p15:guide>
        <p15:guide id="13" orient="horz" pos="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00"/>
    <a:srgbClr val="2D6CC0"/>
    <a:srgbClr val="E38372"/>
    <a:srgbClr val="89B0DB"/>
    <a:srgbClr val="C4D8ED"/>
    <a:srgbClr val="DA4333"/>
    <a:srgbClr val="5289CA"/>
    <a:srgbClr val="F0C0B9"/>
    <a:srgbClr val="E38472"/>
    <a:srgbClr val="F0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68"/>
    <p:restoredTop sz="94682"/>
  </p:normalViewPr>
  <p:slideViewPr>
    <p:cSldViewPr snapToGrid="0" snapToObjects="1" showGuides="1">
      <p:cViewPr varScale="1">
        <p:scale>
          <a:sx n="210" d="100"/>
          <a:sy n="210" d="100"/>
        </p:scale>
        <p:origin x="3888" y="168"/>
      </p:cViewPr>
      <p:guideLst>
        <p:guide orient="horz" pos="1270"/>
        <p:guide pos="965"/>
        <p:guide pos="64"/>
        <p:guide pos="257"/>
        <p:guide pos="450"/>
        <p:guide pos="643"/>
        <p:guide pos="836"/>
        <p:guide pos="1094"/>
        <p:guide pos="1287"/>
        <p:guide pos="1480"/>
        <p:guide pos="1673"/>
        <p:guide pos="1866"/>
        <p:guide orient="horz" pos="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91" y="658349"/>
            <a:ext cx="2604294" cy="1400504"/>
          </a:xfrm>
        </p:spPr>
        <p:txBody>
          <a:bodyPr anchor="b"/>
          <a:lstStyle>
            <a:lvl1pPr algn="ctr"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85" y="2112862"/>
            <a:ext cx="2297906" cy="971227"/>
          </a:xfrm>
        </p:spPr>
        <p:txBody>
          <a:bodyPr/>
          <a:lstStyle>
            <a:lvl1pPr marL="0" indent="0" algn="ctr">
              <a:buNone/>
              <a:defRPr sz="804"/>
            </a:lvl1pPr>
            <a:lvl2pPr marL="153208" indent="0" algn="ctr">
              <a:buNone/>
              <a:defRPr sz="670"/>
            </a:lvl2pPr>
            <a:lvl3pPr marL="306415" indent="0" algn="ctr">
              <a:buNone/>
              <a:defRPr sz="603"/>
            </a:lvl3pPr>
            <a:lvl4pPr marL="459623" indent="0" algn="ctr">
              <a:buNone/>
              <a:defRPr sz="536"/>
            </a:lvl4pPr>
            <a:lvl5pPr marL="612831" indent="0" algn="ctr">
              <a:buNone/>
              <a:defRPr sz="536"/>
            </a:lvl5pPr>
            <a:lvl6pPr marL="766039" indent="0" algn="ctr">
              <a:buNone/>
              <a:defRPr sz="536"/>
            </a:lvl6pPr>
            <a:lvl7pPr marL="919246" indent="0" algn="ctr">
              <a:buNone/>
              <a:defRPr sz="536"/>
            </a:lvl7pPr>
            <a:lvl8pPr marL="1072454" indent="0" algn="ctr">
              <a:buNone/>
              <a:defRPr sz="536"/>
            </a:lvl8pPr>
            <a:lvl9pPr marL="1225662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86" y="214173"/>
            <a:ext cx="660648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41" y="214173"/>
            <a:ext cx="1943646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" y="1002889"/>
            <a:ext cx="2642592" cy="1673342"/>
          </a:xfrm>
        </p:spPr>
        <p:txBody>
          <a:bodyPr anchor="b"/>
          <a:lstStyle>
            <a:lvl1pPr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46" y="2692061"/>
            <a:ext cx="2642592" cy="879971"/>
          </a:xfrm>
        </p:spPr>
        <p:txBody>
          <a:bodyPr/>
          <a:lstStyle>
            <a:lvl1pPr marL="0" indent="0">
              <a:buNone/>
              <a:defRPr sz="804">
                <a:solidFill>
                  <a:schemeClr val="tx1"/>
                </a:solidFill>
              </a:defRPr>
            </a:lvl1pPr>
            <a:lvl2pPr marL="153208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2pPr>
            <a:lvl3pPr marL="306415" indent="0">
              <a:buNone/>
              <a:defRPr sz="603">
                <a:solidFill>
                  <a:schemeClr val="tx1">
                    <a:tint val="75000"/>
                  </a:schemeClr>
                </a:solidFill>
              </a:defRPr>
            </a:lvl3pPr>
            <a:lvl4pPr marL="459623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831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603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9246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245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5662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41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087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14174"/>
            <a:ext cx="2642592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41" y="986127"/>
            <a:ext cx="1296163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1" y="1469412"/>
            <a:ext cx="129616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1087" y="986127"/>
            <a:ext cx="1302546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1087" y="1469412"/>
            <a:ext cx="1302546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46" y="579199"/>
            <a:ext cx="1551087" cy="2858742"/>
          </a:xfrm>
        </p:spPr>
        <p:txBody>
          <a:bodyPr/>
          <a:lstStyle>
            <a:lvl1pPr>
              <a:defRPr sz="1072"/>
            </a:lvl1pPr>
            <a:lvl2pPr>
              <a:defRPr sz="938"/>
            </a:lvl2pPr>
            <a:lvl3pPr>
              <a:defRPr sz="804"/>
            </a:lvl3pPr>
            <a:lvl4pPr>
              <a:defRPr sz="670"/>
            </a:lvl4pPr>
            <a:lvl5pPr>
              <a:defRPr sz="670"/>
            </a:lvl5pPr>
            <a:lvl6pPr>
              <a:defRPr sz="670"/>
            </a:lvl6pPr>
            <a:lvl7pPr>
              <a:defRPr sz="670"/>
            </a:lvl7pPr>
            <a:lvl8pPr>
              <a:defRPr sz="670"/>
            </a:lvl8pPr>
            <a:lvl9pPr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546" y="579199"/>
            <a:ext cx="1551087" cy="2858742"/>
          </a:xfrm>
        </p:spPr>
        <p:txBody>
          <a:bodyPr anchor="t"/>
          <a:lstStyle>
            <a:lvl1pPr marL="0" indent="0">
              <a:buNone/>
              <a:defRPr sz="1072"/>
            </a:lvl1pPr>
            <a:lvl2pPr marL="153208" indent="0">
              <a:buNone/>
              <a:defRPr sz="938"/>
            </a:lvl2pPr>
            <a:lvl3pPr marL="306415" indent="0">
              <a:buNone/>
              <a:defRPr sz="804"/>
            </a:lvl3pPr>
            <a:lvl4pPr marL="459623" indent="0">
              <a:buNone/>
              <a:defRPr sz="670"/>
            </a:lvl4pPr>
            <a:lvl5pPr marL="612831" indent="0">
              <a:buNone/>
              <a:defRPr sz="670"/>
            </a:lvl5pPr>
            <a:lvl6pPr marL="766039" indent="0">
              <a:buNone/>
              <a:defRPr sz="670"/>
            </a:lvl6pPr>
            <a:lvl7pPr marL="919246" indent="0">
              <a:buNone/>
              <a:defRPr sz="670"/>
            </a:lvl7pPr>
            <a:lvl8pPr marL="1072454" indent="0">
              <a:buNone/>
              <a:defRPr sz="670"/>
            </a:lvl8pPr>
            <a:lvl9pPr marL="1225662" indent="0">
              <a:buNone/>
              <a:defRPr sz="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642" y="214174"/>
            <a:ext cx="2642592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42" y="1070864"/>
            <a:ext cx="2642592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41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909" y="3728471"/>
            <a:ext cx="1034058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862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06415" rtl="0" eaLnBrk="1" latinLnBrk="0" hangingPunct="1">
        <a:lnSpc>
          <a:spcPct val="90000"/>
        </a:lnSpc>
        <a:spcBef>
          <a:spcPct val="0"/>
        </a:spcBef>
        <a:buNone/>
        <a:defRPr sz="1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604" indent="-76604" algn="l" defTabSz="306415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2981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383019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3pPr>
      <a:lvl4pPr marL="536227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84264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95850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149058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302266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208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415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623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831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6039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9246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2454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5662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0552-0D90-81AD-588D-56CF4189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A4864-27E7-7E67-B58D-E0EC3517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22930"/>
            <a:ext cx="3060700" cy="40132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8E515-BDD3-CC7B-D7DE-6A35249D3A84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4E673F-B409-4081-EB16-1C372CB37282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F75F6F-E599-9784-C40C-4FDB5B1B0E8F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D931B3-55C1-9A3A-0581-F22BDACA5A5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9396D-625F-FAD1-B570-E4C8464AFD4E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7F8E002-A4C9-EB6F-F838-9ED995EEAAE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856D03-E58A-C4C3-0C94-3D44066B8166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nip and Round Single Corner Rectangle 90">
              <a:extLst>
                <a:ext uri="{FF2B5EF4-FFF2-40B4-BE49-F238E27FC236}">
                  <a16:creationId xmlns:a16="http://schemas.microsoft.com/office/drawing/2014/main" id="{E97B9DF4-5C4B-A436-7800-0C0694F8A5E8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Snip and Round Single Corner Rectangle 91">
              <a:extLst>
                <a:ext uri="{FF2B5EF4-FFF2-40B4-BE49-F238E27FC236}">
                  <a16:creationId xmlns:a16="http://schemas.microsoft.com/office/drawing/2014/main" id="{F0D74E9C-1EA2-522F-A421-F908766E41EB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09F92A-E8B3-53BA-EAD1-D2F81ECA92A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D46A215B-CBC4-A156-21A9-E79BB93FD1FE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E69571-9E00-0F84-01EB-03A01848F18E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8696252-A366-50EB-CF1A-2AAFB7990D94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8C22A3-A86F-27A1-43F4-C66D6753D974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34CBF49-5DF6-0FD4-E2C7-63F48611308A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A93D0AA-2360-579C-3EC9-75248C71F647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08FCE6-E72F-3D3D-D245-EC2EE469290C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0309D34-B5B7-BE7D-10EF-7ABBEF8EBADC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918B247-477C-C1F5-979A-0E91ED94BB94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4325D-6232-E7E1-21AB-53C2FE23E4C6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8A5467-44C7-9479-E7AA-CC2E04B7CCE6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BEEA867-1353-2D0C-3615-C719CA010E7D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3CCE3-1A7C-3EC9-DD50-B68DE20DB07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5E99B8-AD96-3DA2-4B02-1C48C3401DA1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13FAA-68EB-3538-EB05-46AAAF4A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CE11-F9AD-47B1-7FDA-A6B449FF288F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E5B2C-A006-5395-C67C-8FCC4636A50B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45AB8-6001-215F-1564-08AAB58889AF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944E36-4B22-91F3-F816-C42BA2C9A8FE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FF6F73F4-1FD9-BB83-5E6D-2A1E588EF2E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0D674F-7636-F593-C099-9F744228D94F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D6724E66-0297-8CF2-2051-442D1C73362F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D81DD5-700D-8A2B-F024-664D8B467194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51985F-E5EE-3BD9-C6E6-59F5D3E8489E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36EBEAC-45B7-3A3A-4D45-537A4D63A0C7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F25204A-4D27-0AED-DAE8-9210FD841D24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7FBECD8-2C24-8294-8007-05A13FFEA9D5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000FFD9-992B-500E-F8F8-E12706F9DCE1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14DB6D-2181-5813-AF6B-5BFCAD884A6C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A3C4C-70BB-B6DF-C47E-A8DA2A61B672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4996C-B30C-44A4-4E15-322D567F7357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788B-4C8F-9540-781B-F61A79A5C380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15CD8-1983-6958-79B4-A18B17C5E59A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76BD53-5A54-251F-AC10-8006CEC561D7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8EC16-6B16-4D11-C5A2-94EF631AA395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FCEAF8-A29F-9556-AB6E-C2479821FABA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CD7FA-EF5E-98AD-859D-63A10E8A937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0C4DC-ABA2-7BBA-DBBF-369E13D89A62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0A8A77-DB08-DE20-9489-30DB8F87497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3441E5-6BAB-3A82-F58B-E671A7E23C6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EC3AD9-0A03-3BCD-F193-10C53FCE677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C4143-BF3B-C8C4-F71F-EF7571104E3B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883E8C-68A5-99E7-E04F-14D6CC3E463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0D6815-6DEC-8B73-133B-24AC4B79BF2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C55838-D6BD-F3C5-1C26-E94AE16F25DD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013098-E6E1-B579-3561-8BF146A41E43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E5D7A5-0CF4-4003-7F7B-1BF7C906B2B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DA5AD2-7842-0980-97FB-83039511F4B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A8B30C-380A-3DBB-D51C-F9ED2F706956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19256-6B5C-B555-366D-911D6A4EB78C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67032E-6CEF-8E74-1E82-DFB6D13B17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D107EA-F9A2-10E2-B12F-C17F71C04BF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EED35-A7F3-51D4-D6DB-CA5B15AE44C5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1BAA6-1F25-4E85-72D8-C9F80AEA09FB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D376B-F5C9-BE7B-ADEB-8E51CA0F3E5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33FD6-EEF8-1AEE-F91F-C78DFA191E8C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7917F-4F2E-2249-2BA0-565048F4775A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AAF97-4FE5-0C6D-67ED-0AFAA4D5F621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B3C86F-8364-3BEF-130B-06ABB10D8AF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71D146-79FC-879A-975D-EACAE6156203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21D3B-945B-9A7E-C24F-19FF87A2FF0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AB85D2-A346-63E6-362B-E0B01F28F430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C4349B-182F-7145-7B24-DBE4FA59C2A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7E78D26-572F-F3CE-18E2-B162D877DD3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935516-43FD-62BF-3AA8-26D8CFF3B5CF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3188</TotalTime>
  <Words>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166</cp:revision>
  <cp:lastPrinted>2024-05-03T14:29:57Z</cp:lastPrinted>
  <dcterms:created xsi:type="dcterms:W3CDTF">2019-06-10T00:22:28Z</dcterms:created>
  <dcterms:modified xsi:type="dcterms:W3CDTF">2025-05-09T19:08:47Z</dcterms:modified>
</cp:coreProperties>
</file>