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3"/>
  </p:notesMasterIdLst>
  <p:sldIdLst>
    <p:sldId id="259" r:id="rId2"/>
  </p:sldIdLst>
  <p:sldSz cx="6264275" cy="374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A4A3A4"/>
          </p15:clr>
        </p15:guide>
        <p15:guide id="2" pos="1973" userDrawn="1">
          <p15:clr>
            <a:srgbClr val="A4A3A4"/>
          </p15:clr>
        </p15:guide>
        <p15:guide id="3" pos="131" userDrawn="1">
          <p15:clr>
            <a:srgbClr val="A4A3A4"/>
          </p15:clr>
        </p15:guide>
        <p15:guide id="4" pos="525" userDrawn="1">
          <p15:clr>
            <a:srgbClr val="A4A3A4"/>
          </p15:clr>
        </p15:guide>
        <p15:guide id="5" pos="920" userDrawn="1">
          <p15:clr>
            <a:srgbClr val="A4A3A4"/>
          </p15:clr>
        </p15:guide>
        <p15:guide id="6" pos="1315" userDrawn="1">
          <p15:clr>
            <a:srgbClr val="A4A3A4"/>
          </p15:clr>
        </p15:guide>
        <p15:guide id="7" pos="1709" userDrawn="1">
          <p15:clr>
            <a:srgbClr val="A4A3A4"/>
          </p15:clr>
        </p15:guide>
        <p15:guide id="8" pos="2237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pos="3026" userDrawn="1">
          <p15:clr>
            <a:srgbClr val="A4A3A4"/>
          </p15:clr>
        </p15:guide>
        <p15:guide id="11" pos="3421" userDrawn="1">
          <p15:clr>
            <a:srgbClr val="A4A3A4"/>
          </p15:clr>
        </p15:guide>
        <p15:guide id="12" pos="3815" userDrawn="1">
          <p15:clr>
            <a:srgbClr val="A4A3A4"/>
          </p15:clr>
        </p15:guide>
        <p15:guide id="13" orient="horz" pos="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6AE2"/>
    <a:srgbClr val="FF8972"/>
    <a:srgbClr val="5FAEFA"/>
    <a:srgbClr val="EB95C5"/>
    <a:srgbClr val="9A82AF"/>
    <a:srgbClr val="526B88"/>
    <a:srgbClr val="102D35"/>
    <a:srgbClr val="656688"/>
    <a:srgbClr val="36729E"/>
    <a:srgbClr val="6DB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6249"/>
  </p:normalViewPr>
  <p:slideViewPr>
    <p:cSldViewPr snapToGrid="0" snapToObjects="1" showGuides="1">
      <p:cViewPr varScale="1">
        <p:scale>
          <a:sx n="347" d="100"/>
          <a:sy n="347" d="100"/>
        </p:scale>
        <p:origin x="2056" y="184"/>
      </p:cViewPr>
      <p:guideLst>
        <p:guide orient="horz" pos="1181"/>
        <p:guide pos="1973"/>
        <p:guide pos="131"/>
        <p:guide pos="525"/>
        <p:guide pos="920"/>
        <p:guide pos="1315"/>
        <p:guide pos="1709"/>
        <p:guide pos="2237"/>
        <p:guide pos="2631"/>
        <p:guide pos="3026"/>
        <p:guide pos="3421"/>
        <p:guide pos="3815"/>
        <p:guide orient="horz" pos="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3C1F-4F89-954B-B49F-AD3295459A6B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1143000"/>
            <a:ext cx="515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5750-5A13-F44A-8A87-8E352833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1pPr>
    <a:lvl2pPr marL="1151733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2pPr>
    <a:lvl3pPr marL="2303465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3pPr>
    <a:lvl4pPr marL="3455198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4pPr>
    <a:lvl5pPr marL="460693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5pPr>
    <a:lvl6pPr marL="5758663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6pPr>
    <a:lvl7pPr marL="6910395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7pPr>
    <a:lvl8pPr marL="8062128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8pPr>
    <a:lvl9pPr marL="9213860" algn="l" defTabSz="2303465" rtl="0" eaLnBrk="1" latinLnBrk="0" hangingPunct="1">
      <a:defRPr sz="3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9AB37-D8DF-E79F-1EEC-61256877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DA6D8-1241-CBC8-BEBB-36CFDA171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2488" y="1143000"/>
            <a:ext cx="51530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CD5AC-2CBD-D7C5-5F92-CE4DC925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\left[\frac{\partial^2}{\partial t^2}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[HTML]{F1AB00}{\frac{\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{C}(\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+ \gamma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{I}}{\gamma^{\prime}}}\right]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[HTML]{83BD53}{\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{s}} = -\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[HTML]{2D6CC0}{\frac{1}{\gamma^{\prime}} \left[\dot{\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{x})\right]}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\left[\frac{\partial^2}{\partial t^2} - \;\;{\frac{\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{C}(\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+ \gamma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{I}}{\gamma^{\prime}}}\;\;\right] \;\;\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{s}\;\; = -\;\; {\frac{1}{\gamma^{\prime}} \left[\dot{\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{x}}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{F}(\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 -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{R}(\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boldsymbol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{x})\right]}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4B66-AB4C-F5B6-D8C9-A3721072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75750-5A13-F44A-8A87-8E3528331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035" y="613663"/>
            <a:ext cx="4698206" cy="1305442"/>
          </a:xfrm>
        </p:spPr>
        <p:txBody>
          <a:bodyPr anchor="b"/>
          <a:lstStyle>
            <a:lvl1pPr algn="ctr">
              <a:defRPr sz="3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035" y="1969448"/>
            <a:ext cx="4698206" cy="905303"/>
          </a:xfrm>
        </p:spPr>
        <p:txBody>
          <a:bodyPr/>
          <a:lstStyle>
            <a:lvl1pPr marL="0" indent="0" algn="ctr">
              <a:buNone/>
              <a:defRPr sz="1233"/>
            </a:lvl1pPr>
            <a:lvl2pPr marL="234909" indent="0" algn="ctr">
              <a:buNone/>
              <a:defRPr sz="1028"/>
            </a:lvl2pPr>
            <a:lvl3pPr marL="469819" indent="0" algn="ctr">
              <a:buNone/>
              <a:defRPr sz="925"/>
            </a:lvl3pPr>
            <a:lvl4pPr marL="704728" indent="0" algn="ctr">
              <a:buNone/>
              <a:defRPr sz="822"/>
            </a:lvl4pPr>
            <a:lvl5pPr marL="939637" indent="0" algn="ctr">
              <a:buNone/>
              <a:defRPr sz="822"/>
            </a:lvl5pPr>
            <a:lvl6pPr marL="1174547" indent="0" algn="ctr">
              <a:buNone/>
              <a:defRPr sz="822"/>
            </a:lvl6pPr>
            <a:lvl7pPr marL="1409456" indent="0" algn="ctr">
              <a:buNone/>
              <a:defRPr sz="822"/>
            </a:lvl7pPr>
            <a:lvl8pPr marL="1644366" indent="0" algn="ctr">
              <a:buNone/>
              <a:defRPr sz="822"/>
            </a:lvl8pPr>
            <a:lvl9pPr marL="1879275" indent="0" algn="ctr">
              <a:buNone/>
              <a:defRPr sz="8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872" y="199636"/>
            <a:ext cx="1350734" cy="3177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0669" y="199636"/>
            <a:ext cx="3973899" cy="3177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06" y="934816"/>
            <a:ext cx="5402937" cy="1559760"/>
          </a:xfrm>
        </p:spPr>
        <p:txBody>
          <a:bodyPr anchor="b"/>
          <a:lstStyle>
            <a:lvl1pPr>
              <a:defRPr sz="30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406" y="2509332"/>
            <a:ext cx="5402937" cy="820241"/>
          </a:xfrm>
        </p:spPr>
        <p:txBody>
          <a:bodyPr/>
          <a:lstStyle>
            <a:lvl1pPr marL="0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1pPr>
            <a:lvl2pPr marL="234909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2pPr>
            <a:lvl3pPr marL="469819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4728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4pPr>
            <a:lvl5pPr marL="93963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5pPr>
            <a:lvl6pPr marL="1174547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6pPr>
            <a:lvl7pPr marL="140945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7pPr>
            <a:lvl8pPr marL="1644366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8pPr>
            <a:lvl9pPr marL="1879275" indent="0">
              <a:buNone/>
              <a:defRPr sz="8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0669" y="998178"/>
            <a:ext cx="2662317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1289" y="998178"/>
            <a:ext cx="2662317" cy="2379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199636"/>
            <a:ext cx="5402937" cy="7247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85" y="919191"/>
            <a:ext cx="2650082" cy="450482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485" y="1369673"/>
            <a:ext cx="2650082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1289" y="919191"/>
            <a:ext cx="2663133" cy="450482"/>
          </a:xfrm>
        </p:spPr>
        <p:txBody>
          <a:bodyPr anchor="b"/>
          <a:lstStyle>
            <a:lvl1pPr marL="0" indent="0">
              <a:buNone/>
              <a:defRPr sz="1233" b="1"/>
            </a:lvl1pPr>
            <a:lvl2pPr marL="234909" indent="0">
              <a:buNone/>
              <a:defRPr sz="1028" b="1"/>
            </a:lvl2pPr>
            <a:lvl3pPr marL="469819" indent="0">
              <a:buNone/>
              <a:defRPr sz="925" b="1"/>
            </a:lvl3pPr>
            <a:lvl4pPr marL="704728" indent="0">
              <a:buNone/>
              <a:defRPr sz="822" b="1"/>
            </a:lvl4pPr>
            <a:lvl5pPr marL="939637" indent="0">
              <a:buNone/>
              <a:defRPr sz="822" b="1"/>
            </a:lvl5pPr>
            <a:lvl6pPr marL="1174547" indent="0">
              <a:buNone/>
              <a:defRPr sz="822" b="1"/>
            </a:lvl6pPr>
            <a:lvl7pPr marL="1409456" indent="0">
              <a:buNone/>
              <a:defRPr sz="822" b="1"/>
            </a:lvl7pPr>
            <a:lvl8pPr marL="1644366" indent="0">
              <a:buNone/>
              <a:defRPr sz="822" b="1"/>
            </a:lvl8pPr>
            <a:lvl9pPr marL="1879275" indent="0">
              <a:buNone/>
              <a:defRPr sz="8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71289" y="1369673"/>
            <a:ext cx="2663133" cy="201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9978"/>
            <a:ext cx="2020392" cy="874924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3133" y="539884"/>
            <a:ext cx="3171289" cy="2664700"/>
          </a:xfrm>
        </p:spPr>
        <p:txBody>
          <a:bodyPr/>
          <a:lstStyle>
            <a:lvl1pPr>
              <a:defRPr sz="1644"/>
            </a:lvl1pPr>
            <a:lvl2pPr>
              <a:defRPr sz="1439"/>
            </a:lvl2pPr>
            <a:lvl3pPr>
              <a:defRPr sz="1233"/>
            </a:lvl3pPr>
            <a:lvl4pPr>
              <a:defRPr sz="1028"/>
            </a:lvl4pPr>
            <a:lvl5pPr>
              <a:defRPr sz="1028"/>
            </a:lvl5pPr>
            <a:lvl6pPr>
              <a:defRPr sz="1028"/>
            </a:lvl6pPr>
            <a:lvl7pPr>
              <a:defRPr sz="1028"/>
            </a:lvl7pPr>
            <a:lvl8pPr>
              <a:defRPr sz="1028"/>
            </a:lvl8pPr>
            <a:lvl9pPr>
              <a:defRPr sz="10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124903"/>
            <a:ext cx="2020392" cy="2084021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85" y="249978"/>
            <a:ext cx="2020392" cy="874924"/>
          </a:xfrm>
        </p:spPr>
        <p:txBody>
          <a:bodyPr anchor="b"/>
          <a:lstStyle>
            <a:lvl1pPr>
              <a:defRPr sz="1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63133" y="539884"/>
            <a:ext cx="3171289" cy="2664700"/>
          </a:xfrm>
        </p:spPr>
        <p:txBody>
          <a:bodyPr anchor="t"/>
          <a:lstStyle>
            <a:lvl1pPr marL="0" indent="0">
              <a:buNone/>
              <a:defRPr sz="1644"/>
            </a:lvl1pPr>
            <a:lvl2pPr marL="234909" indent="0">
              <a:buNone/>
              <a:defRPr sz="1439"/>
            </a:lvl2pPr>
            <a:lvl3pPr marL="469819" indent="0">
              <a:buNone/>
              <a:defRPr sz="1233"/>
            </a:lvl3pPr>
            <a:lvl4pPr marL="704728" indent="0">
              <a:buNone/>
              <a:defRPr sz="1028"/>
            </a:lvl4pPr>
            <a:lvl5pPr marL="939637" indent="0">
              <a:buNone/>
              <a:defRPr sz="1028"/>
            </a:lvl5pPr>
            <a:lvl6pPr marL="1174547" indent="0">
              <a:buNone/>
              <a:defRPr sz="1028"/>
            </a:lvl6pPr>
            <a:lvl7pPr marL="1409456" indent="0">
              <a:buNone/>
              <a:defRPr sz="1028"/>
            </a:lvl7pPr>
            <a:lvl8pPr marL="1644366" indent="0">
              <a:buNone/>
              <a:defRPr sz="1028"/>
            </a:lvl8pPr>
            <a:lvl9pPr marL="1879275" indent="0">
              <a:buNone/>
              <a:defRPr sz="10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485" y="1124903"/>
            <a:ext cx="2020392" cy="2084021"/>
          </a:xfrm>
        </p:spPr>
        <p:txBody>
          <a:bodyPr/>
          <a:lstStyle>
            <a:lvl1pPr marL="0" indent="0">
              <a:buNone/>
              <a:defRPr sz="822"/>
            </a:lvl1pPr>
            <a:lvl2pPr marL="234909" indent="0">
              <a:buNone/>
              <a:defRPr sz="719"/>
            </a:lvl2pPr>
            <a:lvl3pPr marL="469819" indent="0">
              <a:buNone/>
              <a:defRPr sz="617"/>
            </a:lvl3pPr>
            <a:lvl4pPr marL="704728" indent="0">
              <a:buNone/>
              <a:defRPr sz="514"/>
            </a:lvl4pPr>
            <a:lvl5pPr marL="939637" indent="0">
              <a:buNone/>
              <a:defRPr sz="514"/>
            </a:lvl5pPr>
            <a:lvl6pPr marL="1174547" indent="0">
              <a:buNone/>
              <a:defRPr sz="514"/>
            </a:lvl6pPr>
            <a:lvl7pPr marL="1409456" indent="0">
              <a:buNone/>
              <a:defRPr sz="514"/>
            </a:lvl7pPr>
            <a:lvl8pPr marL="1644366" indent="0">
              <a:buNone/>
              <a:defRPr sz="514"/>
            </a:lvl8pPr>
            <a:lvl9pPr marL="1879275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0669" y="199636"/>
            <a:ext cx="5402937" cy="72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669" y="998178"/>
            <a:ext cx="5402937" cy="2379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0669" y="3475394"/>
            <a:ext cx="1409462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5041" y="3475394"/>
            <a:ext cx="2114193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4144" y="3475394"/>
            <a:ext cx="1409462" cy="199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469819" rtl="0" eaLnBrk="1" latinLnBrk="0" hangingPunct="1">
        <a:lnSpc>
          <a:spcPct val="90000"/>
        </a:lnSpc>
        <a:spcBef>
          <a:spcPct val="0"/>
        </a:spcBef>
        <a:buNone/>
        <a:defRPr sz="22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455" indent="-117455" algn="l" defTabSz="469819" rtl="0" eaLnBrk="1" latinLnBrk="0" hangingPunct="1">
        <a:lnSpc>
          <a:spcPct val="90000"/>
        </a:lnSpc>
        <a:spcBef>
          <a:spcPts val="514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1pPr>
      <a:lvl2pPr marL="352364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58727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822183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1057092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29200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526911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76182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96730" indent="-117455" algn="l" defTabSz="469819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490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69819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04728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74547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0945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44366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879275" algn="l" defTabSz="469819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2ACC-55E6-FCEF-4DC2-0524EE98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A46D707-BA0A-4FB7-06DE-2CFD4C11F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" y="0"/>
            <a:ext cx="6245236" cy="374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075A7-63BA-8758-6531-E1500AAF9B60}"/>
              </a:ext>
            </a:extLst>
          </p:cNvPr>
          <p:cNvSpPr txBox="1"/>
          <p:nvPr/>
        </p:nvSpPr>
        <p:spPr>
          <a:xfrm>
            <a:off x="609470" y="773433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5FAE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075C0-8AFC-CBF9-C2BA-6B25EAF1FD02}"/>
              </a:ext>
            </a:extLst>
          </p:cNvPr>
          <p:cNvSpPr txBox="1"/>
          <p:nvPr/>
        </p:nvSpPr>
        <p:spPr>
          <a:xfrm>
            <a:off x="2242008" y="776152"/>
            <a:ext cx="545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8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  <a:p>
            <a:pPr algn="ctr"/>
            <a:r>
              <a:rPr lang="en-US" sz="800" b="1" dirty="0">
                <a:solidFill>
                  <a:srgbClr val="FF8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B3265-E178-F636-83C5-35F4862EBFF0}"/>
              </a:ext>
            </a:extLst>
          </p:cNvPr>
          <p:cNvSpPr txBox="1"/>
          <p:nvPr/>
        </p:nvSpPr>
        <p:spPr>
          <a:xfrm>
            <a:off x="1248192" y="60233"/>
            <a:ext cx="545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  <a:p>
            <a:pPr algn="ctr"/>
            <a:r>
              <a:rPr lang="en-US" sz="800" b="1" dirty="0">
                <a:solidFill>
                  <a:srgbClr val="B46A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1B2875F-3E65-B128-65F8-1318432A12F7}"/>
              </a:ext>
            </a:extLst>
          </p:cNvPr>
          <p:cNvSpPr/>
          <p:nvPr/>
        </p:nvSpPr>
        <p:spPr>
          <a:xfrm>
            <a:off x="601817" y="395612"/>
            <a:ext cx="698500" cy="377825"/>
          </a:xfrm>
          <a:prstGeom prst="roundRect">
            <a:avLst/>
          </a:prstGeom>
          <a:solidFill>
            <a:srgbClr val="5FAEFA">
              <a:alpha val="9804"/>
            </a:srgbClr>
          </a:solidFill>
          <a:ln>
            <a:solidFill>
              <a:srgbClr val="5FAE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7C72B5-9E68-648B-92B5-95B85F220C17}"/>
              </a:ext>
            </a:extLst>
          </p:cNvPr>
          <p:cNvSpPr/>
          <p:nvPr/>
        </p:nvSpPr>
        <p:spPr>
          <a:xfrm>
            <a:off x="1434503" y="395611"/>
            <a:ext cx="172720" cy="377825"/>
          </a:xfrm>
          <a:prstGeom prst="roundRect">
            <a:avLst/>
          </a:prstGeom>
          <a:solidFill>
            <a:srgbClr val="B46AE2">
              <a:alpha val="9804"/>
            </a:srgbClr>
          </a:solidFill>
          <a:ln>
            <a:solidFill>
              <a:srgbClr val="B46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1215B-14A5-E692-439C-D15EA75B92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7317" y="419420"/>
            <a:ext cx="2946400" cy="3302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52E60E-BC86-19B7-4708-360A8AE0AFA7}"/>
              </a:ext>
            </a:extLst>
          </p:cNvPr>
          <p:cNvSpPr/>
          <p:nvPr/>
        </p:nvSpPr>
        <p:spPr>
          <a:xfrm>
            <a:off x="1893883" y="398787"/>
            <a:ext cx="1241584" cy="377825"/>
          </a:xfrm>
          <a:prstGeom prst="roundRect">
            <a:avLst/>
          </a:prstGeom>
          <a:solidFill>
            <a:srgbClr val="FF8972">
              <a:alpha val="9804"/>
            </a:srgbClr>
          </a:solidFill>
          <a:ln>
            <a:solidFill>
              <a:srgbClr val="FF89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6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UANATEXCURSOR" val="727"/>
  <p:tag name="BITMAPVECTOR" val="0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3649</TotalTime>
  <Words>197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Monaco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Barton, John Paul</cp:lastModifiedBy>
  <cp:revision>175</cp:revision>
  <cp:lastPrinted>2025-05-07T23:07:15Z</cp:lastPrinted>
  <dcterms:created xsi:type="dcterms:W3CDTF">2019-06-10T00:22:28Z</dcterms:created>
  <dcterms:modified xsi:type="dcterms:W3CDTF">2025-05-08T16:30:08Z</dcterms:modified>
</cp:coreProperties>
</file>