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91" r:id="rId2"/>
    <p:sldId id="790" r:id="rId3"/>
    <p:sldId id="817" r:id="rId4"/>
    <p:sldId id="816" r:id="rId5"/>
    <p:sldId id="818" r:id="rId6"/>
    <p:sldId id="819" r:id="rId7"/>
    <p:sldId id="820" r:id="rId8"/>
    <p:sldId id="821" r:id="rId9"/>
    <p:sldId id="813" r:id="rId10"/>
  </p:sldIdLst>
  <p:sldSz cx="9144000" cy="6858000" type="screen4x3"/>
  <p:notesSz cx="6797675" cy="9926638"/>
  <p:custDataLst>
    <p:tags r:id="rId13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523">
          <p15:clr>
            <a:srgbClr val="A4A3A4"/>
          </p15:clr>
        </p15:guide>
        <p15:guide id="2" orient="horz" pos="141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45">
          <p15:clr>
            <a:srgbClr val="A4A3A4"/>
          </p15:clr>
        </p15:guide>
        <p15:guide id="6" orient="horz" pos="3924">
          <p15:clr>
            <a:srgbClr val="A4A3A4"/>
          </p15:clr>
        </p15:guide>
        <p15:guide id="7" orient="horz" pos="2509">
          <p15:clr>
            <a:srgbClr val="A4A3A4"/>
          </p15:clr>
        </p15:guide>
        <p15:guide id="8" pos="6683">
          <p15:clr>
            <a:srgbClr val="A4A3A4"/>
          </p15:clr>
        </p15:guide>
        <p15:guide id="9" pos="856">
          <p15:clr>
            <a:srgbClr val="A4A3A4"/>
          </p15:clr>
        </p15:guide>
        <p15:guide id="10" pos="5617">
          <p15:clr>
            <a:srgbClr val="A4A3A4"/>
          </p15:clr>
        </p15:guide>
        <p15:guide id="11" pos="4827">
          <p15:clr>
            <a:srgbClr val="A4A3A4"/>
          </p15:clr>
        </p15:guide>
        <p15:guide id="12" pos="2840">
          <p15:clr>
            <a:srgbClr val="A4A3A4"/>
          </p15:clr>
        </p15:guide>
        <p15:guide id="13" pos="2920">
          <p15:clr>
            <a:srgbClr val="A4A3A4"/>
          </p15:clr>
        </p15:guide>
        <p15:guide id="14" pos="934">
          <p15:clr>
            <a:srgbClr val="A4A3A4"/>
          </p15:clr>
        </p15:guide>
        <p15:guide id="15" pos="1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osz Piechnik" initials="BP" lastIdx="1" clrIdx="0">
    <p:extLst>
      <p:ext uri="{19B8F6BF-5375-455C-9EA6-DF929625EA0E}">
        <p15:presenceInfo xmlns:p15="http://schemas.microsoft.com/office/powerpoint/2012/main" userId="S-1-5-21-1832937852-2116575123-337272265-8021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2686F4"/>
    <a:srgbClr val="AEECFB"/>
    <a:srgbClr val="04235A"/>
    <a:srgbClr val="FEDAA0"/>
    <a:srgbClr val="FEE2B4"/>
    <a:srgbClr val="FED490"/>
    <a:srgbClr val="FF9F57"/>
    <a:srgbClr val="0096EA"/>
    <a:srgbClr val="601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7" autoAdjust="0"/>
    <p:restoredTop sz="94729" autoAdjust="0"/>
  </p:normalViewPr>
  <p:slideViewPr>
    <p:cSldViewPr snapToGrid="0">
      <p:cViewPr varScale="1">
        <p:scale>
          <a:sx n="106" d="100"/>
          <a:sy n="106" d="100"/>
        </p:scale>
        <p:origin x="1872" y="114"/>
      </p:cViewPr>
      <p:guideLst>
        <p:guide orient="horz" pos="-523"/>
        <p:guide orient="horz" pos="141"/>
        <p:guide orient="horz" pos="1003"/>
        <p:guide orient="horz" pos="2409"/>
        <p:guide orient="horz" pos="245"/>
        <p:guide orient="horz" pos="3924"/>
        <p:guide orient="horz" pos="2509"/>
        <p:guide pos="6683"/>
        <p:guide pos="856"/>
        <p:guide pos="5617"/>
        <p:guide pos="4827"/>
        <p:guide pos="2840"/>
        <p:guide pos="2920"/>
        <p:guide pos="934"/>
        <p:guide pos="1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352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C89D-FA30-4BA7-8A8D-B70429CA00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0F31CB-EA77-401E-904F-8CBC74F8AE8D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Send email</a:t>
          </a:r>
          <a:endParaRPr lang="en-GB" dirty="0"/>
        </a:p>
      </dgm:t>
    </dgm:pt>
    <dgm:pt modelId="{D5369EC1-2025-4819-8192-DF5AACBED68B}" type="parTrans" cxnId="{0A2D8457-048E-466C-A16B-751E6D7F710A}">
      <dgm:prSet/>
      <dgm:spPr/>
      <dgm:t>
        <a:bodyPr/>
        <a:lstStyle/>
        <a:p>
          <a:endParaRPr lang="en-GB"/>
        </a:p>
      </dgm:t>
    </dgm:pt>
    <dgm:pt modelId="{F6F42D2A-29D7-45DE-A0A5-4924528A7D6D}" type="sibTrans" cxnId="{0A2D8457-048E-466C-A16B-751E6D7F710A}">
      <dgm:prSet/>
      <dgm:spPr/>
      <dgm:t>
        <a:bodyPr/>
        <a:lstStyle/>
        <a:p>
          <a:endParaRPr lang="en-GB"/>
        </a:p>
      </dgm:t>
    </dgm:pt>
    <dgm:pt modelId="{98A31D34-7931-42E2-8EE1-F9ECF46614C7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Save file to hard drive</a:t>
          </a:r>
          <a:endParaRPr lang="en-GB" dirty="0"/>
        </a:p>
      </dgm:t>
    </dgm:pt>
    <dgm:pt modelId="{D8ABB1DC-6CDD-4598-BAD1-B53E7A0DD95A}" type="parTrans" cxnId="{784ABA44-832F-4387-9B38-D73242A80948}">
      <dgm:prSet/>
      <dgm:spPr/>
      <dgm:t>
        <a:bodyPr/>
        <a:lstStyle/>
        <a:p>
          <a:endParaRPr lang="en-GB"/>
        </a:p>
      </dgm:t>
    </dgm:pt>
    <dgm:pt modelId="{5671AC86-6C04-44A3-8AD4-8496F315235D}" type="sibTrans" cxnId="{784ABA44-832F-4387-9B38-D73242A80948}">
      <dgm:prSet/>
      <dgm:spPr/>
      <dgm:t>
        <a:bodyPr/>
        <a:lstStyle/>
        <a:p>
          <a:endParaRPr lang="en-GB"/>
        </a:p>
      </dgm:t>
    </dgm:pt>
    <dgm:pt modelId="{B944CE97-234A-4618-B97A-C168FCDC1819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Update links</a:t>
          </a:r>
          <a:endParaRPr lang="en-GB" dirty="0"/>
        </a:p>
      </dgm:t>
    </dgm:pt>
    <dgm:pt modelId="{CA7F0DF3-519C-481F-8200-63AE4363CEF8}" type="parTrans" cxnId="{EBE30B29-6DCE-465B-863C-1909EF290C65}">
      <dgm:prSet/>
      <dgm:spPr/>
      <dgm:t>
        <a:bodyPr/>
        <a:lstStyle/>
        <a:p>
          <a:endParaRPr lang="en-GB"/>
        </a:p>
      </dgm:t>
    </dgm:pt>
    <dgm:pt modelId="{BF4EE451-0B66-4B1C-8AA1-BF73E11DCB1F}" type="sibTrans" cxnId="{EBE30B29-6DCE-465B-863C-1909EF290C65}">
      <dgm:prSet/>
      <dgm:spPr/>
      <dgm:t>
        <a:bodyPr/>
        <a:lstStyle/>
        <a:p>
          <a:endParaRPr lang="en-GB"/>
        </a:p>
      </dgm:t>
    </dgm:pt>
    <dgm:pt modelId="{CEA9D2CA-8C1D-4484-8451-C23DB98EBA7A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Manual processing</a:t>
          </a:r>
          <a:endParaRPr lang="en-GB" dirty="0"/>
        </a:p>
      </dgm:t>
    </dgm:pt>
    <dgm:pt modelId="{D0812D50-66E0-4DC0-99D2-D78386036942}" type="parTrans" cxnId="{DE0F5EC1-47C3-4965-BA99-8417A8E5B9F8}">
      <dgm:prSet/>
      <dgm:spPr/>
      <dgm:t>
        <a:bodyPr/>
        <a:lstStyle/>
        <a:p>
          <a:endParaRPr lang="en-GB"/>
        </a:p>
      </dgm:t>
    </dgm:pt>
    <dgm:pt modelId="{8E224FA6-D201-4D7E-AEC1-E868BC57070B}" type="sibTrans" cxnId="{DE0F5EC1-47C3-4965-BA99-8417A8E5B9F8}">
      <dgm:prSet/>
      <dgm:spPr/>
      <dgm:t>
        <a:bodyPr/>
        <a:lstStyle/>
        <a:p>
          <a:endParaRPr lang="en-GB"/>
        </a:p>
      </dgm:t>
    </dgm:pt>
    <dgm:pt modelId="{46FB6ADE-503E-464F-B14B-34B80189E687}" type="pres">
      <dgm:prSet presAssocID="{A6BBC89D-FA30-4BA7-8A8D-B70429CA0041}" presName="Name0" presStyleCnt="0">
        <dgm:presLayoutVars>
          <dgm:dir/>
          <dgm:resizeHandles val="exact"/>
        </dgm:presLayoutVars>
      </dgm:prSet>
      <dgm:spPr/>
    </dgm:pt>
    <dgm:pt modelId="{61E6D242-EE8B-4DD2-A6DC-29B6D1AAF5AC}" type="pres">
      <dgm:prSet presAssocID="{BB0F31CB-EA77-401E-904F-8CBC74F8AE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B90780-C783-434B-ACE5-C30C33AD000C}" type="pres">
      <dgm:prSet presAssocID="{F6F42D2A-29D7-45DE-A0A5-4924528A7D6D}" presName="sibTrans" presStyleLbl="sibTrans2D1" presStyleIdx="0" presStyleCnt="3"/>
      <dgm:spPr/>
    </dgm:pt>
    <dgm:pt modelId="{6882ED02-70AF-4535-91D5-B4788EB77355}" type="pres">
      <dgm:prSet presAssocID="{F6F42D2A-29D7-45DE-A0A5-4924528A7D6D}" presName="connectorText" presStyleLbl="sibTrans2D1" presStyleIdx="0" presStyleCnt="3"/>
      <dgm:spPr/>
    </dgm:pt>
    <dgm:pt modelId="{005AB1EF-B1FE-48D7-BCE9-637CDBE9E976}" type="pres">
      <dgm:prSet presAssocID="{98A31D34-7931-42E2-8EE1-F9ECF46614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421DEE-4ACE-4C55-8B1B-40DC994A8E82}" type="pres">
      <dgm:prSet presAssocID="{5671AC86-6C04-44A3-8AD4-8496F315235D}" presName="sibTrans" presStyleLbl="sibTrans2D1" presStyleIdx="1" presStyleCnt="3"/>
      <dgm:spPr/>
    </dgm:pt>
    <dgm:pt modelId="{92BD3BDE-9493-40E5-BAF6-BFB32C84F306}" type="pres">
      <dgm:prSet presAssocID="{5671AC86-6C04-44A3-8AD4-8496F315235D}" presName="connectorText" presStyleLbl="sibTrans2D1" presStyleIdx="1" presStyleCnt="3"/>
      <dgm:spPr/>
    </dgm:pt>
    <dgm:pt modelId="{9549FC1C-148B-4FDB-B728-FE99662C9D73}" type="pres">
      <dgm:prSet presAssocID="{B944CE97-234A-4618-B97A-C168FCDC18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E84886-5E7A-4417-82E7-4DD163E80322}" type="pres">
      <dgm:prSet presAssocID="{BF4EE451-0B66-4B1C-8AA1-BF73E11DCB1F}" presName="sibTrans" presStyleLbl="sibTrans2D1" presStyleIdx="2" presStyleCnt="3"/>
      <dgm:spPr/>
    </dgm:pt>
    <dgm:pt modelId="{BFF4D24E-3363-460F-9E87-8BC30D181B6A}" type="pres">
      <dgm:prSet presAssocID="{BF4EE451-0B66-4B1C-8AA1-BF73E11DCB1F}" presName="connectorText" presStyleLbl="sibTrans2D1" presStyleIdx="2" presStyleCnt="3"/>
      <dgm:spPr/>
    </dgm:pt>
    <dgm:pt modelId="{19373D56-0CAA-4958-825F-CB70DEDB2815}" type="pres">
      <dgm:prSet presAssocID="{CEA9D2CA-8C1D-4484-8451-C23DB98EBA7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6141FA-805A-46A4-9551-DC30F8D2E3C1}" type="presOf" srcId="{F6F42D2A-29D7-45DE-A0A5-4924528A7D6D}" destId="{6882ED02-70AF-4535-91D5-B4788EB77355}" srcOrd="1" destOrd="0" presId="urn:microsoft.com/office/officeart/2005/8/layout/process1"/>
    <dgm:cxn modelId="{FC9776BD-F074-4F87-9F4C-D6C6C1AF0D3C}" type="presOf" srcId="{BB0F31CB-EA77-401E-904F-8CBC74F8AE8D}" destId="{61E6D242-EE8B-4DD2-A6DC-29B6D1AAF5AC}" srcOrd="0" destOrd="0" presId="urn:microsoft.com/office/officeart/2005/8/layout/process1"/>
    <dgm:cxn modelId="{A9362E1B-F67C-46C1-9843-32AC5B453339}" type="presOf" srcId="{BF4EE451-0B66-4B1C-8AA1-BF73E11DCB1F}" destId="{BFF4D24E-3363-460F-9E87-8BC30D181B6A}" srcOrd="1" destOrd="0" presId="urn:microsoft.com/office/officeart/2005/8/layout/process1"/>
    <dgm:cxn modelId="{167BD51E-7640-4BA6-BCA6-6E4A0C9A3D00}" type="presOf" srcId="{98A31D34-7931-42E2-8EE1-F9ECF46614C7}" destId="{005AB1EF-B1FE-48D7-BCE9-637CDBE9E976}" srcOrd="0" destOrd="0" presId="urn:microsoft.com/office/officeart/2005/8/layout/process1"/>
    <dgm:cxn modelId="{42FC0A69-6CB2-4FC4-B8EB-9C7E2C866161}" type="presOf" srcId="{5671AC86-6C04-44A3-8AD4-8496F315235D}" destId="{92BD3BDE-9493-40E5-BAF6-BFB32C84F306}" srcOrd="1" destOrd="0" presId="urn:microsoft.com/office/officeart/2005/8/layout/process1"/>
    <dgm:cxn modelId="{DE0F5EC1-47C3-4965-BA99-8417A8E5B9F8}" srcId="{A6BBC89D-FA30-4BA7-8A8D-B70429CA0041}" destId="{CEA9D2CA-8C1D-4484-8451-C23DB98EBA7A}" srcOrd="3" destOrd="0" parTransId="{D0812D50-66E0-4DC0-99D2-D78386036942}" sibTransId="{8E224FA6-D201-4D7E-AEC1-E868BC57070B}"/>
    <dgm:cxn modelId="{0A2D8457-048E-466C-A16B-751E6D7F710A}" srcId="{A6BBC89D-FA30-4BA7-8A8D-B70429CA0041}" destId="{BB0F31CB-EA77-401E-904F-8CBC74F8AE8D}" srcOrd="0" destOrd="0" parTransId="{D5369EC1-2025-4819-8192-DF5AACBED68B}" sibTransId="{F6F42D2A-29D7-45DE-A0A5-4924528A7D6D}"/>
    <dgm:cxn modelId="{10D4FF94-9746-4DF7-B96B-A49BC03698CE}" type="presOf" srcId="{5671AC86-6C04-44A3-8AD4-8496F315235D}" destId="{E1421DEE-4ACE-4C55-8B1B-40DC994A8E82}" srcOrd="0" destOrd="0" presId="urn:microsoft.com/office/officeart/2005/8/layout/process1"/>
    <dgm:cxn modelId="{87844E7C-D7EE-40B7-8157-F6B46E27190D}" type="presOf" srcId="{CEA9D2CA-8C1D-4484-8451-C23DB98EBA7A}" destId="{19373D56-0CAA-4958-825F-CB70DEDB2815}" srcOrd="0" destOrd="0" presId="urn:microsoft.com/office/officeart/2005/8/layout/process1"/>
    <dgm:cxn modelId="{9BA38A6F-8E15-4840-A41B-A0557553A750}" type="presOf" srcId="{F6F42D2A-29D7-45DE-A0A5-4924528A7D6D}" destId="{4AB90780-C783-434B-ACE5-C30C33AD000C}" srcOrd="0" destOrd="0" presId="urn:microsoft.com/office/officeart/2005/8/layout/process1"/>
    <dgm:cxn modelId="{BDBADFCB-BCA9-469E-AD53-9299A2DC55E8}" type="presOf" srcId="{BF4EE451-0B66-4B1C-8AA1-BF73E11DCB1F}" destId="{9EE84886-5E7A-4417-82E7-4DD163E80322}" srcOrd="0" destOrd="0" presId="urn:microsoft.com/office/officeart/2005/8/layout/process1"/>
    <dgm:cxn modelId="{784ABA44-832F-4387-9B38-D73242A80948}" srcId="{A6BBC89D-FA30-4BA7-8A8D-B70429CA0041}" destId="{98A31D34-7931-42E2-8EE1-F9ECF46614C7}" srcOrd="1" destOrd="0" parTransId="{D8ABB1DC-6CDD-4598-BAD1-B53E7A0DD95A}" sibTransId="{5671AC86-6C04-44A3-8AD4-8496F315235D}"/>
    <dgm:cxn modelId="{AA2F3E73-7ADB-4023-BEE8-A3904A226DDD}" type="presOf" srcId="{B944CE97-234A-4618-B97A-C168FCDC1819}" destId="{9549FC1C-148B-4FDB-B728-FE99662C9D73}" srcOrd="0" destOrd="0" presId="urn:microsoft.com/office/officeart/2005/8/layout/process1"/>
    <dgm:cxn modelId="{3F825530-408F-4A42-BB92-541BD6AA4893}" type="presOf" srcId="{A6BBC89D-FA30-4BA7-8A8D-B70429CA0041}" destId="{46FB6ADE-503E-464F-B14B-34B80189E687}" srcOrd="0" destOrd="0" presId="urn:microsoft.com/office/officeart/2005/8/layout/process1"/>
    <dgm:cxn modelId="{EBE30B29-6DCE-465B-863C-1909EF290C65}" srcId="{A6BBC89D-FA30-4BA7-8A8D-B70429CA0041}" destId="{B944CE97-234A-4618-B97A-C168FCDC1819}" srcOrd="2" destOrd="0" parTransId="{CA7F0DF3-519C-481F-8200-63AE4363CEF8}" sibTransId="{BF4EE451-0B66-4B1C-8AA1-BF73E11DCB1F}"/>
    <dgm:cxn modelId="{FB6F4D68-AAAD-4DA5-8F72-2D5394F8C1E1}" type="presParOf" srcId="{46FB6ADE-503E-464F-B14B-34B80189E687}" destId="{61E6D242-EE8B-4DD2-A6DC-29B6D1AAF5AC}" srcOrd="0" destOrd="0" presId="urn:microsoft.com/office/officeart/2005/8/layout/process1"/>
    <dgm:cxn modelId="{C045908A-6566-4109-925C-A4392AB737B7}" type="presParOf" srcId="{46FB6ADE-503E-464F-B14B-34B80189E687}" destId="{4AB90780-C783-434B-ACE5-C30C33AD000C}" srcOrd="1" destOrd="0" presId="urn:microsoft.com/office/officeart/2005/8/layout/process1"/>
    <dgm:cxn modelId="{9978CBA9-B137-4B07-8B8B-6259D2BC7BE7}" type="presParOf" srcId="{4AB90780-C783-434B-ACE5-C30C33AD000C}" destId="{6882ED02-70AF-4535-91D5-B4788EB77355}" srcOrd="0" destOrd="0" presId="urn:microsoft.com/office/officeart/2005/8/layout/process1"/>
    <dgm:cxn modelId="{9EFE5FF1-C265-4410-A095-73EDC3C4A37B}" type="presParOf" srcId="{46FB6ADE-503E-464F-B14B-34B80189E687}" destId="{005AB1EF-B1FE-48D7-BCE9-637CDBE9E976}" srcOrd="2" destOrd="0" presId="urn:microsoft.com/office/officeart/2005/8/layout/process1"/>
    <dgm:cxn modelId="{7547AEBF-36B9-465F-811B-8A5A995B222A}" type="presParOf" srcId="{46FB6ADE-503E-464F-B14B-34B80189E687}" destId="{E1421DEE-4ACE-4C55-8B1B-40DC994A8E82}" srcOrd="3" destOrd="0" presId="urn:microsoft.com/office/officeart/2005/8/layout/process1"/>
    <dgm:cxn modelId="{28A65C11-1D26-424C-BA40-24A3720282AC}" type="presParOf" srcId="{E1421DEE-4ACE-4C55-8B1B-40DC994A8E82}" destId="{92BD3BDE-9493-40E5-BAF6-BFB32C84F306}" srcOrd="0" destOrd="0" presId="urn:microsoft.com/office/officeart/2005/8/layout/process1"/>
    <dgm:cxn modelId="{74D3F04C-F871-4F1E-8177-D4F4C71CCF0D}" type="presParOf" srcId="{46FB6ADE-503E-464F-B14B-34B80189E687}" destId="{9549FC1C-148B-4FDB-B728-FE99662C9D73}" srcOrd="4" destOrd="0" presId="urn:microsoft.com/office/officeart/2005/8/layout/process1"/>
    <dgm:cxn modelId="{48D4B454-9BA1-4D5B-9842-B132F98A7B28}" type="presParOf" srcId="{46FB6ADE-503E-464F-B14B-34B80189E687}" destId="{9EE84886-5E7A-4417-82E7-4DD163E80322}" srcOrd="5" destOrd="0" presId="urn:microsoft.com/office/officeart/2005/8/layout/process1"/>
    <dgm:cxn modelId="{050A612C-EE9E-49CF-A149-FD7FAE4E5B6F}" type="presParOf" srcId="{9EE84886-5E7A-4417-82E7-4DD163E80322}" destId="{BFF4D24E-3363-460F-9E87-8BC30D181B6A}" srcOrd="0" destOrd="0" presId="urn:microsoft.com/office/officeart/2005/8/layout/process1"/>
    <dgm:cxn modelId="{48D8008E-C8C2-4341-ABD2-5E3BF287DD46}" type="presParOf" srcId="{46FB6ADE-503E-464F-B14B-34B80189E687}" destId="{19373D56-0CAA-4958-825F-CB70DEDB28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70AB7-90F6-4237-A251-08061AAFED1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4005DC-EA43-434A-814F-C2870A5FBC75}">
      <dgm:prSet phldrT="[Text]"/>
      <dgm:spPr/>
      <dgm:t>
        <a:bodyPr/>
        <a:lstStyle/>
        <a:p>
          <a:r>
            <a:rPr lang="pl-PL" dirty="0" smtClean="0"/>
            <a:t>Publish</a:t>
          </a:r>
          <a:endParaRPr lang="en-GB" dirty="0"/>
        </a:p>
      </dgm:t>
    </dgm:pt>
    <dgm:pt modelId="{B0144688-632C-4AC5-A818-9C698463084D}" type="parTrans" cxnId="{82D07BA8-E5EA-4B6D-A4C6-01C63080D8A4}">
      <dgm:prSet/>
      <dgm:spPr/>
      <dgm:t>
        <a:bodyPr/>
        <a:lstStyle/>
        <a:p>
          <a:endParaRPr lang="en-GB"/>
        </a:p>
      </dgm:t>
    </dgm:pt>
    <dgm:pt modelId="{6F48F044-9C1A-43D4-A3BD-7B5EB247BC80}" type="sibTrans" cxnId="{82D07BA8-E5EA-4B6D-A4C6-01C63080D8A4}">
      <dgm:prSet/>
      <dgm:spPr/>
      <dgm:t>
        <a:bodyPr/>
        <a:lstStyle/>
        <a:p>
          <a:endParaRPr lang="en-GB"/>
        </a:p>
      </dgm:t>
    </dgm:pt>
    <dgm:pt modelId="{0A24B85B-C36D-4E37-B2D9-F606053E9D88}">
      <dgm:prSet phldrT="[Text]"/>
      <dgm:spPr/>
      <dgm:t>
        <a:bodyPr/>
        <a:lstStyle/>
        <a:p>
          <a:r>
            <a:rPr lang="pl-PL" dirty="0" smtClean="0"/>
            <a:t>Fetch</a:t>
          </a:r>
          <a:endParaRPr lang="en-GB" dirty="0"/>
        </a:p>
      </dgm:t>
    </dgm:pt>
    <dgm:pt modelId="{84119E2E-80D0-4E60-B7A8-37C444B59823}" type="parTrans" cxnId="{3CEDA68E-7A74-449E-9FBE-301807AAB9A0}">
      <dgm:prSet/>
      <dgm:spPr/>
      <dgm:t>
        <a:bodyPr/>
        <a:lstStyle/>
        <a:p>
          <a:endParaRPr lang="en-GB"/>
        </a:p>
      </dgm:t>
    </dgm:pt>
    <dgm:pt modelId="{3329D9F9-8B07-4C0D-9B1F-71F1366090AC}" type="sibTrans" cxnId="{3CEDA68E-7A74-449E-9FBE-301807AAB9A0}">
      <dgm:prSet/>
      <dgm:spPr/>
      <dgm:t>
        <a:bodyPr/>
        <a:lstStyle/>
        <a:p>
          <a:endParaRPr lang="en-GB"/>
        </a:p>
      </dgm:t>
    </dgm:pt>
    <dgm:pt modelId="{347449FD-9F31-476D-92FA-828C82560DAA}">
      <dgm:prSet phldrT="[Text]"/>
      <dgm:spPr/>
      <dgm:t>
        <a:bodyPr/>
        <a:lstStyle/>
        <a:p>
          <a:r>
            <a:rPr lang="pl-PL" dirty="0" smtClean="0"/>
            <a:t>Crunch</a:t>
          </a:r>
          <a:endParaRPr lang="en-GB" dirty="0"/>
        </a:p>
      </dgm:t>
    </dgm:pt>
    <dgm:pt modelId="{C8F2FA18-2F6A-49D9-8352-2C3AEA406F45}" type="parTrans" cxnId="{6377A899-DB0C-4EC4-8B96-0FFC08016331}">
      <dgm:prSet/>
      <dgm:spPr/>
      <dgm:t>
        <a:bodyPr/>
        <a:lstStyle/>
        <a:p>
          <a:endParaRPr lang="en-GB"/>
        </a:p>
      </dgm:t>
    </dgm:pt>
    <dgm:pt modelId="{BECC2C67-358C-473B-ACA7-5DBF6765C527}" type="sibTrans" cxnId="{6377A899-DB0C-4EC4-8B96-0FFC08016331}">
      <dgm:prSet/>
      <dgm:spPr/>
      <dgm:t>
        <a:bodyPr/>
        <a:lstStyle/>
        <a:p>
          <a:endParaRPr lang="en-GB"/>
        </a:p>
      </dgm:t>
    </dgm:pt>
    <dgm:pt modelId="{09EFE79D-8F07-496A-AE8A-449A2F0AD08D}" type="pres">
      <dgm:prSet presAssocID="{AF670AB7-90F6-4237-A251-08061AAFED1C}" presName="Name0" presStyleCnt="0">
        <dgm:presLayoutVars>
          <dgm:dir/>
          <dgm:resizeHandles val="exact"/>
        </dgm:presLayoutVars>
      </dgm:prSet>
      <dgm:spPr/>
    </dgm:pt>
    <dgm:pt modelId="{F662E582-F0DF-49B3-81C4-C8B14464C312}" type="pres">
      <dgm:prSet presAssocID="{FD4005DC-EA43-434A-814F-C2870A5FBC75}" presName="node" presStyleLbl="node1" presStyleIdx="0" presStyleCnt="3">
        <dgm:presLayoutVars>
          <dgm:bulletEnabled val="1"/>
        </dgm:presLayoutVars>
      </dgm:prSet>
      <dgm:spPr/>
    </dgm:pt>
    <dgm:pt modelId="{C17199B5-9056-45A7-A300-783C36DA57F6}" type="pres">
      <dgm:prSet presAssocID="{6F48F044-9C1A-43D4-A3BD-7B5EB247BC80}" presName="sibTrans" presStyleLbl="sibTrans2D1" presStyleIdx="0" presStyleCnt="2"/>
      <dgm:spPr/>
    </dgm:pt>
    <dgm:pt modelId="{FF0B8679-4A39-4415-87A0-7CE0EC07BB42}" type="pres">
      <dgm:prSet presAssocID="{6F48F044-9C1A-43D4-A3BD-7B5EB247BC80}" presName="connectorText" presStyleLbl="sibTrans2D1" presStyleIdx="0" presStyleCnt="2"/>
      <dgm:spPr/>
    </dgm:pt>
    <dgm:pt modelId="{16644814-77B2-4753-BA29-E8E0EF00BEF0}" type="pres">
      <dgm:prSet presAssocID="{347449FD-9F31-476D-92FA-828C82560D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5C1296-9F6B-4D05-9411-D1D2A4D812F5}" type="pres">
      <dgm:prSet presAssocID="{BECC2C67-358C-473B-ACA7-5DBF6765C527}" presName="sibTrans" presStyleLbl="sibTrans2D1" presStyleIdx="1" presStyleCnt="2"/>
      <dgm:spPr/>
    </dgm:pt>
    <dgm:pt modelId="{373D46FA-21FD-4EA3-B871-0E021804D080}" type="pres">
      <dgm:prSet presAssocID="{BECC2C67-358C-473B-ACA7-5DBF6765C527}" presName="connectorText" presStyleLbl="sibTrans2D1" presStyleIdx="1" presStyleCnt="2"/>
      <dgm:spPr/>
    </dgm:pt>
    <dgm:pt modelId="{50663D4E-FC80-43FC-A764-F44F148CB77C}" type="pres">
      <dgm:prSet presAssocID="{0A24B85B-C36D-4E37-B2D9-F606053E9D88}" presName="node" presStyleLbl="node1" presStyleIdx="2" presStyleCnt="3">
        <dgm:presLayoutVars>
          <dgm:bulletEnabled val="1"/>
        </dgm:presLayoutVars>
      </dgm:prSet>
      <dgm:spPr/>
    </dgm:pt>
  </dgm:ptLst>
  <dgm:cxnLst>
    <dgm:cxn modelId="{EE9FC7FB-8C9A-4E88-8C88-C232E03CAD67}" type="presOf" srcId="{347449FD-9F31-476D-92FA-828C82560DAA}" destId="{16644814-77B2-4753-BA29-E8E0EF00BEF0}" srcOrd="0" destOrd="0" presId="urn:microsoft.com/office/officeart/2005/8/layout/process1"/>
    <dgm:cxn modelId="{0669E252-0350-42F2-BAC3-0D587ED3F3E2}" type="presOf" srcId="{0A24B85B-C36D-4E37-B2D9-F606053E9D88}" destId="{50663D4E-FC80-43FC-A764-F44F148CB77C}" srcOrd="0" destOrd="0" presId="urn:microsoft.com/office/officeart/2005/8/layout/process1"/>
    <dgm:cxn modelId="{E34CCCF6-3F60-4C27-BA4E-9BDB4DBCFA66}" type="presOf" srcId="{6F48F044-9C1A-43D4-A3BD-7B5EB247BC80}" destId="{C17199B5-9056-45A7-A300-783C36DA57F6}" srcOrd="0" destOrd="0" presId="urn:microsoft.com/office/officeart/2005/8/layout/process1"/>
    <dgm:cxn modelId="{FFB3E618-52D2-419F-825A-15AD55B503E2}" type="presOf" srcId="{AF670AB7-90F6-4237-A251-08061AAFED1C}" destId="{09EFE79D-8F07-496A-AE8A-449A2F0AD08D}" srcOrd="0" destOrd="0" presId="urn:microsoft.com/office/officeart/2005/8/layout/process1"/>
    <dgm:cxn modelId="{D2975DC1-B53B-4A18-9ED4-66422886D6A2}" type="presOf" srcId="{BECC2C67-358C-473B-ACA7-5DBF6765C527}" destId="{373D46FA-21FD-4EA3-B871-0E021804D080}" srcOrd="1" destOrd="0" presId="urn:microsoft.com/office/officeart/2005/8/layout/process1"/>
    <dgm:cxn modelId="{6377A899-DB0C-4EC4-8B96-0FFC08016331}" srcId="{AF670AB7-90F6-4237-A251-08061AAFED1C}" destId="{347449FD-9F31-476D-92FA-828C82560DAA}" srcOrd="1" destOrd="0" parTransId="{C8F2FA18-2F6A-49D9-8352-2C3AEA406F45}" sibTransId="{BECC2C67-358C-473B-ACA7-5DBF6765C527}"/>
    <dgm:cxn modelId="{3CEDA68E-7A74-449E-9FBE-301807AAB9A0}" srcId="{AF670AB7-90F6-4237-A251-08061AAFED1C}" destId="{0A24B85B-C36D-4E37-B2D9-F606053E9D88}" srcOrd="2" destOrd="0" parTransId="{84119E2E-80D0-4E60-B7A8-37C444B59823}" sibTransId="{3329D9F9-8B07-4C0D-9B1F-71F1366090AC}"/>
    <dgm:cxn modelId="{82D07BA8-E5EA-4B6D-A4C6-01C63080D8A4}" srcId="{AF670AB7-90F6-4237-A251-08061AAFED1C}" destId="{FD4005DC-EA43-434A-814F-C2870A5FBC75}" srcOrd="0" destOrd="0" parTransId="{B0144688-632C-4AC5-A818-9C698463084D}" sibTransId="{6F48F044-9C1A-43D4-A3BD-7B5EB247BC80}"/>
    <dgm:cxn modelId="{4B8835D7-1CB6-4F81-8B6C-4D554EE19457}" type="presOf" srcId="{FD4005DC-EA43-434A-814F-C2870A5FBC75}" destId="{F662E582-F0DF-49B3-81C4-C8B14464C312}" srcOrd="0" destOrd="0" presId="urn:microsoft.com/office/officeart/2005/8/layout/process1"/>
    <dgm:cxn modelId="{F7163ADD-0BB0-4619-8E58-283B9065846E}" type="presOf" srcId="{6F48F044-9C1A-43D4-A3BD-7B5EB247BC80}" destId="{FF0B8679-4A39-4415-87A0-7CE0EC07BB42}" srcOrd="1" destOrd="0" presId="urn:microsoft.com/office/officeart/2005/8/layout/process1"/>
    <dgm:cxn modelId="{7B24D952-E63A-424C-90C1-9699E9B29365}" type="presOf" srcId="{BECC2C67-358C-473B-ACA7-5DBF6765C527}" destId="{B55C1296-9F6B-4D05-9411-D1D2A4D812F5}" srcOrd="0" destOrd="0" presId="urn:microsoft.com/office/officeart/2005/8/layout/process1"/>
    <dgm:cxn modelId="{5AAE6343-22EA-4806-8B44-A70609F27E03}" type="presParOf" srcId="{09EFE79D-8F07-496A-AE8A-449A2F0AD08D}" destId="{F662E582-F0DF-49B3-81C4-C8B14464C312}" srcOrd="0" destOrd="0" presId="urn:microsoft.com/office/officeart/2005/8/layout/process1"/>
    <dgm:cxn modelId="{5CE85470-E80A-475C-A070-75C6A9F48A61}" type="presParOf" srcId="{09EFE79D-8F07-496A-AE8A-449A2F0AD08D}" destId="{C17199B5-9056-45A7-A300-783C36DA57F6}" srcOrd="1" destOrd="0" presId="urn:microsoft.com/office/officeart/2005/8/layout/process1"/>
    <dgm:cxn modelId="{6E9558F3-D739-4F6E-B0E6-D7AF469B724F}" type="presParOf" srcId="{C17199B5-9056-45A7-A300-783C36DA57F6}" destId="{FF0B8679-4A39-4415-87A0-7CE0EC07BB42}" srcOrd="0" destOrd="0" presId="urn:microsoft.com/office/officeart/2005/8/layout/process1"/>
    <dgm:cxn modelId="{DAA48398-5322-4920-9A15-BAE1EC21E887}" type="presParOf" srcId="{09EFE79D-8F07-496A-AE8A-449A2F0AD08D}" destId="{16644814-77B2-4753-BA29-E8E0EF00BEF0}" srcOrd="2" destOrd="0" presId="urn:microsoft.com/office/officeart/2005/8/layout/process1"/>
    <dgm:cxn modelId="{90B1BB93-FC55-40F1-A94E-4DA11FAF8380}" type="presParOf" srcId="{09EFE79D-8F07-496A-AE8A-449A2F0AD08D}" destId="{B55C1296-9F6B-4D05-9411-D1D2A4D812F5}" srcOrd="3" destOrd="0" presId="urn:microsoft.com/office/officeart/2005/8/layout/process1"/>
    <dgm:cxn modelId="{621A32BA-C136-4D55-AB95-681325E7E6DD}" type="presParOf" srcId="{B55C1296-9F6B-4D05-9411-D1D2A4D812F5}" destId="{373D46FA-21FD-4EA3-B871-0E021804D080}" srcOrd="0" destOrd="0" presId="urn:microsoft.com/office/officeart/2005/8/layout/process1"/>
    <dgm:cxn modelId="{64EF8B00-F822-427E-AF1F-320424C701B4}" type="presParOf" srcId="{09EFE79D-8F07-496A-AE8A-449A2F0AD08D}" destId="{50663D4E-FC80-43FC-A764-F44F148CB7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BC89D-FA30-4BA7-8A8D-B70429CA00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0F31CB-EA77-401E-904F-8CBC74F8AE8D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Send email</a:t>
          </a:r>
          <a:endParaRPr lang="en-GB" dirty="0"/>
        </a:p>
      </dgm:t>
    </dgm:pt>
    <dgm:pt modelId="{D5369EC1-2025-4819-8192-DF5AACBED68B}" type="parTrans" cxnId="{0A2D8457-048E-466C-A16B-751E6D7F710A}">
      <dgm:prSet/>
      <dgm:spPr/>
      <dgm:t>
        <a:bodyPr/>
        <a:lstStyle/>
        <a:p>
          <a:endParaRPr lang="en-GB"/>
        </a:p>
      </dgm:t>
    </dgm:pt>
    <dgm:pt modelId="{F6F42D2A-29D7-45DE-A0A5-4924528A7D6D}" type="sibTrans" cxnId="{0A2D8457-048E-466C-A16B-751E6D7F710A}">
      <dgm:prSet/>
      <dgm:spPr/>
      <dgm:t>
        <a:bodyPr/>
        <a:lstStyle/>
        <a:p>
          <a:endParaRPr lang="en-GB"/>
        </a:p>
      </dgm:t>
    </dgm:pt>
    <dgm:pt modelId="{98A31D34-7931-42E2-8EE1-F9ECF46614C7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Save file to hard drive</a:t>
          </a:r>
          <a:endParaRPr lang="en-GB" dirty="0"/>
        </a:p>
      </dgm:t>
    </dgm:pt>
    <dgm:pt modelId="{D8ABB1DC-6CDD-4598-BAD1-B53E7A0DD95A}" type="parTrans" cxnId="{784ABA44-832F-4387-9B38-D73242A80948}">
      <dgm:prSet/>
      <dgm:spPr/>
      <dgm:t>
        <a:bodyPr/>
        <a:lstStyle/>
        <a:p>
          <a:endParaRPr lang="en-GB"/>
        </a:p>
      </dgm:t>
    </dgm:pt>
    <dgm:pt modelId="{5671AC86-6C04-44A3-8AD4-8496F315235D}" type="sibTrans" cxnId="{784ABA44-832F-4387-9B38-D73242A80948}">
      <dgm:prSet/>
      <dgm:spPr/>
      <dgm:t>
        <a:bodyPr/>
        <a:lstStyle/>
        <a:p>
          <a:endParaRPr lang="en-GB"/>
        </a:p>
      </dgm:t>
    </dgm:pt>
    <dgm:pt modelId="{B944CE97-234A-4618-B97A-C168FCDC1819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Update links</a:t>
          </a:r>
          <a:endParaRPr lang="en-GB" dirty="0"/>
        </a:p>
      </dgm:t>
    </dgm:pt>
    <dgm:pt modelId="{CA7F0DF3-519C-481F-8200-63AE4363CEF8}" type="parTrans" cxnId="{EBE30B29-6DCE-465B-863C-1909EF290C65}">
      <dgm:prSet/>
      <dgm:spPr/>
      <dgm:t>
        <a:bodyPr/>
        <a:lstStyle/>
        <a:p>
          <a:endParaRPr lang="en-GB"/>
        </a:p>
      </dgm:t>
    </dgm:pt>
    <dgm:pt modelId="{BF4EE451-0B66-4B1C-8AA1-BF73E11DCB1F}" type="sibTrans" cxnId="{EBE30B29-6DCE-465B-863C-1909EF290C65}">
      <dgm:prSet/>
      <dgm:spPr/>
      <dgm:t>
        <a:bodyPr/>
        <a:lstStyle/>
        <a:p>
          <a:endParaRPr lang="en-GB"/>
        </a:p>
      </dgm:t>
    </dgm:pt>
    <dgm:pt modelId="{CEA9D2CA-8C1D-4484-8451-C23DB98EBA7A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Data crunching</a:t>
          </a:r>
          <a:endParaRPr lang="en-GB" dirty="0"/>
        </a:p>
      </dgm:t>
    </dgm:pt>
    <dgm:pt modelId="{D0812D50-66E0-4DC0-99D2-D78386036942}" type="parTrans" cxnId="{DE0F5EC1-47C3-4965-BA99-8417A8E5B9F8}">
      <dgm:prSet/>
      <dgm:spPr/>
      <dgm:t>
        <a:bodyPr/>
        <a:lstStyle/>
        <a:p>
          <a:endParaRPr lang="en-GB"/>
        </a:p>
      </dgm:t>
    </dgm:pt>
    <dgm:pt modelId="{8E224FA6-D201-4D7E-AEC1-E868BC57070B}" type="sibTrans" cxnId="{DE0F5EC1-47C3-4965-BA99-8417A8E5B9F8}">
      <dgm:prSet/>
      <dgm:spPr/>
      <dgm:t>
        <a:bodyPr/>
        <a:lstStyle/>
        <a:p>
          <a:endParaRPr lang="en-GB"/>
        </a:p>
      </dgm:t>
    </dgm:pt>
    <dgm:pt modelId="{46FB6ADE-503E-464F-B14B-34B80189E687}" type="pres">
      <dgm:prSet presAssocID="{A6BBC89D-FA30-4BA7-8A8D-B70429CA0041}" presName="Name0" presStyleCnt="0">
        <dgm:presLayoutVars>
          <dgm:dir/>
          <dgm:resizeHandles val="exact"/>
        </dgm:presLayoutVars>
      </dgm:prSet>
      <dgm:spPr/>
    </dgm:pt>
    <dgm:pt modelId="{61E6D242-EE8B-4DD2-A6DC-29B6D1AAF5AC}" type="pres">
      <dgm:prSet presAssocID="{BB0F31CB-EA77-401E-904F-8CBC74F8AE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B90780-C783-434B-ACE5-C30C33AD000C}" type="pres">
      <dgm:prSet presAssocID="{F6F42D2A-29D7-45DE-A0A5-4924528A7D6D}" presName="sibTrans" presStyleLbl="sibTrans2D1" presStyleIdx="0" presStyleCnt="3"/>
      <dgm:spPr/>
    </dgm:pt>
    <dgm:pt modelId="{6882ED02-70AF-4535-91D5-B4788EB77355}" type="pres">
      <dgm:prSet presAssocID="{F6F42D2A-29D7-45DE-A0A5-4924528A7D6D}" presName="connectorText" presStyleLbl="sibTrans2D1" presStyleIdx="0" presStyleCnt="3"/>
      <dgm:spPr/>
    </dgm:pt>
    <dgm:pt modelId="{005AB1EF-B1FE-48D7-BCE9-637CDBE9E976}" type="pres">
      <dgm:prSet presAssocID="{98A31D34-7931-42E2-8EE1-F9ECF46614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421DEE-4ACE-4C55-8B1B-40DC994A8E82}" type="pres">
      <dgm:prSet presAssocID="{5671AC86-6C04-44A3-8AD4-8496F315235D}" presName="sibTrans" presStyleLbl="sibTrans2D1" presStyleIdx="1" presStyleCnt="3"/>
      <dgm:spPr/>
    </dgm:pt>
    <dgm:pt modelId="{92BD3BDE-9493-40E5-BAF6-BFB32C84F306}" type="pres">
      <dgm:prSet presAssocID="{5671AC86-6C04-44A3-8AD4-8496F315235D}" presName="connectorText" presStyleLbl="sibTrans2D1" presStyleIdx="1" presStyleCnt="3"/>
      <dgm:spPr/>
    </dgm:pt>
    <dgm:pt modelId="{9549FC1C-148B-4FDB-B728-FE99662C9D73}" type="pres">
      <dgm:prSet presAssocID="{B944CE97-234A-4618-B97A-C168FCDC18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E84886-5E7A-4417-82E7-4DD163E80322}" type="pres">
      <dgm:prSet presAssocID="{BF4EE451-0B66-4B1C-8AA1-BF73E11DCB1F}" presName="sibTrans" presStyleLbl="sibTrans2D1" presStyleIdx="2" presStyleCnt="3"/>
      <dgm:spPr/>
    </dgm:pt>
    <dgm:pt modelId="{BFF4D24E-3363-460F-9E87-8BC30D181B6A}" type="pres">
      <dgm:prSet presAssocID="{BF4EE451-0B66-4B1C-8AA1-BF73E11DCB1F}" presName="connectorText" presStyleLbl="sibTrans2D1" presStyleIdx="2" presStyleCnt="3"/>
      <dgm:spPr/>
    </dgm:pt>
    <dgm:pt modelId="{19373D56-0CAA-4958-825F-CB70DEDB2815}" type="pres">
      <dgm:prSet presAssocID="{CEA9D2CA-8C1D-4484-8451-C23DB98EBA7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21432B-5D7B-4389-81CF-A84263880B23}" type="presOf" srcId="{BF4EE451-0B66-4B1C-8AA1-BF73E11DCB1F}" destId="{9EE84886-5E7A-4417-82E7-4DD163E80322}" srcOrd="0" destOrd="0" presId="urn:microsoft.com/office/officeart/2005/8/layout/process1"/>
    <dgm:cxn modelId="{DE0F5EC1-47C3-4965-BA99-8417A8E5B9F8}" srcId="{A6BBC89D-FA30-4BA7-8A8D-B70429CA0041}" destId="{CEA9D2CA-8C1D-4484-8451-C23DB98EBA7A}" srcOrd="3" destOrd="0" parTransId="{D0812D50-66E0-4DC0-99D2-D78386036942}" sibTransId="{8E224FA6-D201-4D7E-AEC1-E868BC57070B}"/>
    <dgm:cxn modelId="{0A2D8457-048E-466C-A16B-751E6D7F710A}" srcId="{A6BBC89D-FA30-4BA7-8A8D-B70429CA0041}" destId="{BB0F31CB-EA77-401E-904F-8CBC74F8AE8D}" srcOrd="0" destOrd="0" parTransId="{D5369EC1-2025-4819-8192-DF5AACBED68B}" sibTransId="{F6F42D2A-29D7-45DE-A0A5-4924528A7D6D}"/>
    <dgm:cxn modelId="{716539EF-B86D-4779-9663-461D7A08CCAF}" type="presOf" srcId="{B944CE97-234A-4618-B97A-C168FCDC1819}" destId="{9549FC1C-148B-4FDB-B728-FE99662C9D73}" srcOrd="0" destOrd="0" presId="urn:microsoft.com/office/officeart/2005/8/layout/process1"/>
    <dgm:cxn modelId="{784ABA44-832F-4387-9B38-D73242A80948}" srcId="{A6BBC89D-FA30-4BA7-8A8D-B70429CA0041}" destId="{98A31D34-7931-42E2-8EE1-F9ECF46614C7}" srcOrd="1" destOrd="0" parTransId="{D8ABB1DC-6CDD-4598-BAD1-B53E7A0DD95A}" sibTransId="{5671AC86-6C04-44A3-8AD4-8496F315235D}"/>
    <dgm:cxn modelId="{53924672-2C56-4B8E-AF7F-68ED992AAE2D}" type="presOf" srcId="{BF4EE451-0B66-4B1C-8AA1-BF73E11DCB1F}" destId="{BFF4D24E-3363-460F-9E87-8BC30D181B6A}" srcOrd="1" destOrd="0" presId="urn:microsoft.com/office/officeart/2005/8/layout/process1"/>
    <dgm:cxn modelId="{70BDB22F-5203-4FC5-BE28-4100FFFF2D4E}" type="presOf" srcId="{5671AC86-6C04-44A3-8AD4-8496F315235D}" destId="{E1421DEE-4ACE-4C55-8B1B-40DC994A8E82}" srcOrd="0" destOrd="0" presId="urn:microsoft.com/office/officeart/2005/8/layout/process1"/>
    <dgm:cxn modelId="{7AE32A2F-6E4E-4F38-95B6-780FD9F55836}" type="presOf" srcId="{98A31D34-7931-42E2-8EE1-F9ECF46614C7}" destId="{005AB1EF-B1FE-48D7-BCE9-637CDBE9E976}" srcOrd="0" destOrd="0" presId="urn:microsoft.com/office/officeart/2005/8/layout/process1"/>
    <dgm:cxn modelId="{92E0070B-7278-4BE7-9F7A-B61677619962}" type="presOf" srcId="{F6F42D2A-29D7-45DE-A0A5-4924528A7D6D}" destId="{4AB90780-C783-434B-ACE5-C30C33AD000C}" srcOrd="0" destOrd="0" presId="urn:microsoft.com/office/officeart/2005/8/layout/process1"/>
    <dgm:cxn modelId="{397EBB8E-AE02-4EE3-8719-2C36ABD82EFD}" type="presOf" srcId="{CEA9D2CA-8C1D-4484-8451-C23DB98EBA7A}" destId="{19373D56-0CAA-4958-825F-CB70DEDB2815}" srcOrd="0" destOrd="0" presId="urn:microsoft.com/office/officeart/2005/8/layout/process1"/>
    <dgm:cxn modelId="{EBE30B29-6DCE-465B-863C-1909EF290C65}" srcId="{A6BBC89D-FA30-4BA7-8A8D-B70429CA0041}" destId="{B944CE97-234A-4618-B97A-C168FCDC1819}" srcOrd="2" destOrd="0" parTransId="{CA7F0DF3-519C-481F-8200-63AE4363CEF8}" sibTransId="{BF4EE451-0B66-4B1C-8AA1-BF73E11DCB1F}"/>
    <dgm:cxn modelId="{04160098-6DD6-4841-9D79-87DDA1E1482D}" type="presOf" srcId="{5671AC86-6C04-44A3-8AD4-8496F315235D}" destId="{92BD3BDE-9493-40E5-BAF6-BFB32C84F306}" srcOrd="1" destOrd="0" presId="urn:microsoft.com/office/officeart/2005/8/layout/process1"/>
    <dgm:cxn modelId="{5B208A63-566F-4F5B-BDCA-C0A8AB33C1F5}" type="presOf" srcId="{BB0F31CB-EA77-401E-904F-8CBC74F8AE8D}" destId="{61E6D242-EE8B-4DD2-A6DC-29B6D1AAF5AC}" srcOrd="0" destOrd="0" presId="urn:microsoft.com/office/officeart/2005/8/layout/process1"/>
    <dgm:cxn modelId="{F0844C51-25AE-4FBC-813C-66634FCE24DB}" type="presOf" srcId="{F6F42D2A-29D7-45DE-A0A5-4924528A7D6D}" destId="{6882ED02-70AF-4535-91D5-B4788EB77355}" srcOrd="1" destOrd="0" presId="urn:microsoft.com/office/officeart/2005/8/layout/process1"/>
    <dgm:cxn modelId="{D1FB826E-4F9B-4C95-8128-7CC65218CEF7}" type="presOf" srcId="{A6BBC89D-FA30-4BA7-8A8D-B70429CA0041}" destId="{46FB6ADE-503E-464F-B14B-34B80189E687}" srcOrd="0" destOrd="0" presId="urn:microsoft.com/office/officeart/2005/8/layout/process1"/>
    <dgm:cxn modelId="{50F6990F-9CD0-4F40-A978-ECAA81A160DF}" type="presParOf" srcId="{46FB6ADE-503E-464F-B14B-34B80189E687}" destId="{61E6D242-EE8B-4DD2-A6DC-29B6D1AAF5AC}" srcOrd="0" destOrd="0" presId="urn:microsoft.com/office/officeart/2005/8/layout/process1"/>
    <dgm:cxn modelId="{08B3A354-5615-4794-9D07-A0207FFC4F49}" type="presParOf" srcId="{46FB6ADE-503E-464F-B14B-34B80189E687}" destId="{4AB90780-C783-434B-ACE5-C30C33AD000C}" srcOrd="1" destOrd="0" presId="urn:microsoft.com/office/officeart/2005/8/layout/process1"/>
    <dgm:cxn modelId="{F55980B4-6C5E-44A3-907A-E143E6FC0B80}" type="presParOf" srcId="{4AB90780-C783-434B-ACE5-C30C33AD000C}" destId="{6882ED02-70AF-4535-91D5-B4788EB77355}" srcOrd="0" destOrd="0" presId="urn:microsoft.com/office/officeart/2005/8/layout/process1"/>
    <dgm:cxn modelId="{1444DB2A-DC63-47FD-B5AF-A087A41BEF0E}" type="presParOf" srcId="{46FB6ADE-503E-464F-B14B-34B80189E687}" destId="{005AB1EF-B1FE-48D7-BCE9-637CDBE9E976}" srcOrd="2" destOrd="0" presId="urn:microsoft.com/office/officeart/2005/8/layout/process1"/>
    <dgm:cxn modelId="{24AE4D8A-864F-419E-B65D-554734DE3052}" type="presParOf" srcId="{46FB6ADE-503E-464F-B14B-34B80189E687}" destId="{E1421DEE-4ACE-4C55-8B1B-40DC994A8E82}" srcOrd="3" destOrd="0" presId="urn:microsoft.com/office/officeart/2005/8/layout/process1"/>
    <dgm:cxn modelId="{C31A916E-A592-442A-8342-10E0CAEFD6F8}" type="presParOf" srcId="{E1421DEE-4ACE-4C55-8B1B-40DC994A8E82}" destId="{92BD3BDE-9493-40E5-BAF6-BFB32C84F306}" srcOrd="0" destOrd="0" presId="urn:microsoft.com/office/officeart/2005/8/layout/process1"/>
    <dgm:cxn modelId="{F67CB154-2165-4E1B-B5C4-E8143EFA5A4B}" type="presParOf" srcId="{46FB6ADE-503E-464F-B14B-34B80189E687}" destId="{9549FC1C-148B-4FDB-B728-FE99662C9D73}" srcOrd="4" destOrd="0" presId="urn:microsoft.com/office/officeart/2005/8/layout/process1"/>
    <dgm:cxn modelId="{6EE2FF40-FE76-4531-BB2A-FFCEFBBA35DE}" type="presParOf" srcId="{46FB6ADE-503E-464F-B14B-34B80189E687}" destId="{9EE84886-5E7A-4417-82E7-4DD163E80322}" srcOrd="5" destOrd="0" presId="urn:microsoft.com/office/officeart/2005/8/layout/process1"/>
    <dgm:cxn modelId="{A529B291-5494-4461-A594-A41A73EB3F51}" type="presParOf" srcId="{9EE84886-5E7A-4417-82E7-4DD163E80322}" destId="{BFF4D24E-3363-460F-9E87-8BC30D181B6A}" srcOrd="0" destOrd="0" presId="urn:microsoft.com/office/officeart/2005/8/layout/process1"/>
    <dgm:cxn modelId="{0696E484-D6C2-4FA1-80EE-AE745A1E303B}" type="presParOf" srcId="{46FB6ADE-503E-464F-B14B-34B80189E687}" destId="{19373D56-0CAA-4958-825F-CB70DEDB28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BC89D-FA30-4BA7-8A8D-B70429CA00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0F31CB-EA77-401E-904F-8CBC74F8AE8D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Daily</a:t>
          </a:r>
          <a:endParaRPr lang="en-GB" dirty="0"/>
        </a:p>
      </dgm:t>
    </dgm:pt>
    <dgm:pt modelId="{D5369EC1-2025-4819-8192-DF5AACBED68B}" type="parTrans" cxnId="{0A2D8457-048E-466C-A16B-751E6D7F710A}">
      <dgm:prSet/>
      <dgm:spPr/>
      <dgm:t>
        <a:bodyPr/>
        <a:lstStyle/>
        <a:p>
          <a:endParaRPr lang="en-GB"/>
        </a:p>
      </dgm:t>
    </dgm:pt>
    <dgm:pt modelId="{F6F42D2A-29D7-45DE-A0A5-4924528A7D6D}" type="sibTrans" cxnId="{0A2D8457-048E-466C-A16B-751E6D7F710A}">
      <dgm:prSet/>
      <dgm:spPr/>
      <dgm:t>
        <a:bodyPr/>
        <a:lstStyle/>
        <a:p>
          <a:endParaRPr lang="en-GB"/>
        </a:p>
      </dgm:t>
    </dgm:pt>
    <dgm:pt modelId="{98A31D34-7931-42E2-8EE1-F9ECF46614C7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Monthly</a:t>
          </a:r>
          <a:endParaRPr lang="en-GB" dirty="0"/>
        </a:p>
      </dgm:t>
    </dgm:pt>
    <dgm:pt modelId="{D8ABB1DC-6CDD-4598-BAD1-B53E7A0DD95A}" type="parTrans" cxnId="{784ABA44-832F-4387-9B38-D73242A80948}">
      <dgm:prSet/>
      <dgm:spPr/>
      <dgm:t>
        <a:bodyPr/>
        <a:lstStyle/>
        <a:p>
          <a:endParaRPr lang="en-GB"/>
        </a:p>
      </dgm:t>
    </dgm:pt>
    <dgm:pt modelId="{5671AC86-6C04-44A3-8AD4-8496F315235D}" type="sibTrans" cxnId="{784ABA44-832F-4387-9B38-D73242A80948}">
      <dgm:prSet/>
      <dgm:spPr/>
      <dgm:t>
        <a:bodyPr/>
        <a:lstStyle/>
        <a:p>
          <a:endParaRPr lang="en-GB"/>
        </a:p>
      </dgm:t>
    </dgm:pt>
    <dgm:pt modelId="{B944CE97-234A-4618-B97A-C168FCDC1819}">
      <dgm:prSet phldrT="[Text]"/>
      <dgm:spPr>
        <a:solidFill>
          <a:srgbClr val="C00000"/>
        </a:solidFill>
      </dgm:spPr>
      <dgm:t>
        <a:bodyPr/>
        <a:lstStyle/>
        <a:p>
          <a:r>
            <a:rPr lang="pl-PL" dirty="0" smtClean="0"/>
            <a:t>Quarterly</a:t>
          </a:r>
          <a:endParaRPr lang="en-GB" dirty="0"/>
        </a:p>
      </dgm:t>
    </dgm:pt>
    <dgm:pt modelId="{CA7F0DF3-519C-481F-8200-63AE4363CEF8}" type="parTrans" cxnId="{EBE30B29-6DCE-465B-863C-1909EF290C65}">
      <dgm:prSet/>
      <dgm:spPr/>
      <dgm:t>
        <a:bodyPr/>
        <a:lstStyle/>
        <a:p>
          <a:endParaRPr lang="en-GB"/>
        </a:p>
      </dgm:t>
    </dgm:pt>
    <dgm:pt modelId="{BF4EE451-0B66-4B1C-8AA1-BF73E11DCB1F}" type="sibTrans" cxnId="{EBE30B29-6DCE-465B-863C-1909EF290C65}">
      <dgm:prSet/>
      <dgm:spPr/>
      <dgm:t>
        <a:bodyPr/>
        <a:lstStyle/>
        <a:p>
          <a:endParaRPr lang="en-GB"/>
        </a:p>
      </dgm:t>
    </dgm:pt>
    <dgm:pt modelId="{46FB6ADE-503E-464F-B14B-34B80189E687}" type="pres">
      <dgm:prSet presAssocID="{A6BBC89D-FA30-4BA7-8A8D-B70429CA0041}" presName="Name0" presStyleCnt="0">
        <dgm:presLayoutVars>
          <dgm:dir/>
          <dgm:resizeHandles val="exact"/>
        </dgm:presLayoutVars>
      </dgm:prSet>
      <dgm:spPr/>
    </dgm:pt>
    <dgm:pt modelId="{61E6D242-EE8B-4DD2-A6DC-29B6D1AAF5AC}" type="pres">
      <dgm:prSet presAssocID="{BB0F31CB-EA77-401E-904F-8CBC74F8AE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B90780-C783-434B-ACE5-C30C33AD000C}" type="pres">
      <dgm:prSet presAssocID="{F6F42D2A-29D7-45DE-A0A5-4924528A7D6D}" presName="sibTrans" presStyleLbl="sibTrans2D1" presStyleIdx="0" presStyleCnt="2"/>
      <dgm:spPr/>
    </dgm:pt>
    <dgm:pt modelId="{6882ED02-70AF-4535-91D5-B4788EB77355}" type="pres">
      <dgm:prSet presAssocID="{F6F42D2A-29D7-45DE-A0A5-4924528A7D6D}" presName="connectorText" presStyleLbl="sibTrans2D1" presStyleIdx="0" presStyleCnt="2"/>
      <dgm:spPr/>
    </dgm:pt>
    <dgm:pt modelId="{005AB1EF-B1FE-48D7-BCE9-637CDBE9E976}" type="pres">
      <dgm:prSet presAssocID="{98A31D34-7931-42E2-8EE1-F9ECF46614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421DEE-4ACE-4C55-8B1B-40DC994A8E82}" type="pres">
      <dgm:prSet presAssocID="{5671AC86-6C04-44A3-8AD4-8496F315235D}" presName="sibTrans" presStyleLbl="sibTrans2D1" presStyleIdx="1" presStyleCnt="2"/>
      <dgm:spPr/>
    </dgm:pt>
    <dgm:pt modelId="{92BD3BDE-9493-40E5-BAF6-BFB32C84F306}" type="pres">
      <dgm:prSet presAssocID="{5671AC86-6C04-44A3-8AD4-8496F315235D}" presName="connectorText" presStyleLbl="sibTrans2D1" presStyleIdx="1" presStyleCnt="2"/>
      <dgm:spPr/>
    </dgm:pt>
    <dgm:pt modelId="{9549FC1C-148B-4FDB-B728-FE99662C9D73}" type="pres">
      <dgm:prSet presAssocID="{B944CE97-234A-4618-B97A-C168FCDC18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4ABA44-832F-4387-9B38-D73242A80948}" srcId="{A6BBC89D-FA30-4BA7-8A8D-B70429CA0041}" destId="{98A31D34-7931-42E2-8EE1-F9ECF46614C7}" srcOrd="1" destOrd="0" parTransId="{D8ABB1DC-6CDD-4598-BAD1-B53E7A0DD95A}" sibTransId="{5671AC86-6C04-44A3-8AD4-8496F315235D}"/>
    <dgm:cxn modelId="{1CDA2B7A-9AFC-4A08-AAC4-500388184D00}" type="presOf" srcId="{98A31D34-7931-42E2-8EE1-F9ECF46614C7}" destId="{005AB1EF-B1FE-48D7-BCE9-637CDBE9E976}" srcOrd="0" destOrd="0" presId="urn:microsoft.com/office/officeart/2005/8/layout/process1"/>
    <dgm:cxn modelId="{5BDD1B65-06C5-4B3F-8B34-CAE046FEEE98}" type="presOf" srcId="{BB0F31CB-EA77-401E-904F-8CBC74F8AE8D}" destId="{61E6D242-EE8B-4DD2-A6DC-29B6D1AAF5AC}" srcOrd="0" destOrd="0" presId="urn:microsoft.com/office/officeart/2005/8/layout/process1"/>
    <dgm:cxn modelId="{0A2D8457-048E-466C-A16B-751E6D7F710A}" srcId="{A6BBC89D-FA30-4BA7-8A8D-B70429CA0041}" destId="{BB0F31CB-EA77-401E-904F-8CBC74F8AE8D}" srcOrd="0" destOrd="0" parTransId="{D5369EC1-2025-4819-8192-DF5AACBED68B}" sibTransId="{F6F42D2A-29D7-45DE-A0A5-4924528A7D6D}"/>
    <dgm:cxn modelId="{962E41A1-1EC7-4F66-A5EF-510687F8EDC3}" type="presOf" srcId="{B944CE97-234A-4618-B97A-C168FCDC1819}" destId="{9549FC1C-148B-4FDB-B728-FE99662C9D73}" srcOrd="0" destOrd="0" presId="urn:microsoft.com/office/officeart/2005/8/layout/process1"/>
    <dgm:cxn modelId="{C4051611-E9A5-4B2D-8336-3D5994134455}" type="presOf" srcId="{A6BBC89D-FA30-4BA7-8A8D-B70429CA0041}" destId="{46FB6ADE-503E-464F-B14B-34B80189E687}" srcOrd="0" destOrd="0" presId="urn:microsoft.com/office/officeart/2005/8/layout/process1"/>
    <dgm:cxn modelId="{0441FFED-D0FE-4A96-8CEA-464D17EFF8F3}" type="presOf" srcId="{F6F42D2A-29D7-45DE-A0A5-4924528A7D6D}" destId="{4AB90780-C783-434B-ACE5-C30C33AD000C}" srcOrd="0" destOrd="0" presId="urn:microsoft.com/office/officeart/2005/8/layout/process1"/>
    <dgm:cxn modelId="{84D36B36-1EE9-4853-A797-919642760297}" type="presOf" srcId="{F6F42D2A-29D7-45DE-A0A5-4924528A7D6D}" destId="{6882ED02-70AF-4535-91D5-B4788EB77355}" srcOrd="1" destOrd="0" presId="urn:microsoft.com/office/officeart/2005/8/layout/process1"/>
    <dgm:cxn modelId="{2192A523-7DB2-48D9-8614-80BDF3C34636}" type="presOf" srcId="{5671AC86-6C04-44A3-8AD4-8496F315235D}" destId="{E1421DEE-4ACE-4C55-8B1B-40DC994A8E82}" srcOrd="0" destOrd="0" presId="urn:microsoft.com/office/officeart/2005/8/layout/process1"/>
    <dgm:cxn modelId="{EBE30B29-6DCE-465B-863C-1909EF290C65}" srcId="{A6BBC89D-FA30-4BA7-8A8D-B70429CA0041}" destId="{B944CE97-234A-4618-B97A-C168FCDC1819}" srcOrd="2" destOrd="0" parTransId="{CA7F0DF3-519C-481F-8200-63AE4363CEF8}" sibTransId="{BF4EE451-0B66-4B1C-8AA1-BF73E11DCB1F}"/>
    <dgm:cxn modelId="{10C7F017-F481-40E1-820B-7840AC09D984}" type="presOf" srcId="{5671AC86-6C04-44A3-8AD4-8496F315235D}" destId="{92BD3BDE-9493-40E5-BAF6-BFB32C84F306}" srcOrd="1" destOrd="0" presId="urn:microsoft.com/office/officeart/2005/8/layout/process1"/>
    <dgm:cxn modelId="{5DD03A1A-2A7E-4860-80E0-B027A4644DFB}" type="presParOf" srcId="{46FB6ADE-503E-464F-B14B-34B80189E687}" destId="{61E6D242-EE8B-4DD2-A6DC-29B6D1AAF5AC}" srcOrd="0" destOrd="0" presId="urn:microsoft.com/office/officeart/2005/8/layout/process1"/>
    <dgm:cxn modelId="{E21483DC-F825-400E-9199-F79E16388ED1}" type="presParOf" srcId="{46FB6ADE-503E-464F-B14B-34B80189E687}" destId="{4AB90780-C783-434B-ACE5-C30C33AD000C}" srcOrd="1" destOrd="0" presId="urn:microsoft.com/office/officeart/2005/8/layout/process1"/>
    <dgm:cxn modelId="{E218715C-8A46-4FB1-96A5-7C4EAE554830}" type="presParOf" srcId="{4AB90780-C783-434B-ACE5-C30C33AD000C}" destId="{6882ED02-70AF-4535-91D5-B4788EB77355}" srcOrd="0" destOrd="0" presId="urn:microsoft.com/office/officeart/2005/8/layout/process1"/>
    <dgm:cxn modelId="{C318F9D3-152E-4B4C-A2AB-78A63A3E6628}" type="presParOf" srcId="{46FB6ADE-503E-464F-B14B-34B80189E687}" destId="{005AB1EF-B1FE-48D7-BCE9-637CDBE9E976}" srcOrd="2" destOrd="0" presId="urn:microsoft.com/office/officeart/2005/8/layout/process1"/>
    <dgm:cxn modelId="{788C768B-3BC8-47A2-AAF4-02A4C223E7F9}" type="presParOf" srcId="{46FB6ADE-503E-464F-B14B-34B80189E687}" destId="{E1421DEE-4ACE-4C55-8B1B-40DC994A8E82}" srcOrd="3" destOrd="0" presId="urn:microsoft.com/office/officeart/2005/8/layout/process1"/>
    <dgm:cxn modelId="{9947107E-0807-442D-A050-F0617F7DE8D7}" type="presParOf" srcId="{E1421DEE-4ACE-4C55-8B1B-40DC994A8E82}" destId="{92BD3BDE-9493-40E5-BAF6-BFB32C84F306}" srcOrd="0" destOrd="0" presId="urn:microsoft.com/office/officeart/2005/8/layout/process1"/>
    <dgm:cxn modelId="{CCF98598-C69C-4CE1-B497-94D8AEE110EC}" type="presParOf" srcId="{46FB6ADE-503E-464F-B14B-34B80189E687}" destId="{9549FC1C-148B-4FDB-B728-FE99662C9D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670AB7-90F6-4237-A251-08061AAFED1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4005DC-EA43-434A-814F-C2870A5FBC75}">
      <dgm:prSet phldrT="[Text]"/>
      <dgm:spPr/>
      <dgm:t>
        <a:bodyPr/>
        <a:lstStyle/>
        <a:p>
          <a:r>
            <a:rPr lang="pl-PL" dirty="0" smtClean="0"/>
            <a:t>Publish</a:t>
          </a:r>
          <a:endParaRPr lang="en-GB" dirty="0"/>
        </a:p>
      </dgm:t>
    </dgm:pt>
    <dgm:pt modelId="{B0144688-632C-4AC5-A818-9C698463084D}" type="parTrans" cxnId="{82D07BA8-E5EA-4B6D-A4C6-01C63080D8A4}">
      <dgm:prSet/>
      <dgm:spPr/>
      <dgm:t>
        <a:bodyPr/>
        <a:lstStyle/>
        <a:p>
          <a:endParaRPr lang="en-GB"/>
        </a:p>
      </dgm:t>
    </dgm:pt>
    <dgm:pt modelId="{6F48F044-9C1A-43D4-A3BD-7B5EB247BC80}" type="sibTrans" cxnId="{82D07BA8-E5EA-4B6D-A4C6-01C63080D8A4}">
      <dgm:prSet/>
      <dgm:spPr/>
      <dgm:t>
        <a:bodyPr/>
        <a:lstStyle/>
        <a:p>
          <a:endParaRPr lang="en-GB"/>
        </a:p>
      </dgm:t>
    </dgm:pt>
    <dgm:pt modelId="{0A24B85B-C36D-4E37-B2D9-F606053E9D88}">
      <dgm:prSet phldrT="[Text]"/>
      <dgm:spPr/>
      <dgm:t>
        <a:bodyPr/>
        <a:lstStyle/>
        <a:p>
          <a:r>
            <a:rPr lang="pl-PL" dirty="0" smtClean="0"/>
            <a:t>Fetch</a:t>
          </a:r>
          <a:endParaRPr lang="en-GB" dirty="0"/>
        </a:p>
      </dgm:t>
    </dgm:pt>
    <dgm:pt modelId="{84119E2E-80D0-4E60-B7A8-37C444B59823}" type="parTrans" cxnId="{3CEDA68E-7A74-449E-9FBE-301807AAB9A0}">
      <dgm:prSet/>
      <dgm:spPr/>
      <dgm:t>
        <a:bodyPr/>
        <a:lstStyle/>
        <a:p>
          <a:endParaRPr lang="en-GB"/>
        </a:p>
      </dgm:t>
    </dgm:pt>
    <dgm:pt modelId="{3329D9F9-8B07-4C0D-9B1F-71F1366090AC}" type="sibTrans" cxnId="{3CEDA68E-7A74-449E-9FBE-301807AAB9A0}">
      <dgm:prSet/>
      <dgm:spPr/>
      <dgm:t>
        <a:bodyPr/>
        <a:lstStyle/>
        <a:p>
          <a:endParaRPr lang="en-GB"/>
        </a:p>
      </dgm:t>
    </dgm:pt>
    <dgm:pt modelId="{347449FD-9F31-476D-92FA-828C82560DAA}">
      <dgm:prSet phldrT="[Text]"/>
      <dgm:spPr/>
      <dgm:t>
        <a:bodyPr/>
        <a:lstStyle/>
        <a:p>
          <a:r>
            <a:rPr lang="pl-PL" dirty="0" smtClean="0"/>
            <a:t>Crunch</a:t>
          </a:r>
          <a:endParaRPr lang="en-GB" dirty="0"/>
        </a:p>
      </dgm:t>
    </dgm:pt>
    <dgm:pt modelId="{C8F2FA18-2F6A-49D9-8352-2C3AEA406F45}" type="parTrans" cxnId="{6377A899-DB0C-4EC4-8B96-0FFC08016331}">
      <dgm:prSet/>
      <dgm:spPr/>
      <dgm:t>
        <a:bodyPr/>
        <a:lstStyle/>
        <a:p>
          <a:endParaRPr lang="en-GB"/>
        </a:p>
      </dgm:t>
    </dgm:pt>
    <dgm:pt modelId="{BECC2C67-358C-473B-ACA7-5DBF6765C527}" type="sibTrans" cxnId="{6377A899-DB0C-4EC4-8B96-0FFC08016331}">
      <dgm:prSet/>
      <dgm:spPr/>
      <dgm:t>
        <a:bodyPr/>
        <a:lstStyle/>
        <a:p>
          <a:endParaRPr lang="en-GB"/>
        </a:p>
      </dgm:t>
    </dgm:pt>
    <dgm:pt modelId="{09EFE79D-8F07-496A-AE8A-449A2F0AD08D}" type="pres">
      <dgm:prSet presAssocID="{AF670AB7-90F6-4237-A251-08061AAFED1C}" presName="Name0" presStyleCnt="0">
        <dgm:presLayoutVars>
          <dgm:dir/>
          <dgm:resizeHandles val="exact"/>
        </dgm:presLayoutVars>
      </dgm:prSet>
      <dgm:spPr/>
    </dgm:pt>
    <dgm:pt modelId="{F662E582-F0DF-49B3-81C4-C8B14464C312}" type="pres">
      <dgm:prSet presAssocID="{FD4005DC-EA43-434A-814F-C2870A5FBC75}" presName="node" presStyleLbl="node1" presStyleIdx="0" presStyleCnt="3">
        <dgm:presLayoutVars>
          <dgm:bulletEnabled val="1"/>
        </dgm:presLayoutVars>
      </dgm:prSet>
      <dgm:spPr/>
    </dgm:pt>
    <dgm:pt modelId="{C17199B5-9056-45A7-A300-783C36DA57F6}" type="pres">
      <dgm:prSet presAssocID="{6F48F044-9C1A-43D4-A3BD-7B5EB247BC80}" presName="sibTrans" presStyleLbl="sibTrans2D1" presStyleIdx="0" presStyleCnt="2"/>
      <dgm:spPr/>
    </dgm:pt>
    <dgm:pt modelId="{FF0B8679-4A39-4415-87A0-7CE0EC07BB42}" type="pres">
      <dgm:prSet presAssocID="{6F48F044-9C1A-43D4-A3BD-7B5EB247BC80}" presName="connectorText" presStyleLbl="sibTrans2D1" presStyleIdx="0" presStyleCnt="2"/>
      <dgm:spPr/>
    </dgm:pt>
    <dgm:pt modelId="{16644814-77B2-4753-BA29-E8E0EF00BEF0}" type="pres">
      <dgm:prSet presAssocID="{347449FD-9F31-476D-92FA-828C82560D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5C1296-9F6B-4D05-9411-D1D2A4D812F5}" type="pres">
      <dgm:prSet presAssocID="{BECC2C67-358C-473B-ACA7-5DBF6765C527}" presName="sibTrans" presStyleLbl="sibTrans2D1" presStyleIdx="1" presStyleCnt="2"/>
      <dgm:spPr/>
    </dgm:pt>
    <dgm:pt modelId="{373D46FA-21FD-4EA3-B871-0E021804D080}" type="pres">
      <dgm:prSet presAssocID="{BECC2C67-358C-473B-ACA7-5DBF6765C527}" presName="connectorText" presStyleLbl="sibTrans2D1" presStyleIdx="1" presStyleCnt="2"/>
      <dgm:spPr/>
    </dgm:pt>
    <dgm:pt modelId="{50663D4E-FC80-43FC-A764-F44F148CB77C}" type="pres">
      <dgm:prSet presAssocID="{0A24B85B-C36D-4E37-B2D9-F606053E9D88}" presName="node" presStyleLbl="node1" presStyleIdx="2" presStyleCnt="3">
        <dgm:presLayoutVars>
          <dgm:bulletEnabled val="1"/>
        </dgm:presLayoutVars>
      </dgm:prSet>
      <dgm:spPr/>
    </dgm:pt>
  </dgm:ptLst>
  <dgm:cxnLst>
    <dgm:cxn modelId="{0726A341-C694-401A-8530-DEA6E069F91E}" type="presOf" srcId="{BECC2C67-358C-473B-ACA7-5DBF6765C527}" destId="{373D46FA-21FD-4EA3-B871-0E021804D080}" srcOrd="1" destOrd="0" presId="urn:microsoft.com/office/officeart/2005/8/layout/process1"/>
    <dgm:cxn modelId="{758AF545-71B8-418E-8FEA-49768506C863}" type="presOf" srcId="{FD4005DC-EA43-434A-814F-C2870A5FBC75}" destId="{F662E582-F0DF-49B3-81C4-C8B14464C312}" srcOrd="0" destOrd="0" presId="urn:microsoft.com/office/officeart/2005/8/layout/process1"/>
    <dgm:cxn modelId="{82D07BA8-E5EA-4B6D-A4C6-01C63080D8A4}" srcId="{AF670AB7-90F6-4237-A251-08061AAFED1C}" destId="{FD4005DC-EA43-434A-814F-C2870A5FBC75}" srcOrd="0" destOrd="0" parTransId="{B0144688-632C-4AC5-A818-9C698463084D}" sibTransId="{6F48F044-9C1A-43D4-A3BD-7B5EB247BC80}"/>
    <dgm:cxn modelId="{6377A899-DB0C-4EC4-8B96-0FFC08016331}" srcId="{AF670AB7-90F6-4237-A251-08061AAFED1C}" destId="{347449FD-9F31-476D-92FA-828C82560DAA}" srcOrd="1" destOrd="0" parTransId="{C8F2FA18-2F6A-49D9-8352-2C3AEA406F45}" sibTransId="{BECC2C67-358C-473B-ACA7-5DBF6765C527}"/>
    <dgm:cxn modelId="{56D218D6-49C6-4F02-A37C-CBCCEB99D666}" type="presOf" srcId="{AF670AB7-90F6-4237-A251-08061AAFED1C}" destId="{09EFE79D-8F07-496A-AE8A-449A2F0AD08D}" srcOrd="0" destOrd="0" presId="urn:microsoft.com/office/officeart/2005/8/layout/process1"/>
    <dgm:cxn modelId="{615C8AB9-9800-4F98-9681-51AFA3C1DBB5}" type="presOf" srcId="{6F48F044-9C1A-43D4-A3BD-7B5EB247BC80}" destId="{FF0B8679-4A39-4415-87A0-7CE0EC07BB42}" srcOrd="1" destOrd="0" presId="urn:microsoft.com/office/officeart/2005/8/layout/process1"/>
    <dgm:cxn modelId="{9238B9AB-999F-40F4-ADBA-027C928DD160}" type="presOf" srcId="{BECC2C67-358C-473B-ACA7-5DBF6765C527}" destId="{B55C1296-9F6B-4D05-9411-D1D2A4D812F5}" srcOrd="0" destOrd="0" presId="urn:microsoft.com/office/officeart/2005/8/layout/process1"/>
    <dgm:cxn modelId="{3CEDA68E-7A74-449E-9FBE-301807AAB9A0}" srcId="{AF670AB7-90F6-4237-A251-08061AAFED1C}" destId="{0A24B85B-C36D-4E37-B2D9-F606053E9D88}" srcOrd="2" destOrd="0" parTransId="{84119E2E-80D0-4E60-B7A8-37C444B59823}" sibTransId="{3329D9F9-8B07-4C0D-9B1F-71F1366090AC}"/>
    <dgm:cxn modelId="{F915C5B6-79E8-4EB0-9422-E70221FCA44F}" type="presOf" srcId="{0A24B85B-C36D-4E37-B2D9-F606053E9D88}" destId="{50663D4E-FC80-43FC-A764-F44F148CB77C}" srcOrd="0" destOrd="0" presId="urn:microsoft.com/office/officeart/2005/8/layout/process1"/>
    <dgm:cxn modelId="{EA9AEAFE-E611-41E0-B963-76FEEDAF2B22}" type="presOf" srcId="{347449FD-9F31-476D-92FA-828C82560DAA}" destId="{16644814-77B2-4753-BA29-E8E0EF00BEF0}" srcOrd="0" destOrd="0" presId="urn:microsoft.com/office/officeart/2005/8/layout/process1"/>
    <dgm:cxn modelId="{30A3768B-CA6A-46CE-A952-0AF5A91E78BE}" type="presOf" srcId="{6F48F044-9C1A-43D4-A3BD-7B5EB247BC80}" destId="{C17199B5-9056-45A7-A300-783C36DA57F6}" srcOrd="0" destOrd="0" presId="urn:microsoft.com/office/officeart/2005/8/layout/process1"/>
    <dgm:cxn modelId="{D9760DAD-CD52-4F63-878F-CBEFF325D11F}" type="presParOf" srcId="{09EFE79D-8F07-496A-AE8A-449A2F0AD08D}" destId="{F662E582-F0DF-49B3-81C4-C8B14464C312}" srcOrd="0" destOrd="0" presId="urn:microsoft.com/office/officeart/2005/8/layout/process1"/>
    <dgm:cxn modelId="{74CBD931-8131-447D-B4DB-F5CD47274EF8}" type="presParOf" srcId="{09EFE79D-8F07-496A-AE8A-449A2F0AD08D}" destId="{C17199B5-9056-45A7-A300-783C36DA57F6}" srcOrd="1" destOrd="0" presId="urn:microsoft.com/office/officeart/2005/8/layout/process1"/>
    <dgm:cxn modelId="{9B668C83-39D1-4D23-9CC6-66DFC9DB9939}" type="presParOf" srcId="{C17199B5-9056-45A7-A300-783C36DA57F6}" destId="{FF0B8679-4A39-4415-87A0-7CE0EC07BB42}" srcOrd="0" destOrd="0" presId="urn:microsoft.com/office/officeart/2005/8/layout/process1"/>
    <dgm:cxn modelId="{66131F93-9DCC-4BC1-85DD-943420B78744}" type="presParOf" srcId="{09EFE79D-8F07-496A-AE8A-449A2F0AD08D}" destId="{16644814-77B2-4753-BA29-E8E0EF00BEF0}" srcOrd="2" destOrd="0" presId="urn:microsoft.com/office/officeart/2005/8/layout/process1"/>
    <dgm:cxn modelId="{15C82067-BF15-4BEA-983F-E475357ACC38}" type="presParOf" srcId="{09EFE79D-8F07-496A-AE8A-449A2F0AD08D}" destId="{B55C1296-9F6B-4D05-9411-D1D2A4D812F5}" srcOrd="3" destOrd="0" presId="urn:microsoft.com/office/officeart/2005/8/layout/process1"/>
    <dgm:cxn modelId="{EC18BC19-146F-4D58-8CC1-599378EC7C8C}" type="presParOf" srcId="{B55C1296-9F6B-4D05-9411-D1D2A4D812F5}" destId="{373D46FA-21FD-4EA3-B871-0E021804D080}" srcOrd="0" destOrd="0" presId="urn:microsoft.com/office/officeart/2005/8/layout/process1"/>
    <dgm:cxn modelId="{DCABBFE8-6BBF-4FD9-9A1E-A1FE00A32189}" type="presParOf" srcId="{09EFE79D-8F07-496A-AE8A-449A2F0AD08D}" destId="{50663D4E-FC80-43FC-A764-F44F148CB7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6D242-EE8B-4DD2-A6DC-29B6D1AAF5AC}">
      <dsp:nvSpPr>
        <dsp:cNvPr id="0" name=""/>
        <dsp:cNvSpPr/>
      </dsp:nvSpPr>
      <dsp:spPr>
        <a:xfrm>
          <a:off x="3727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Send email</a:t>
          </a:r>
          <a:endParaRPr lang="en-GB" sz="2200" kern="1200" dirty="0"/>
        </a:p>
      </dsp:txBody>
      <dsp:txXfrm>
        <a:off x="32370" y="196039"/>
        <a:ext cx="1572644" cy="920672"/>
      </dsp:txXfrm>
    </dsp:sp>
    <dsp:sp modelId="{4AB90780-C783-434B-ACE5-C30C33AD000C}">
      <dsp:nvSpPr>
        <dsp:cNvPr id="0" name=""/>
        <dsp:cNvSpPr/>
      </dsp:nvSpPr>
      <dsp:spPr>
        <a:xfrm>
          <a:off x="1796652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1796652" y="535108"/>
        <a:ext cx="241882" cy="242534"/>
      </dsp:txXfrm>
    </dsp:sp>
    <dsp:sp modelId="{005AB1EF-B1FE-48D7-BCE9-637CDBE9E976}">
      <dsp:nvSpPr>
        <dsp:cNvPr id="0" name=""/>
        <dsp:cNvSpPr/>
      </dsp:nvSpPr>
      <dsp:spPr>
        <a:xfrm>
          <a:off x="2285631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Save file to hard drive</a:t>
          </a:r>
          <a:endParaRPr lang="en-GB" sz="2200" kern="1200" dirty="0"/>
        </a:p>
      </dsp:txBody>
      <dsp:txXfrm>
        <a:off x="2314274" y="196039"/>
        <a:ext cx="1572644" cy="920672"/>
      </dsp:txXfrm>
    </dsp:sp>
    <dsp:sp modelId="{E1421DEE-4ACE-4C55-8B1B-40DC994A8E82}">
      <dsp:nvSpPr>
        <dsp:cNvPr id="0" name=""/>
        <dsp:cNvSpPr/>
      </dsp:nvSpPr>
      <dsp:spPr>
        <a:xfrm>
          <a:off x="4078555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078555" y="535108"/>
        <a:ext cx="241882" cy="242534"/>
      </dsp:txXfrm>
    </dsp:sp>
    <dsp:sp modelId="{9549FC1C-148B-4FDB-B728-FE99662C9D73}">
      <dsp:nvSpPr>
        <dsp:cNvPr id="0" name=""/>
        <dsp:cNvSpPr/>
      </dsp:nvSpPr>
      <dsp:spPr>
        <a:xfrm>
          <a:off x="4567534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Update links</a:t>
          </a:r>
          <a:endParaRPr lang="en-GB" sz="2200" kern="1200" dirty="0"/>
        </a:p>
      </dsp:txBody>
      <dsp:txXfrm>
        <a:off x="4596177" y="196039"/>
        <a:ext cx="1572644" cy="920672"/>
      </dsp:txXfrm>
    </dsp:sp>
    <dsp:sp modelId="{9EE84886-5E7A-4417-82E7-4DD163E80322}">
      <dsp:nvSpPr>
        <dsp:cNvPr id="0" name=""/>
        <dsp:cNvSpPr/>
      </dsp:nvSpPr>
      <dsp:spPr>
        <a:xfrm>
          <a:off x="6360458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6360458" y="535108"/>
        <a:ext cx="241882" cy="242534"/>
      </dsp:txXfrm>
    </dsp:sp>
    <dsp:sp modelId="{19373D56-0CAA-4958-825F-CB70DEDB2815}">
      <dsp:nvSpPr>
        <dsp:cNvPr id="0" name=""/>
        <dsp:cNvSpPr/>
      </dsp:nvSpPr>
      <dsp:spPr>
        <a:xfrm>
          <a:off x="6849438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Manual processing</a:t>
          </a:r>
          <a:endParaRPr lang="en-GB" sz="2200" kern="1200" dirty="0"/>
        </a:p>
      </dsp:txBody>
      <dsp:txXfrm>
        <a:off x="6878081" y="196039"/>
        <a:ext cx="1572644" cy="920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E582-F0DF-49B3-81C4-C8B14464C312}">
      <dsp:nvSpPr>
        <dsp:cNvPr id="0" name=""/>
        <dsp:cNvSpPr/>
      </dsp:nvSpPr>
      <dsp:spPr>
        <a:xfrm>
          <a:off x="7445" y="1364410"/>
          <a:ext cx="2225298" cy="1335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Publish</a:t>
          </a:r>
          <a:endParaRPr lang="en-GB" sz="4300" kern="1200" dirty="0"/>
        </a:p>
      </dsp:txBody>
      <dsp:txXfrm>
        <a:off x="46551" y="1403516"/>
        <a:ext cx="2147086" cy="1256967"/>
      </dsp:txXfrm>
    </dsp:sp>
    <dsp:sp modelId="{C17199B5-9056-45A7-A300-783C36DA57F6}">
      <dsp:nvSpPr>
        <dsp:cNvPr id="0" name=""/>
        <dsp:cNvSpPr/>
      </dsp:nvSpPr>
      <dsp:spPr>
        <a:xfrm>
          <a:off x="2455273" y="1756062"/>
          <a:ext cx="471763" cy="551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2455273" y="1866437"/>
        <a:ext cx="330234" cy="331124"/>
      </dsp:txXfrm>
    </dsp:sp>
    <dsp:sp modelId="{16644814-77B2-4753-BA29-E8E0EF00BEF0}">
      <dsp:nvSpPr>
        <dsp:cNvPr id="0" name=""/>
        <dsp:cNvSpPr/>
      </dsp:nvSpPr>
      <dsp:spPr>
        <a:xfrm>
          <a:off x="3122863" y="1364410"/>
          <a:ext cx="2225298" cy="1335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Crunch</a:t>
          </a:r>
          <a:endParaRPr lang="en-GB" sz="4300" kern="1200" dirty="0"/>
        </a:p>
      </dsp:txBody>
      <dsp:txXfrm>
        <a:off x="3161969" y="1403516"/>
        <a:ext cx="2147086" cy="1256967"/>
      </dsp:txXfrm>
    </dsp:sp>
    <dsp:sp modelId="{B55C1296-9F6B-4D05-9411-D1D2A4D812F5}">
      <dsp:nvSpPr>
        <dsp:cNvPr id="0" name=""/>
        <dsp:cNvSpPr/>
      </dsp:nvSpPr>
      <dsp:spPr>
        <a:xfrm>
          <a:off x="5570692" y="1756062"/>
          <a:ext cx="471763" cy="551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5570692" y="1866437"/>
        <a:ext cx="330234" cy="331124"/>
      </dsp:txXfrm>
    </dsp:sp>
    <dsp:sp modelId="{50663D4E-FC80-43FC-A764-F44F148CB77C}">
      <dsp:nvSpPr>
        <dsp:cNvPr id="0" name=""/>
        <dsp:cNvSpPr/>
      </dsp:nvSpPr>
      <dsp:spPr>
        <a:xfrm>
          <a:off x="6238281" y="1364410"/>
          <a:ext cx="2225298" cy="1335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300" kern="1200" dirty="0" smtClean="0"/>
            <a:t>Fetch</a:t>
          </a:r>
          <a:endParaRPr lang="en-GB" sz="4300" kern="1200" dirty="0"/>
        </a:p>
      </dsp:txBody>
      <dsp:txXfrm>
        <a:off x="6277387" y="1403516"/>
        <a:ext cx="2147086" cy="1256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6D242-EE8B-4DD2-A6DC-29B6D1AAF5AC}">
      <dsp:nvSpPr>
        <dsp:cNvPr id="0" name=""/>
        <dsp:cNvSpPr/>
      </dsp:nvSpPr>
      <dsp:spPr>
        <a:xfrm>
          <a:off x="3727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Send email</a:t>
          </a:r>
          <a:endParaRPr lang="en-GB" sz="2200" kern="1200" dirty="0"/>
        </a:p>
      </dsp:txBody>
      <dsp:txXfrm>
        <a:off x="32370" y="196039"/>
        <a:ext cx="1572644" cy="920672"/>
      </dsp:txXfrm>
    </dsp:sp>
    <dsp:sp modelId="{4AB90780-C783-434B-ACE5-C30C33AD000C}">
      <dsp:nvSpPr>
        <dsp:cNvPr id="0" name=""/>
        <dsp:cNvSpPr/>
      </dsp:nvSpPr>
      <dsp:spPr>
        <a:xfrm>
          <a:off x="1796652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1796652" y="535108"/>
        <a:ext cx="241882" cy="242534"/>
      </dsp:txXfrm>
    </dsp:sp>
    <dsp:sp modelId="{005AB1EF-B1FE-48D7-BCE9-637CDBE9E976}">
      <dsp:nvSpPr>
        <dsp:cNvPr id="0" name=""/>
        <dsp:cNvSpPr/>
      </dsp:nvSpPr>
      <dsp:spPr>
        <a:xfrm>
          <a:off x="2285631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Save file to hard drive</a:t>
          </a:r>
          <a:endParaRPr lang="en-GB" sz="2200" kern="1200" dirty="0"/>
        </a:p>
      </dsp:txBody>
      <dsp:txXfrm>
        <a:off x="2314274" y="196039"/>
        <a:ext cx="1572644" cy="920672"/>
      </dsp:txXfrm>
    </dsp:sp>
    <dsp:sp modelId="{E1421DEE-4ACE-4C55-8B1B-40DC994A8E82}">
      <dsp:nvSpPr>
        <dsp:cNvPr id="0" name=""/>
        <dsp:cNvSpPr/>
      </dsp:nvSpPr>
      <dsp:spPr>
        <a:xfrm>
          <a:off x="4078555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078555" y="535108"/>
        <a:ext cx="241882" cy="242534"/>
      </dsp:txXfrm>
    </dsp:sp>
    <dsp:sp modelId="{9549FC1C-148B-4FDB-B728-FE99662C9D73}">
      <dsp:nvSpPr>
        <dsp:cNvPr id="0" name=""/>
        <dsp:cNvSpPr/>
      </dsp:nvSpPr>
      <dsp:spPr>
        <a:xfrm>
          <a:off x="4567534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Update links</a:t>
          </a:r>
          <a:endParaRPr lang="en-GB" sz="2200" kern="1200" dirty="0"/>
        </a:p>
      </dsp:txBody>
      <dsp:txXfrm>
        <a:off x="4596177" y="196039"/>
        <a:ext cx="1572644" cy="920672"/>
      </dsp:txXfrm>
    </dsp:sp>
    <dsp:sp modelId="{9EE84886-5E7A-4417-82E7-4DD163E80322}">
      <dsp:nvSpPr>
        <dsp:cNvPr id="0" name=""/>
        <dsp:cNvSpPr/>
      </dsp:nvSpPr>
      <dsp:spPr>
        <a:xfrm>
          <a:off x="6360458" y="454264"/>
          <a:ext cx="345545" cy="404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6360458" y="535108"/>
        <a:ext cx="241882" cy="242534"/>
      </dsp:txXfrm>
    </dsp:sp>
    <dsp:sp modelId="{19373D56-0CAA-4958-825F-CB70DEDB2815}">
      <dsp:nvSpPr>
        <dsp:cNvPr id="0" name=""/>
        <dsp:cNvSpPr/>
      </dsp:nvSpPr>
      <dsp:spPr>
        <a:xfrm>
          <a:off x="6849438" y="167396"/>
          <a:ext cx="1629930" cy="97795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Data crunching</a:t>
          </a:r>
          <a:endParaRPr lang="en-GB" sz="2200" kern="1200" dirty="0"/>
        </a:p>
      </dsp:txBody>
      <dsp:txXfrm>
        <a:off x="6878081" y="196039"/>
        <a:ext cx="1572644" cy="920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6D242-EE8B-4DD2-A6DC-29B6D1AAF5AC}">
      <dsp:nvSpPr>
        <dsp:cNvPr id="0" name=""/>
        <dsp:cNvSpPr/>
      </dsp:nvSpPr>
      <dsp:spPr>
        <a:xfrm>
          <a:off x="7455" y="0"/>
          <a:ext cx="2228469" cy="131275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Daily</a:t>
          </a:r>
          <a:endParaRPr lang="en-GB" sz="3500" kern="1200" dirty="0"/>
        </a:p>
      </dsp:txBody>
      <dsp:txXfrm>
        <a:off x="45904" y="38449"/>
        <a:ext cx="2151571" cy="1235854"/>
      </dsp:txXfrm>
    </dsp:sp>
    <dsp:sp modelId="{4AB90780-C783-434B-ACE5-C30C33AD000C}">
      <dsp:nvSpPr>
        <dsp:cNvPr id="0" name=""/>
        <dsp:cNvSpPr/>
      </dsp:nvSpPr>
      <dsp:spPr>
        <a:xfrm>
          <a:off x="2458772" y="380045"/>
          <a:ext cx="472435" cy="552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2458772" y="490577"/>
        <a:ext cx="330705" cy="331596"/>
      </dsp:txXfrm>
    </dsp:sp>
    <dsp:sp modelId="{005AB1EF-B1FE-48D7-BCE9-637CDBE9E976}">
      <dsp:nvSpPr>
        <dsp:cNvPr id="0" name=""/>
        <dsp:cNvSpPr/>
      </dsp:nvSpPr>
      <dsp:spPr>
        <a:xfrm>
          <a:off x="3127313" y="0"/>
          <a:ext cx="2228469" cy="131275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Monthly</a:t>
          </a:r>
          <a:endParaRPr lang="en-GB" sz="3500" kern="1200" dirty="0"/>
        </a:p>
      </dsp:txBody>
      <dsp:txXfrm>
        <a:off x="3165762" y="38449"/>
        <a:ext cx="2151571" cy="1235854"/>
      </dsp:txXfrm>
    </dsp:sp>
    <dsp:sp modelId="{E1421DEE-4ACE-4C55-8B1B-40DC994A8E82}">
      <dsp:nvSpPr>
        <dsp:cNvPr id="0" name=""/>
        <dsp:cNvSpPr/>
      </dsp:nvSpPr>
      <dsp:spPr>
        <a:xfrm>
          <a:off x="5578630" y="380045"/>
          <a:ext cx="472435" cy="552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5578630" y="490577"/>
        <a:ext cx="330705" cy="331596"/>
      </dsp:txXfrm>
    </dsp:sp>
    <dsp:sp modelId="{9549FC1C-148B-4FDB-B728-FE99662C9D73}">
      <dsp:nvSpPr>
        <dsp:cNvPr id="0" name=""/>
        <dsp:cNvSpPr/>
      </dsp:nvSpPr>
      <dsp:spPr>
        <a:xfrm>
          <a:off x="6247171" y="0"/>
          <a:ext cx="2228469" cy="131275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Quarterly</a:t>
          </a:r>
          <a:endParaRPr lang="en-GB" sz="3500" kern="1200" dirty="0"/>
        </a:p>
      </dsp:txBody>
      <dsp:txXfrm>
        <a:off x="6285620" y="38449"/>
        <a:ext cx="2151571" cy="1235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E582-F0DF-49B3-81C4-C8B14464C312}">
      <dsp:nvSpPr>
        <dsp:cNvPr id="0" name=""/>
        <dsp:cNvSpPr/>
      </dsp:nvSpPr>
      <dsp:spPr>
        <a:xfrm>
          <a:off x="4241" y="1645422"/>
          <a:ext cx="1267635" cy="760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Publish</a:t>
          </a:r>
          <a:endParaRPr lang="en-GB" sz="2400" kern="1200" dirty="0"/>
        </a:p>
      </dsp:txBody>
      <dsp:txXfrm>
        <a:off x="26518" y="1667699"/>
        <a:ext cx="1223081" cy="716027"/>
      </dsp:txXfrm>
    </dsp:sp>
    <dsp:sp modelId="{C17199B5-9056-45A7-A300-783C36DA57F6}">
      <dsp:nvSpPr>
        <dsp:cNvPr id="0" name=""/>
        <dsp:cNvSpPr/>
      </dsp:nvSpPr>
      <dsp:spPr>
        <a:xfrm>
          <a:off x="1398640" y="1868526"/>
          <a:ext cx="268738" cy="31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398640" y="1931401"/>
        <a:ext cx="188117" cy="188623"/>
      </dsp:txXfrm>
    </dsp:sp>
    <dsp:sp modelId="{16644814-77B2-4753-BA29-E8E0EF00BEF0}">
      <dsp:nvSpPr>
        <dsp:cNvPr id="0" name=""/>
        <dsp:cNvSpPr/>
      </dsp:nvSpPr>
      <dsp:spPr>
        <a:xfrm>
          <a:off x="1778930" y="1645422"/>
          <a:ext cx="1267635" cy="760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Crunch</a:t>
          </a:r>
          <a:endParaRPr lang="en-GB" sz="2400" kern="1200" dirty="0"/>
        </a:p>
      </dsp:txBody>
      <dsp:txXfrm>
        <a:off x="1801207" y="1667699"/>
        <a:ext cx="1223081" cy="716027"/>
      </dsp:txXfrm>
    </dsp:sp>
    <dsp:sp modelId="{B55C1296-9F6B-4D05-9411-D1D2A4D812F5}">
      <dsp:nvSpPr>
        <dsp:cNvPr id="0" name=""/>
        <dsp:cNvSpPr/>
      </dsp:nvSpPr>
      <dsp:spPr>
        <a:xfrm>
          <a:off x="3173329" y="1868526"/>
          <a:ext cx="268738" cy="314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3173329" y="1931401"/>
        <a:ext cx="188117" cy="188623"/>
      </dsp:txXfrm>
    </dsp:sp>
    <dsp:sp modelId="{50663D4E-FC80-43FC-A764-F44F148CB77C}">
      <dsp:nvSpPr>
        <dsp:cNvPr id="0" name=""/>
        <dsp:cNvSpPr/>
      </dsp:nvSpPr>
      <dsp:spPr>
        <a:xfrm>
          <a:off x="3553620" y="1645422"/>
          <a:ext cx="1267635" cy="760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Fetch</a:t>
          </a:r>
          <a:endParaRPr lang="en-GB" sz="2400" kern="1200" dirty="0"/>
        </a:p>
      </dsp:txBody>
      <dsp:txXfrm>
        <a:off x="3575897" y="1667699"/>
        <a:ext cx="1223081" cy="716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189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8" y="0"/>
            <a:ext cx="2946188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1575"/>
            <a:ext cx="2946189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8" y="9431575"/>
            <a:ext cx="2946188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fld id="{A9C7110D-FCFE-4458-89A7-FBFE3EE58A1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00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189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8" y="0"/>
            <a:ext cx="2946188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8" y="4714202"/>
            <a:ext cx="4983903" cy="446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575"/>
            <a:ext cx="2946189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8" y="9431575"/>
            <a:ext cx="2946188" cy="4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</a:defRPr>
            </a:lvl1pPr>
          </a:lstStyle>
          <a:p>
            <a:pPr>
              <a:defRPr/>
            </a:pPr>
            <a:fld id="{857BAE5D-5454-4FAD-893B-5F9247331CA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7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8B7E8-9C36-4859-B627-0F8C76851E91}" type="slidenum">
              <a:rPr lang="de-CH" smtClean="0">
                <a:latin typeface="Arial" pitchFamily="34" charset="0"/>
              </a:rPr>
              <a:pPr/>
              <a:t>1</a:t>
            </a:fld>
            <a:endParaRPr lang="de-CH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4965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2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4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3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3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4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1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5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6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7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7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3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0CC30-6CBA-4941-8C04-5B931AEC13E4}" type="slidenum">
              <a:rPr lang="de-CH" smtClean="0">
                <a:latin typeface="Arial" pitchFamily="34" charset="0"/>
              </a:rPr>
              <a:pPr/>
              <a:t>8</a:t>
            </a:fld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9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3FC64-468D-498B-BF1D-46346C497B7A}" type="slidenum">
              <a:rPr lang="de-CH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de-CH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56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pGridNormal" hidden="1"/>
          <p:cNvGrpSpPr>
            <a:grpSpLocks/>
          </p:cNvGrpSpPr>
          <p:nvPr userDrawn="1"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5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latin typeface="Arial" charset="0"/>
              </a:endParaRPr>
            </a:p>
          </p:txBody>
        </p:sp>
        <p:sp>
          <p:nvSpPr>
            <p:cNvPr id="6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7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8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9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0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1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3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4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5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6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7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8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19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1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32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  <p:sp>
          <p:nvSpPr>
            <p:cNvPr id="20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21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29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30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  <p:sp>
          <p:nvSpPr>
            <p:cNvPr id="22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23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24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25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26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7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28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</p:grpSp>
      <p:pic>
        <p:nvPicPr>
          <p:cNvPr id="33" name="Picture 248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260"/>
          <p:cNvSpPr>
            <a:spLocks noChangeArrowheads="1"/>
          </p:cNvSpPr>
          <p:nvPr userDrawn="1"/>
        </p:nvSpPr>
        <p:spPr bwMode="auto">
          <a:xfrm>
            <a:off x="231775" y="223838"/>
            <a:ext cx="8685213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CH">
              <a:latin typeface="Arial" charset="0"/>
            </a:endParaRP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549275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6238" y="3994150"/>
            <a:ext cx="4135437" cy="1905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© ABB Group </a:t>
            </a:r>
          </a:p>
          <a:p>
            <a:pPr>
              <a:defRPr/>
            </a:pPr>
            <a:fld id="{47E474BD-F9D0-412C-84C5-308C3F704523}" type="datetime4">
              <a:rPr lang="en-US"/>
              <a:pPr>
                <a:defRPr/>
              </a:pPr>
              <a:t>April 21, 2015</a:t>
            </a:fld>
            <a:r>
              <a:rPr lang="de-DE"/>
              <a:t> | Slide </a:t>
            </a:r>
            <a:fld id="{CCD371C2-EE6F-4E0F-B9AF-A102DDC29359}" type="slidenum">
              <a:rPr lang="de-DE"/>
              <a:pPr>
                <a:defRPr/>
              </a:pPr>
              <a:t>‹#›</a:t>
            </a:fld>
            <a:endParaRPr lang="de-DE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DA721953-78C9-4EAA-A0FB-EF526821061D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34963"/>
            <a:ext cx="2171700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4963"/>
            <a:ext cx="6362700" cy="5837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39D7EEF5-BDD4-4826-8AE1-041FA2B5AF66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4313" y="1555750"/>
            <a:ext cx="3008312" cy="461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55750"/>
            <a:ext cx="3009900" cy="461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DC99B643-7A1E-4BCD-A6DA-72A10C3D19EA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84313" y="1555750"/>
            <a:ext cx="6170612" cy="4616450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74A47856-65D3-430D-AD99-F4E0BB10069D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84313" y="1555750"/>
            <a:ext cx="6170612" cy="4616450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525D1F64-892C-4E10-A0D9-474FBACBA3B1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AB10787F-742B-473B-B596-DBCB5F896913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EEAD5B6E-DD3A-4A26-9B76-0EBB3FD5EDF2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555750"/>
            <a:ext cx="3008312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55750"/>
            <a:ext cx="3009900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8BC8C91D-2A4C-497A-AAE9-622FACDC6706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B4B24B2A-F8E6-45A3-8A52-DE216E7D740D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7A092B36-EF84-4F90-98D7-79F0DCF6224C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541C9BCC-CC75-4618-9249-B2941F8834A1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71E85C03-4862-4E2D-8ACD-1DF907D50CD3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9C403A46-DAD6-457F-B1E2-A788C2ACD28A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4963"/>
            <a:ext cx="86868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1555750"/>
            <a:ext cx="617061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 userDrawn="1"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259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latin typeface="Arial" charset="0"/>
              </a:endParaRPr>
            </a:p>
          </p:txBody>
        </p:sp>
        <p:sp>
          <p:nvSpPr>
            <p:cNvPr id="1260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1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2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3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4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5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6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7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8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69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70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71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72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274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1275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  <p:sp>
          <p:nvSpPr>
            <p:cNvPr id="127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278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1279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  <p:sp>
          <p:nvSpPr>
            <p:cNvPr id="1280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81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82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sp>
          <p:nvSpPr>
            <p:cNvPr id="1283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de-CH">
                <a:latin typeface="Arial" charset="0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285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  <p:sp>
            <p:nvSpPr>
              <p:cNvPr id="1286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de-CH">
                  <a:latin typeface="Arial" charset="0"/>
                </a:endParaRPr>
              </a:p>
            </p:txBody>
          </p:sp>
        </p:grpSp>
      </p:grpSp>
      <p:sp>
        <p:nvSpPr>
          <p:cNvPr id="1291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72200"/>
            <a:ext cx="28082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600">
                <a:solidFill>
                  <a:schemeClr val="hlin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E5736DE-B834-4A36-99ED-4A31C69B22D1}" type="datetime4">
              <a:rPr lang="en-US"/>
              <a:pPr>
                <a:defRPr/>
              </a:pPr>
              <a:t>April 21, 2015</a:t>
            </a:fld>
            <a:r>
              <a:rPr lang="en-US"/>
              <a:t> | Slide </a:t>
            </a:r>
            <a:fld id="{DC3FFD02-5652-463D-992F-B54B70FC0443}" type="slidenum">
              <a:rPr lang="en-US"/>
              <a:pPr>
                <a:defRPr/>
              </a:pPr>
              <a:t>‹#›</a:t>
            </a:fld>
            <a:endParaRPr lang="en-US" b="1"/>
          </a:p>
        </p:txBody>
      </p:sp>
      <p:pic>
        <p:nvPicPr>
          <p:cNvPr id="1030" name="Picture 282" descr="ABB2logo RGB"/>
          <p:cNvPicPr>
            <a:picLocks noChangeAspect="1" noChangeArrowheads="1"/>
          </p:cNvPicPr>
          <p:nvPr userDrawn="1"/>
        </p:nvPicPr>
        <p:blipFill>
          <a:blip r:embed="rId16" cstate="print"/>
          <a:srcRect l="62599"/>
          <a:stretch>
            <a:fillRect/>
          </a:stretch>
        </p:blipFill>
        <p:spPr bwMode="auto">
          <a:xfrm>
            <a:off x="8245475" y="6392863"/>
            <a:ext cx="6715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9.jp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8.jpg"/><Relationship Id="rId4" Type="http://schemas.openxmlformats.org/officeDocument/2006/relationships/diagramLayout" Target="../diagrams/layout5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</a:t>
            </a:r>
          </a:p>
          <a:p>
            <a:r>
              <a:rPr lang="en-GB" smtClean="0">
                <a:latin typeface="Arial" pitchFamily="34" charset="0"/>
              </a:rPr>
              <a:t>Month DD, YYYY </a:t>
            </a:r>
            <a:r>
              <a:rPr lang="en-US" smtClean="0">
                <a:latin typeface="Arial" pitchFamily="34" charset="0"/>
              </a:rPr>
              <a:t>| Slide </a:t>
            </a:r>
            <a:fld id="{47020801-9360-455F-932F-A201A2FEE25F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2856" y="4346575"/>
            <a:ext cx="8565243" cy="1661993"/>
          </a:xfrm>
        </p:spPr>
        <p:txBody>
          <a:bodyPr/>
          <a:lstStyle/>
          <a:p>
            <a:pPr eaLnBrk="1" hangingPunct="1"/>
            <a:r>
              <a:rPr lang="pl-PL" dirty="0" smtClean="0">
                <a:solidFill>
                  <a:srgbClr val="2686F4"/>
                </a:solidFill>
              </a:rPr>
              <a:t>Blueberry API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>
                <a:solidFill>
                  <a:srgbClr val="AEECFB"/>
                </a:solidFill>
              </a:rPr>
              <a:t>Excel-to-Excel communication</a:t>
            </a:r>
            <a:r>
              <a:rPr lang="en-GB" dirty="0" smtClean="0">
                <a:solidFill>
                  <a:schemeClr val="hlink"/>
                </a:solidFill>
              </a:rPr>
              <a:t/>
            </a:r>
            <a:br>
              <a:rPr lang="en-GB" dirty="0" smtClean="0">
                <a:solidFill>
                  <a:schemeClr val="hlink"/>
                </a:solidFill>
              </a:rPr>
            </a:br>
            <a:endParaRPr lang="en-GB" dirty="0" smtClean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400" y="3976914"/>
            <a:ext cx="8521700" cy="207736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FFFF"/>
                </a:solidFill>
              </a:rPr>
              <a:t>Bartosz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Piechnik</a:t>
            </a:r>
            <a:r>
              <a:rPr lang="pl-PL" dirty="0" smtClean="0">
                <a:solidFill>
                  <a:srgbClr val="FFFFFF"/>
                </a:solidFill>
              </a:rPr>
              <a:t>, 2015</a:t>
            </a:r>
            <a:r>
              <a:rPr lang="en-US" dirty="0" smtClean="0">
                <a:solidFill>
                  <a:srgbClr val="FFFFFF"/>
                </a:solidFill>
              </a:rPr>
              <a:t>-04-16</a:t>
            </a:r>
            <a:endParaRPr lang="en-GB" dirty="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" y="227852"/>
            <a:ext cx="8676000" cy="36557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 share data between teams at ABB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List of banks ABB has a relationship with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2</a:t>
            </a:fld>
            <a:endParaRPr lang="en-US" b="1" smtClean="0">
              <a:latin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72" y="1799685"/>
            <a:ext cx="533333" cy="352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63" y="1799685"/>
            <a:ext cx="533333" cy="3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5" y="1175850"/>
            <a:ext cx="1600053" cy="1600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5" y="1163322"/>
            <a:ext cx="1612581" cy="1612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905" y="1163322"/>
            <a:ext cx="1561905" cy="1923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756" y="1172173"/>
            <a:ext cx="876190" cy="1933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9237" y="3939512"/>
            <a:ext cx="771429" cy="1904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79049" y="3388784"/>
            <a:ext cx="150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VLOOKUP</a:t>
            </a:r>
            <a:endParaRPr lang="en-GB" dirty="0"/>
          </a:p>
        </p:txBody>
      </p:sp>
      <p:cxnSp>
        <p:nvCxnSpPr>
          <p:cNvPr id="6147" name="Straight Arrow Connector 6146"/>
          <p:cNvCxnSpPr>
            <a:stCxn id="21" idx="3"/>
            <a:endCxn id="20" idx="1"/>
          </p:cNvCxnSpPr>
          <p:nvPr/>
        </p:nvCxnSpPr>
        <p:spPr bwMode="auto">
          <a:xfrm flipV="1">
            <a:off x="3581946" y="2125227"/>
            <a:ext cx="1199959" cy="1361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756" y="3931405"/>
            <a:ext cx="876190" cy="19333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332" y="3942716"/>
            <a:ext cx="1561905" cy="1923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63" y="4711445"/>
            <a:ext cx="533333" cy="3523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7" y="4180521"/>
            <a:ext cx="1600053" cy="1600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04155" y="1738729"/>
            <a:ext cx="150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email</a:t>
            </a:r>
            <a:endParaRPr lang="en-GB" dirty="0"/>
          </a:p>
        </p:txBody>
      </p:sp>
      <p:cxnSp>
        <p:nvCxnSpPr>
          <p:cNvPr id="6150" name="Straight Arrow Connector 6149"/>
          <p:cNvCxnSpPr/>
          <p:nvPr/>
        </p:nvCxnSpPr>
        <p:spPr bwMode="auto">
          <a:xfrm flipH="1">
            <a:off x="5920666" y="4255129"/>
            <a:ext cx="564306" cy="36213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51" name="TextBox 6150"/>
          <p:cNvSpPr txBox="1"/>
          <p:nvPr/>
        </p:nvSpPr>
        <p:spPr>
          <a:xfrm>
            <a:off x="6618083" y="3788894"/>
            <a:ext cx="2172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PROBLEM:</a:t>
            </a:r>
          </a:p>
          <a:p>
            <a:endParaRPr lang="pl-PL" dirty="0" smtClean="0"/>
          </a:p>
          <a:p>
            <a:r>
              <a:rPr lang="pl-PL" dirty="0" smtClean="0"/>
              <a:t>Several team use different versions of the same data.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66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  <p:bldP spid="6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owners</a:t>
            </a:r>
            <a:br>
              <a:rPr lang="pl-PL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How can we efficiently manage common data across ABB?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3</a:t>
            </a:fld>
            <a:endParaRPr lang="en-US" b="1" smtClean="0">
              <a:latin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88" y="2106840"/>
            <a:ext cx="6480591" cy="3477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63" y="3171312"/>
            <a:ext cx="533333" cy="352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34" y="3881280"/>
            <a:ext cx="876190" cy="19333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2000" y="4303185"/>
            <a:ext cx="360000" cy="36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31" y="3107439"/>
            <a:ext cx="360000" cy="36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35" y="2747439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8" y="5025111"/>
            <a:ext cx="360000" cy="360000"/>
          </a:xfrm>
          <a:prstGeom prst="rect">
            <a:avLst/>
          </a:prstGeom>
        </p:spPr>
      </p:pic>
      <p:pic>
        <p:nvPicPr>
          <p:cNvPr id="6152" name="Picture 61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56" y="2747439"/>
            <a:ext cx="763391" cy="763391"/>
          </a:xfrm>
          <a:prstGeom prst="rect">
            <a:avLst/>
          </a:prstGeom>
        </p:spPr>
      </p:pic>
      <p:cxnSp>
        <p:nvCxnSpPr>
          <p:cNvPr id="6155" name="Straight Arrow Connector 6154"/>
          <p:cNvCxnSpPr>
            <a:stCxn id="6152" idx="1"/>
            <a:endCxn id="27" idx="3"/>
          </p:cNvCxnSpPr>
          <p:nvPr/>
        </p:nvCxnSpPr>
        <p:spPr bwMode="auto">
          <a:xfrm flipH="1">
            <a:off x="3741031" y="3129135"/>
            <a:ext cx="1262125" cy="1583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67" name="Straight Arrow Connector 6166"/>
          <p:cNvCxnSpPr>
            <a:stCxn id="6152" idx="3"/>
            <a:endCxn id="28" idx="1"/>
          </p:cNvCxnSpPr>
          <p:nvPr/>
        </p:nvCxnSpPr>
        <p:spPr bwMode="auto">
          <a:xfrm flipV="1">
            <a:off x="5766547" y="2927439"/>
            <a:ext cx="617188" cy="201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69" name="Straight Arrow Connector 6168"/>
          <p:cNvCxnSpPr>
            <a:stCxn id="6152" idx="2"/>
            <a:endCxn id="26" idx="1"/>
          </p:cNvCxnSpPr>
          <p:nvPr/>
        </p:nvCxnSpPr>
        <p:spPr bwMode="auto">
          <a:xfrm flipH="1">
            <a:off x="4572000" y="3510830"/>
            <a:ext cx="812852" cy="972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71" name="Straight Arrow Connector 6170"/>
          <p:cNvCxnSpPr>
            <a:endCxn id="29" idx="1"/>
          </p:cNvCxnSpPr>
          <p:nvPr/>
        </p:nvCxnSpPr>
        <p:spPr bwMode="auto">
          <a:xfrm>
            <a:off x="5766547" y="3136348"/>
            <a:ext cx="2456701" cy="20687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63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Value behind Blueberry API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Project Management and Systems Engineering Team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4</a:t>
            </a:fld>
            <a:endParaRPr lang="en-US" b="1" smtClean="0"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5150" y="1555750"/>
            <a:ext cx="7903029" cy="4616450"/>
          </a:xfrm>
        </p:spPr>
        <p:txBody>
          <a:bodyPr/>
          <a:lstStyle/>
          <a:p>
            <a:pPr fontAlgn="t">
              <a:buFontTx/>
              <a:buChar char="-"/>
            </a:pPr>
            <a:r>
              <a:rPr lang="pl-PL" dirty="0" smtClean="0"/>
              <a:t>Data is consistent and standardized accross different teams</a:t>
            </a:r>
          </a:p>
          <a:p>
            <a:pPr fontAlgn="t">
              <a:buFontTx/>
              <a:buChar char="-"/>
            </a:pPr>
            <a:r>
              <a:rPr lang="pl-PL" dirty="0" smtClean="0"/>
              <a:t>Data is available to anyone with Internet connection – ABB teams, suppliers, clients and general public [limited by permissions assigned by the data owner]</a:t>
            </a:r>
          </a:p>
          <a:p>
            <a:pPr fontAlgn="t">
              <a:buFontTx/>
              <a:buChar char="-"/>
            </a:pPr>
            <a:r>
              <a:rPr lang="pl-PL" dirty="0" smtClean="0"/>
              <a:t>Automatic updates of files</a:t>
            </a:r>
          </a:p>
          <a:p>
            <a:pPr fontAlgn="t">
              <a:buFontTx/>
              <a:buChar char="-"/>
            </a:pPr>
            <a:r>
              <a:rPr lang="pl-PL" dirty="0" smtClean="0"/>
              <a:t>No need for email</a:t>
            </a:r>
          </a:p>
          <a:p>
            <a:pPr fontAlgn="t">
              <a:buFontTx/>
              <a:buChar char="-"/>
            </a:pPr>
            <a:r>
              <a:rPr lang="pl-PL" dirty="0" smtClean="0"/>
              <a:t>No need to update files due to file name change</a:t>
            </a:r>
          </a:p>
          <a:p>
            <a:pPr fontAlgn="t">
              <a:buFontTx/>
              <a:buChar char="-"/>
            </a:pPr>
            <a:endParaRPr lang="pl-PL" dirty="0" smtClean="0"/>
          </a:p>
          <a:p>
            <a:pPr fontAlgn="t">
              <a:buFontTx/>
              <a:buChar char="-"/>
            </a:pPr>
            <a:r>
              <a:rPr lang="pl-PL" dirty="0" smtClean="0"/>
              <a:t>More to come:</a:t>
            </a:r>
          </a:p>
          <a:p>
            <a:pPr lvl="1" fontAlgn="t">
              <a:buFontTx/>
              <a:buChar char="-"/>
            </a:pPr>
            <a:r>
              <a:rPr lang="pl-PL" dirty="0" smtClean="0"/>
              <a:t>Data can be manipulated before fetch</a:t>
            </a:r>
          </a:p>
          <a:p>
            <a:pPr marL="0" indent="0" fontAlgn="t">
              <a:buNone/>
            </a:pPr>
            <a:endParaRPr lang="pl-PL" dirty="0" smtClean="0"/>
          </a:p>
          <a:p>
            <a:pPr marL="0" indent="0" fontAlgn="t">
              <a:buNone/>
            </a:pPr>
            <a:endParaRPr lang="pl-PL" dirty="0"/>
          </a:p>
          <a:p>
            <a:pPr marL="0" indent="0" fontAlgn="t">
              <a:buNone/>
            </a:pPr>
            <a:endParaRPr lang="pl-PL" dirty="0" smtClean="0"/>
          </a:p>
          <a:p>
            <a:pPr fontAlgn="t"/>
            <a:endParaRPr lang="en-US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6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Compare work-flows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Email + manual work vs Blueberry API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5</a:t>
            </a:fld>
            <a:endParaRPr lang="en-US" b="1" smtClean="0">
              <a:latin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4494243"/>
              </p:ext>
            </p:extLst>
          </p:nvPr>
        </p:nvGraphicFramePr>
        <p:xfrm>
          <a:off x="298763" y="1376128"/>
          <a:ext cx="8483097" cy="131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7188800"/>
              </p:ext>
            </p:extLst>
          </p:nvPr>
        </p:nvGraphicFramePr>
        <p:xfrm>
          <a:off x="292728" y="2794000"/>
          <a:ext cx="84710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17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Email + manual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What is the most time-consuming part of preparing a report?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6</a:t>
            </a:fld>
            <a:endParaRPr lang="en-US" b="1" smtClean="0">
              <a:latin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2527564"/>
              </p:ext>
            </p:extLst>
          </p:nvPr>
        </p:nvGraphicFramePr>
        <p:xfrm>
          <a:off x="298763" y="1376128"/>
          <a:ext cx="8483097" cy="131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879002"/>
            <a:ext cx="180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 min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99510" y="2879002"/>
            <a:ext cx="180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 min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70420" y="2879002"/>
            <a:ext cx="180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r>
              <a:rPr lang="pl-PL" dirty="0" smtClean="0"/>
              <a:t> min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41330" y="2879002"/>
            <a:ext cx="18084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60 min</a:t>
            </a:r>
          </a:p>
          <a:p>
            <a:endParaRPr lang="pl-PL" dirty="0"/>
          </a:p>
          <a:p>
            <a:r>
              <a:rPr lang="pl-PL" dirty="0" smtClean="0"/>
              <a:t>Probably this is where the most value lives.</a:t>
            </a:r>
          </a:p>
          <a:p>
            <a:endParaRPr lang="pl-PL" dirty="0"/>
          </a:p>
          <a:p>
            <a:r>
              <a:rPr lang="pl-PL" dirty="0" smtClean="0"/>
              <a:t>These processing steps are services.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crunching times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Email + manual work vs Blueberry API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7</a:t>
            </a:fld>
            <a:endParaRPr lang="en-US" b="1" smtClean="0">
              <a:latin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0023616"/>
              </p:ext>
            </p:extLst>
          </p:nvPr>
        </p:nvGraphicFramePr>
        <p:xfrm>
          <a:off x="298763" y="1376128"/>
          <a:ext cx="8483097" cy="131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599" y="2879002"/>
            <a:ext cx="1926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 reports, 45” each</a:t>
            </a:r>
          </a:p>
          <a:p>
            <a:endParaRPr lang="pl-PL" dirty="0"/>
          </a:p>
          <a:p>
            <a:r>
              <a:rPr lang="pl-PL" dirty="0" smtClean="0"/>
              <a:t>TOTAL: 3h 45”</a:t>
            </a:r>
            <a:endParaRPr lang="pl-PL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95392" y="2879002"/>
            <a:ext cx="1900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 reports, 45” each</a:t>
            </a:r>
          </a:p>
          <a:p>
            <a:endParaRPr lang="pl-PL" dirty="0"/>
          </a:p>
          <a:p>
            <a:r>
              <a:rPr lang="pl-PL" dirty="0" smtClean="0"/>
              <a:t>TOTAL: 8h 15”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53953" y="2879002"/>
            <a:ext cx="180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 reports, 45” each</a:t>
            </a:r>
          </a:p>
          <a:p>
            <a:endParaRPr lang="pl-PL" dirty="0"/>
          </a:p>
          <a:p>
            <a:r>
              <a:rPr lang="pl-PL" dirty="0" smtClean="0"/>
              <a:t>TOTAL: 6h</a:t>
            </a:r>
          </a:p>
        </p:txBody>
      </p:sp>
    </p:spTree>
    <p:extLst>
      <p:ext uri="{BB962C8B-B14F-4D97-AF65-F5344CB8AC3E}">
        <p14:creationId xmlns:p14="http://schemas.microsoft.com/office/powerpoint/2010/main" val="31337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Blueberry API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pl-PL" sz="2400" dirty="0" smtClean="0">
                <a:solidFill>
                  <a:schemeClr val="hlink"/>
                </a:solidFill>
              </a:rPr>
              <a:t>Workflows</a:t>
            </a:r>
            <a:endParaRPr lang="de-CH" sz="2400" dirty="0" smtClean="0">
              <a:solidFill>
                <a:schemeClr val="hlink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© ABB Group </a:t>
            </a:r>
          </a:p>
          <a:p>
            <a:fld id="{CF3EEE43-A3E1-4DD2-9383-744CF8885201}" type="datetime4">
              <a:rPr lang="en-US" smtClean="0">
                <a:latin typeface="Arial" pitchFamily="34" charset="0"/>
              </a:rPr>
              <a:pPr/>
              <a:t>April 21, 2015</a:t>
            </a:fld>
            <a:r>
              <a:rPr lang="en-US" smtClean="0">
                <a:latin typeface="Arial" pitchFamily="34" charset="0"/>
              </a:rPr>
              <a:t> | Slide </a:t>
            </a:r>
            <a:fld id="{D106B684-C59A-4E09-A519-D42B7B6F28BE}" type="slidenum">
              <a:rPr lang="en-US" smtClean="0">
                <a:latin typeface="Arial" pitchFamily="34" charset="0"/>
              </a:rPr>
              <a:pPr/>
              <a:t>8</a:t>
            </a:fld>
            <a:endParaRPr lang="en-US" b="1" smtClean="0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41" y="1235363"/>
            <a:ext cx="1808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Filter</a:t>
            </a:r>
          </a:p>
          <a:p>
            <a:r>
              <a:rPr lang="pl-PL" dirty="0" smtClean="0"/>
              <a:t>Sort</a:t>
            </a:r>
          </a:p>
          <a:p>
            <a:r>
              <a:rPr lang="pl-PL" dirty="0" smtClean="0"/>
              <a:t>Vlookup</a:t>
            </a:r>
          </a:p>
          <a:p>
            <a:r>
              <a:rPr lang="pl-PL" dirty="0" smtClean="0"/>
              <a:t>Merge</a:t>
            </a:r>
          </a:p>
          <a:p>
            <a:r>
              <a:rPr lang="pl-PL" dirty="0" smtClean="0"/>
              <a:t>Format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87130653"/>
              </p:ext>
            </p:extLst>
          </p:nvPr>
        </p:nvGraphicFramePr>
        <p:xfrm>
          <a:off x="2227152" y="1593409"/>
          <a:ext cx="4825497" cy="4051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" y="1180453"/>
            <a:ext cx="714469" cy="714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" y="2202581"/>
            <a:ext cx="1494960" cy="712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6" y="3286589"/>
            <a:ext cx="774354" cy="734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0" y="4328271"/>
            <a:ext cx="736973" cy="736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" y="5372903"/>
            <a:ext cx="864003" cy="864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88" y="3261887"/>
            <a:ext cx="714469" cy="71446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4" idx="3"/>
          </p:cNvCxnSpPr>
          <p:nvPr/>
        </p:nvCxnSpPr>
        <p:spPr bwMode="auto">
          <a:xfrm>
            <a:off x="1006583" y="1537688"/>
            <a:ext cx="1790938" cy="15585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5" idx="2"/>
            <a:endCxn id="10" idx="1"/>
          </p:cNvCxnSpPr>
          <p:nvPr/>
        </p:nvCxnSpPr>
        <p:spPr bwMode="auto">
          <a:xfrm>
            <a:off x="1039594" y="2915023"/>
            <a:ext cx="1187558" cy="7040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7" idx="3"/>
          </p:cNvCxnSpPr>
          <p:nvPr/>
        </p:nvCxnSpPr>
        <p:spPr bwMode="auto">
          <a:xfrm flipV="1">
            <a:off x="1085140" y="3643823"/>
            <a:ext cx="1033371" cy="97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1" idx="3"/>
          </p:cNvCxnSpPr>
          <p:nvPr/>
        </p:nvCxnSpPr>
        <p:spPr bwMode="auto">
          <a:xfrm flipV="1">
            <a:off x="1092603" y="3757188"/>
            <a:ext cx="1134549" cy="939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2" idx="3"/>
          </p:cNvCxnSpPr>
          <p:nvPr/>
        </p:nvCxnSpPr>
        <p:spPr bwMode="auto">
          <a:xfrm flipV="1">
            <a:off x="1156117" y="4110273"/>
            <a:ext cx="1641404" cy="16946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125077" y="3619122"/>
            <a:ext cx="7857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10341" y="4328271"/>
            <a:ext cx="1992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Apply formula</a:t>
            </a:r>
          </a:p>
          <a:p>
            <a:r>
              <a:rPr lang="pl-PL" dirty="0" smtClean="0"/>
              <a:t>Remove duplicates</a:t>
            </a:r>
          </a:p>
          <a:p>
            <a:r>
              <a:rPr lang="pl-PL" dirty="0" smtClean="0"/>
              <a:t>Group/ungroup</a:t>
            </a:r>
          </a:p>
          <a:p>
            <a:r>
              <a:rPr lang="pl-PL" dirty="0" smtClean="0"/>
              <a:t>Create charts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551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5BD8FF"/>
              </a:solidFill>
              <a:latin typeface="Arial" pitchFamily="34" charset="0"/>
            </a:endParaRPr>
          </a:p>
          <a:p>
            <a:r>
              <a:rPr lang="en-US" smtClean="0">
                <a:solidFill>
                  <a:srgbClr val="666666"/>
                </a:solidFill>
                <a:latin typeface="Arial" pitchFamily="34" charset="0"/>
              </a:rPr>
              <a:t>© ABB Group </a:t>
            </a:r>
          </a:p>
          <a:p>
            <a:fld id="{95D39605-FCC6-4966-843C-2F0A7D2C8A52}" type="datetime4">
              <a:rPr lang="en-US" smtClean="0">
                <a:solidFill>
                  <a:srgbClr val="666666"/>
                </a:solidFill>
                <a:latin typeface="Arial" pitchFamily="34" charset="0"/>
              </a:rPr>
              <a:pPr/>
              <a:t>April 21, 2015</a:t>
            </a:fld>
            <a:r>
              <a:rPr lang="en-US" smtClean="0">
                <a:solidFill>
                  <a:srgbClr val="666666"/>
                </a:solidFill>
                <a:latin typeface="Arial" pitchFamily="34" charset="0"/>
              </a:rPr>
              <a:t> | Slide </a:t>
            </a:r>
            <a:fld id="{3705AB1C-6091-408D-A461-EC6AF3021E19}" type="slidenum">
              <a:rPr lang="en-US" smtClean="0">
                <a:solidFill>
                  <a:srgbClr val="666666"/>
                </a:solidFill>
                <a:latin typeface="Arial" pitchFamily="34" charset="0"/>
              </a:rPr>
              <a:pPr/>
              <a:t>9</a:t>
            </a:fld>
            <a:endParaRPr lang="en-US" b="1" smtClean="0">
              <a:solidFill>
                <a:srgbClr val="666666"/>
              </a:solidFill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04775" y="6178550"/>
            <a:ext cx="8912225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59396" name="Picture 3" descr="ABB1ClaimL_rgb300_100m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438" y="2643188"/>
            <a:ext cx="7985125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794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IMAGE" val="SPREhorizontal"/>
  <p:tag name="VARSLIDECATEGORYID" val="SPREtitle"/>
  <p:tag name="VARSLIDEID" val="SPREtitle_slide_horizontal_pi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SLIDECATEGORYID" val="SPREtext"/>
  <p:tag name="VARSLIDEID" val="SPREcontent_tex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6EA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AB200"/>
        </a:dk2>
        <a:lt2>
          <a:srgbClr val="666666"/>
        </a:lt2>
        <a:accent1>
          <a:srgbClr val="98DB38"/>
        </a:accent1>
        <a:accent2>
          <a:srgbClr val="084C07"/>
        </a:accent2>
        <a:accent3>
          <a:srgbClr val="FFFFFF"/>
        </a:accent3>
        <a:accent4>
          <a:srgbClr val="000000"/>
        </a:accent4>
        <a:accent5>
          <a:srgbClr val="CAEAAE"/>
        </a:accent5>
        <a:accent6>
          <a:srgbClr val="064406"/>
        </a:accent6>
        <a:hlink>
          <a:srgbClr val="02820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9868EF"/>
        </a:dk2>
        <a:lt2>
          <a:srgbClr val="666666"/>
        </a:lt2>
        <a:accent1>
          <a:srgbClr val="B4A0E8"/>
        </a:accent1>
        <a:accent2>
          <a:srgbClr val="601F69"/>
        </a:accent2>
        <a:accent3>
          <a:srgbClr val="FFFFFF"/>
        </a:accent3>
        <a:accent4>
          <a:srgbClr val="000000"/>
        </a:accent4>
        <a:accent5>
          <a:srgbClr val="D6CDF2"/>
        </a:accent5>
        <a:accent6>
          <a:srgbClr val="561B5E"/>
        </a:accent6>
        <a:hlink>
          <a:srgbClr val="904AB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FF6C00"/>
        </a:dk2>
        <a:lt2>
          <a:srgbClr val="666666"/>
        </a:lt2>
        <a:accent1>
          <a:srgbClr val="FDAC25"/>
        </a:accent1>
        <a:accent2>
          <a:srgbClr val="9A2801"/>
        </a:accent2>
        <a:accent3>
          <a:srgbClr val="FFFFFF"/>
        </a:accent3>
        <a:accent4>
          <a:srgbClr val="000000"/>
        </a:accent4>
        <a:accent5>
          <a:srgbClr val="FED2AC"/>
        </a:accent5>
        <a:accent6>
          <a:srgbClr val="8B2301"/>
        </a:accent6>
        <a:hlink>
          <a:srgbClr val="BF45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287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Default Design</vt:lpstr>
      <vt:lpstr>Blueberry API Excel-to-Excel communication </vt:lpstr>
      <vt:lpstr>We share data between teams at ABB List of banks ABB has a relationship with</vt:lpstr>
      <vt:lpstr>Data owners How can we efficiently manage common data across ABB?</vt:lpstr>
      <vt:lpstr>Value behind Blueberry API Project Management and Systems Engineering Team</vt:lpstr>
      <vt:lpstr>Compare work-flows Email + manual work vs Blueberry API</vt:lpstr>
      <vt:lpstr>Email + manual What is the most time-consuming part of preparing a report?</vt:lpstr>
      <vt:lpstr>Data crunching times Email + manual work vs Blueberry API</vt:lpstr>
      <vt:lpstr>Blueberry API Workflows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Mum</dc:creator>
  <cp:lastModifiedBy>Bartosz Piechnik</cp:lastModifiedBy>
  <cp:revision>1735</cp:revision>
  <cp:lastPrinted>2015-04-16T12:56:41Z</cp:lastPrinted>
  <dcterms:created xsi:type="dcterms:W3CDTF">2006-01-16T13:05:46Z</dcterms:created>
  <dcterms:modified xsi:type="dcterms:W3CDTF">2015-04-21T20:22:12Z</dcterms:modified>
</cp:coreProperties>
</file>