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38" r:id="rId2"/>
    <p:sldId id="466" r:id="rId3"/>
    <p:sldId id="465" r:id="rId4"/>
  </p:sldIdLst>
  <p:sldSz cx="12192000" cy="6858000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CBC"/>
    <a:srgbClr val="92E8E3"/>
    <a:srgbClr val="F2F2F2"/>
    <a:srgbClr val="4F007D"/>
    <a:srgbClr val="432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7" autoAdjust="0"/>
    <p:restoredTop sz="79204" autoAdjust="0"/>
  </p:normalViewPr>
  <p:slideViewPr>
    <p:cSldViewPr snapToObjects="1">
      <p:cViewPr varScale="1">
        <p:scale>
          <a:sx n="92" d="100"/>
          <a:sy n="92" d="100"/>
        </p:scale>
        <p:origin x="108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2227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E96AEA0-744A-48EA-ABF5-E59124666724}" type="datetime4">
              <a:rPr lang="nl-NL" smtClean="0"/>
              <a:t>17 september 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627679F-CF51-4C93-98F8-38F4432DF51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87078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A94F956-327D-43C8-9B83-474AA225D79C}" type="datetime4">
              <a:rPr lang="nl-NL" smtClean="0"/>
              <a:t>17 september 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6EE5D3A-7813-4240-8A99-3F3D17DD23C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325875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eaLnBrk="1" hangingPunct="1"/>
            <a:r>
              <a:rPr lang="en-US" dirty="0"/>
              <a:t>----</a:t>
            </a:r>
          </a:p>
          <a:p>
            <a:pPr eaLnBrk="1" hangingPunct="1"/>
            <a:r>
              <a:rPr lang="en-US" dirty="0"/>
              <a:t>pitch:</a:t>
            </a:r>
          </a:p>
          <a:p>
            <a:pPr eaLnBrk="1" hangingPunct="1"/>
            <a:r>
              <a:rPr lang="en-US" dirty="0"/>
              <a:t>### Tool </a:t>
            </a:r>
            <a:r>
              <a:rPr lang="en-US" dirty="0" err="1"/>
              <a:t>Labsz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#### Wil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eens</a:t>
            </a:r>
            <a:r>
              <a:rPr lang="en-US" dirty="0"/>
              <a:t> die </a:t>
            </a:r>
            <a:r>
              <a:rPr lang="en-US" dirty="0" err="1"/>
              <a:t>nieuwe</a:t>
            </a:r>
            <a:r>
              <a:rPr lang="en-US" dirty="0"/>
              <a:t> test tool of </a:t>
            </a:r>
            <a:r>
              <a:rPr lang="en-US" dirty="0" err="1"/>
              <a:t>dat</a:t>
            </a:r>
            <a:r>
              <a:rPr lang="en-US" dirty="0"/>
              <a:t> framework </a:t>
            </a:r>
            <a:r>
              <a:rPr lang="en-US" dirty="0" err="1"/>
              <a:t>uitproberen</a:t>
            </a:r>
            <a:r>
              <a:rPr lang="en-US" dirty="0"/>
              <a:t>?</a:t>
            </a:r>
          </a:p>
          <a:p>
            <a:pPr eaLnBrk="1" hangingPunct="1"/>
            <a:r>
              <a:rPr lang="en-US" dirty="0"/>
              <a:t>Maar: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eerst</a:t>
            </a:r>
            <a:r>
              <a:rPr lang="en-US" dirty="0"/>
              <a:t> Python, JDK, </a:t>
            </a:r>
            <a:r>
              <a:rPr lang="en-US" dirty="0" err="1"/>
              <a:t>.Net</a:t>
            </a:r>
            <a:r>
              <a:rPr lang="en-US" dirty="0"/>
              <a:t>, Maven </a:t>
            </a:r>
            <a:r>
              <a:rPr lang="en-US" dirty="0" err="1"/>
              <a:t>installeren</a:t>
            </a:r>
            <a:r>
              <a:rPr lang="en-US" dirty="0"/>
              <a:t>?</a:t>
            </a:r>
          </a:p>
          <a:p>
            <a:pPr eaLnBrk="1" hangingPunct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zaten</a:t>
            </a:r>
            <a:r>
              <a:rPr lang="en-US" dirty="0"/>
              <a:t> die Windows </a:t>
            </a:r>
            <a:r>
              <a:rPr lang="en-US" dirty="0" err="1"/>
              <a:t>omgevingsvariabelen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al </a:t>
            </a:r>
            <a:r>
              <a:rPr lang="en-US" dirty="0" err="1"/>
              <a:t>weer</a:t>
            </a:r>
            <a:r>
              <a:rPr lang="en-US" dirty="0"/>
              <a:t>?</a:t>
            </a:r>
          </a:p>
          <a:p>
            <a:pPr eaLnBrk="1" hangingPunct="1"/>
            <a:r>
              <a:rPr lang="en-US" dirty="0"/>
              <a:t>Moet </a:t>
            </a:r>
            <a:r>
              <a:rPr lang="en-US" dirty="0" err="1"/>
              <a:t>ik</a:t>
            </a:r>
            <a:r>
              <a:rPr lang="en-US" dirty="0"/>
              <a:t> de 64-bit installer </a:t>
            </a:r>
            <a:r>
              <a:rPr lang="en-US" dirty="0" err="1"/>
              <a:t>kiezen</a:t>
            </a:r>
            <a:r>
              <a:rPr lang="en-US" dirty="0"/>
              <a:t> of is het .7z file </a:t>
            </a:r>
            <a:r>
              <a:rPr lang="en-US" dirty="0" err="1"/>
              <a:t>goed</a:t>
            </a:r>
            <a:r>
              <a:rPr lang="en-US" dirty="0"/>
              <a:t>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Om </a:t>
            </a:r>
            <a:r>
              <a:rPr lang="en-US" dirty="0" err="1"/>
              <a:t>dat</a:t>
            </a:r>
            <a:r>
              <a:rPr lang="en-US" dirty="0"/>
              <a:t> wat </a:t>
            </a:r>
            <a:r>
              <a:rPr lang="en-US" dirty="0" err="1"/>
              <a:t>gemakkelijker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Labsz</a:t>
            </a:r>
            <a:r>
              <a:rPr lang="en-US" dirty="0"/>
              <a:t> het Tool Lab </a:t>
            </a:r>
            <a:r>
              <a:rPr lang="en-US" dirty="0" err="1"/>
              <a:t>bedacht</a:t>
            </a:r>
            <a:r>
              <a:rPr lang="en-US" dirty="0"/>
              <a:t>. Met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doel</a:t>
            </a:r>
            <a:r>
              <a:rPr lang="en-US" dirty="0"/>
              <a:t> **'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gemakkelijk</a:t>
            </a:r>
            <a:r>
              <a:rPr lang="en-US" dirty="0"/>
              <a:t> de </a:t>
            </a:r>
            <a:r>
              <a:rPr lang="en-US" dirty="0" err="1"/>
              <a:t>beschikking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over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werkende</a:t>
            </a:r>
            <a:r>
              <a:rPr lang="en-US" dirty="0"/>
              <a:t> </a:t>
            </a:r>
            <a:r>
              <a:rPr lang="en-US" dirty="0" err="1"/>
              <a:t>omgeving</a:t>
            </a:r>
            <a:r>
              <a:rPr lang="en-US" dirty="0"/>
              <a:t> met de tool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testproject</a:t>
            </a:r>
            <a:r>
              <a:rPr lang="en-US" dirty="0"/>
              <a:t>'**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gingen</a:t>
            </a:r>
            <a:r>
              <a:rPr lang="en-US" dirty="0"/>
              <a:t> wat </a:t>
            </a:r>
            <a:r>
              <a:rPr lang="en-US" dirty="0" err="1"/>
              <a:t>iteraties</a:t>
            </a:r>
            <a:r>
              <a:rPr lang="en-US" dirty="0"/>
              <a:t> </a:t>
            </a:r>
            <a:r>
              <a:rPr lang="en-US" dirty="0" err="1"/>
              <a:t>overheen</a:t>
            </a:r>
            <a:r>
              <a:rPr lang="en-US" dirty="0"/>
              <a:t>, maar nu </a:t>
            </a:r>
            <a:r>
              <a:rPr lang="en-US" dirty="0" err="1"/>
              <a:t>hebben</a:t>
            </a:r>
            <a:r>
              <a:rPr lang="en-US" dirty="0"/>
              <a:t> we wat. </a:t>
            </a:r>
            <a:r>
              <a:rPr lang="en-US" dirty="0" err="1"/>
              <a:t>Tijdens</a:t>
            </a:r>
            <a:r>
              <a:rPr lang="en-US" dirty="0"/>
              <a:t> de </a:t>
            </a:r>
            <a:r>
              <a:rPr lang="en-US" dirty="0" err="1"/>
              <a:t>sessie</a:t>
            </a:r>
            <a:r>
              <a:rPr lang="en-US" dirty="0"/>
              <a:t> </a:t>
            </a:r>
            <a:r>
              <a:rPr lang="en-US" dirty="0" err="1"/>
              <a:t>geef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demo van het </a:t>
            </a:r>
            <a:r>
              <a:rPr lang="en-US" dirty="0" err="1"/>
              <a:t>resultaat</a:t>
            </a:r>
            <a:r>
              <a:rPr lang="en-US" dirty="0"/>
              <a:t>.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laat</a:t>
            </a:r>
            <a:r>
              <a:rPr lang="en-US" dirty="0"/>
              <a:t> de </a:t>
            </a:r>
            <a:r>
              <a:rPr lang="en-US" dirty="0" err="1"/>
              <a:t>omgeving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, hoe </a:t>
            </a:r>
            <a:r>
              <a:rPr lang="en-US" dirty="0" err="1"/>
              <a:t>je</a:t>
            </a:r>
            <a:r>
              <a:rPr lang="en-US" dirty="0"/>
              <a:t> het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werkend</a:t>
            </a:r>
            <a:r>
              <a:rPr lang="en-US" dirty="0"/>
              <a:t> </a:t>
            </a:r>
            <a:r>
              <a:rPr lang="en-US" dirty="0" err="1"/>
              <a:t>krijgt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hoe we het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opgezet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----</a:t>
            </a:r>
          </a:p>
          <a:p>
            <a:pPr eaLnBrk="1" hangingPunct="1"/>
            <a:r>
              <a:rPr lang="en-US" dirty="0" err="1"/>
              <a:t>tijdens</a:t>
            </a:r>
            <a:r>
              <a:rPr lang="en-US" dirty="0"/>
              <a:t> </a:t>
            </a:r>
            <a:r>
              <a:rPr lang="en-US" dirty="0" err="1"/>
              <a:t>sessie</a:t>
            </a:r>
            <a:r>
              <a:rPr lang="en-US" dirty="0"/>
              <a:t>:</a:t>
            </a:r>
          </a:p>
          <a:p>
            <a:pPr eaLnBrk="1" hangingPunct="1"/>
            <a:r>
              <a:rPr lang="en-US" dirty="0"/>
              <a:t>- </a:t>
            </a:r>
            <a:r>
              <a:rPr lang="en-US" dirty="0" err="1"/>
              <a:t>korte</a:t>
            </a:r>
            <a:r>
              <a:rPr lang="en-US" dirty="0"/>
              <a:t> recap </a:t>
            </a:r>
            <a:r>
              <a:rPr lang="en-US" dirty="0" err="1"/>
              <a:t>bovenstaande</a:t>
            </a:r>
            <a:endParaRPr lang="en-US" dirty="0"/>
          </a:p>
          <a:p>
            <a:pPr eaLnBrk="1" hangingPunct="1"/>
            <a:r>
              <a:rPr lang="en-US" dirty="0"/>
              <a:t>- </a:t>
            </a:r>
            <a:r>
              <a:rPr lang="en-US" dirty="0" err="1"/>
              <a:t>uitleg</a:t>
            </a:r>
            <a:r>
              <a:rPr lang="en-US" dirty="0"/>
              <a:t> over de </a:t>
            </a:r>
            <a:r>
              <a:rPr lang="en-US" dirty="0" err="1"/>
              <a:t>oplossing</a:t>
            </a:r>
            <a:r>
              <a:rPr lang="en-US" dirty="0"/>
              <a:t>, wat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voordat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slag </a:t>
            </a:r>
            <a:r>
              <a:rPr lang="en-US" dirty="0" err="1"/>
              <a:t>kan.</a:t>
            </a:r>
            <a:endParaRPr lang="en-US" dirty="0"/>
          </a:p>
          <a:p>
            <a:pPr eaLnBrk="1" hangingPunct="1"/>
            <a:r>
              <a:rPr lang="en-US" dirty="0"/>
              <a:t>- demo </a:t>
            </a:r>
            <a:r>
              <a:rPr lang="en-US" dirty="0" err="1"/>
              <a:t>starten</a:t>
            </a:r>
            <a:r>
              <a:rPr lang="en-US" dirty="0"/>
              <a:t> </a:t>
            </a:r>
            <a:r>
              <a:rPr lang="en-US" dirty="0" err="1"/>
              <a:t>omgeving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testuitvoer</a:t>
            </a:r>
            <a:endParaRPr lang="en-US" dirty="0"/>
          </a:p>
          <a:p>
            <a:pPr eaLnBrk="1" hangingPunct="1"/>
            <a:r>
              <a:rPr lang="en-US" dirty="0"/>
              <a:t>- </a:t>
            </a:r>
            <a:r>
              <a:rPr lang="en-US" dirty="0" err="1"/>
              <a:t>uitleg</a:t>
            </a:r>
            <a:r>
              <a:rPr lang="en-US" dirty="0"/>
              <a:t> </a:t>
            </a:r>
            <a:r>
              <a:rPr lang="en-US" dirty="0" err="1"/>
              <a:t>provisionen</a:t>
            </a:r>
            <a:r>
              <a:rPr lang="en-US" dirty="0"/>
              <a:t> van </a:t>
            </a:r>
            <a:r>
              <a:rPr lang="en-US" dirty="0" err="1"/>
              <a:t>omgeving</a:t>
            </a:r>
            <a:r>
              <a:rPr lang="en-US" dirty="0"/>
              <a:t>, hoe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eigen </a:t>
            </a:r>
            <a:r>
              <a:rPr lang="en-US" dirty="0" err="1"/>
              <a:t>favoriete</a:t>
            </a:r>
            <a:r>
              <a:rPr lang="en-US" dirty="0"/>
              <a:t> tool? (</a:t>
            </a:r>
            <a:r>
              <a:rPr lang="en-US" dirty="0" err="1"/>
              <a:t>kort</a:t>
            </a:r>
            <a:r>
              <a:rPr lang="en-US" dirty="0"/>
              <a:t>, </a:t>
            </a:r>
            <a:r>
              <a:rPr lang="en-US" dirty="0" err="1"/>
              <a:t>meer</a:t>
            </a:r>
            <a:r>
              <a:rPr lang="en-US" dirty="0"/>
              <a:t> info via </a:t>
            </a:r>
            <a:r>
              <a:rPr lang="en-US" dirty="0" err="1"/>
              <a:t>Labsz</a:t>
            </a:r>
            <a:r>
              <a:rPr lang="en-US" dirty="0"/>
              <a:t>/Slack)</a:t>
            </a:r>
          </a:p>
          <a:p>
            <a:pPr eaLnBrk="1" hangingPunct="1"/>
            <a:r>
              <a:rPr lang="en-US" dirty="0"/>
              <a:t>- </a:t>
            </a:r>
            <a:r>
              <a:rPr lang="en-US" dirty="0" err="1"/>
              <a:t>vraag</a:t>
            </a:r>
            <a:r>
              <a:rPr lang="en-US" dirty="0"/>
              <a:t> over wat </a:t>
            </a:r>
            <a:r>
              <a:rPr lang="en-US" dirty="0" err="1"/>
              <a:t>collega's</a:t>
            </a:r>
            <a:r>
              <a:rPr lang="en-US" dirty="0"/>
              <a:t> </a:t>
            </a:r>
            <a:r>
              <a:rPr lang="en-US" dirty="0" err="1"/>
              <a:t>handige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van </a:t>
            </a:r>
            <a:r>
              <a:rPr lang="en-US" dirty="0" err="1"/>
              <a:t>distributie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----</a:t>
            </a:r>
          </a:p>
          <a:p>
            <a:pPr eaLnBrk="1" hangingPunct="1"/>
            <a:r>
              <a:rPr lang="en-US" dirty="0" err="1"/>
              <a:t>benodigdheden</a:t>
            </a:r>
            <a:r>
              <a:rPr lang="en-US" dirty="0"/>
              <a:t>:</a:t>
            </a:r>
          </a:p>
          <a:p>
            <a:pPr eaLnBrk="1" hangingPunct="1"/>
            <a:r>
              <a:rPr lang="en-US" dirty="0"/>
              <a:t>- </a:t>
            </a:r>
            <a:r>
              <a:rPr lang="en-US" dirty="0" err="1"/>
              <a:t>een</a:t>
            </a:r>
            <a:r>
              <a:rPr lang="en-US" dirty="0"/>
              <a:t> TV met </a:t>
            </a:r>
            <a:r>
              <a:rPr lang="en-US" dirty="0" err="1"/>
              <a:t>hdmi</a:t>
            </a:r>
            <a:r>
              <a:rPr lang="en-US" dirty="0"/>
              <a:t> </a:t>
            </a:r>
            <a:r>
              <a:rPr lang="en-US" dirty="0" err="1"/>
              <a:t>aansluiting</a:t>
            </a:r>
            <a:r>
              <a:rPr lang="en-US" dirty="0"/>
              <a:t>, neem eigen laptop </a:t>
            </a:r>
            <a:r>
              <a:rPr lang="en-US" dirty="0" err="1"/>
              <a:t>mee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35360" y="1196752"/>
            <a:ext cx="11521280" cy="5112568"/>
          </a:xfrm>
        </p:spPr>
        <p:txBody>
          <a:bodyPr/>
          <a:lstStyle/>
          <a:p>
            <a:pPr lvl="0"/>
            <a:r>
              <a:rPr lang="x-none" dirty="0"/>
              <a:t>Klik om de tekststijl van het model te bewerken</a:t>
            </a:r>
          </a:p>
          <a:p>
            <a:pPr lvl="1"/>
            <a:r>
              <a:rPr lang="x-none" dirty="0"/>
              <a:t>Tweede niveau</a:t>
            </a:r>
          </a:p>
          <a:p>
            <a:pPr lvl="2"/>
            <a:r>
              <a:rPr lang="x-none" dirty="0"/>
              <a:t>Derde niveau</a:t>
            </a:r>
          </a:p>
          <a:p>
            <a:pPr lvl="3"/>
            <a:r>
              <a:rPr lang="x-none" dirty="0"/>
              <a:t>Vierde niveau</a:t>
            </a:r>
          </a:p>
          <a:p>
            <a:pPr lvl="4"/>
            <a:r>
              <a:rPr lang="x-none" dirty="0"/>
              <a:t>Vijfde niveau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0" y="6484052"/>
            <a:ext cx="12192000" cy="3739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rgbClr val="5A2CBC"/>
                </a:solidFill>
                <a:latin typeface="Montserrat Hairline" panose="00000300000000000000" pitchFamily="50" charset="0"/>
                <a:cs typeface="+mn-cs"/>
              </a:defRPr>
            </a:lvl1pPr>
          </a:lstStyle>
          <a:p>
            <a:pPr>
              <a:defRPr/>
            </a:pPr>
            <a:r>
              <a:rPr lang="nl-NL" dirty="0"/>
              <a:t>Ondertitel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31704" y="260648"/>
            <a:ext cx="8424936" cy="57606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Montserrat Light" panose="00000400000000000000" pitchFamily="50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61576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35360" y="1834962"/>
            <a:ext cx="5661157" cy="44743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dirty="0"/>
              <a:t>Klik om de tekststijl van het model te bewerken</a:t>
            </a:r>
          </a:p>
          <a:p>
            <a:pPr lvl="1"/>
            <a:r>
              <a:rPr lang="x-none" dirty="0"/>
              <a:t>Tweede niveau</a:t>
            </a:r>
          </a:p>
          <a:p>
            <a:pPr lvl="2"/>
            <a:r>
              <a:rPr lang="x-none" dirty="0"/>
              <a:t>Derde niveau</a:t>
            </a:r>
          </a:p>
          <a:p>
            <a:pPr lvl="3"/>
            <a:r>
              <a:rPr lang="x-none" dirty="0"/>
              <a:t>Vierde niveau</a:t>
            </a:r>
          </a:p>
          <a:p>
            <a:pPr lvl="4"/>
            <a:r>
              <a:rPr lang="x-none" dirty="0"/>
              <a:t>Vijfde niveau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1834962"/>
            <a:ext cx="5663273" cy="44743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Klik om de tekststijl van het model te bewerken</a:t>
            </a:r>
          </a:p>
          <a:p>
            <a:pPr lvl="1"/>
            <a:r>
              <a:rPr lang="x-none"/>
              <a:t>Tweede niveau</a:t>
            </a:r>
          </a:p>
          <a:p>
            <a:pPr lvl="2"/>
            <a:r>
              <a:rPr lang="x-none"/>
              <a:t>Derde niveau</a:t>
            </a:r>
          </a:p>
          <a:p>
            <a:pPr lvl="3"/>
            <a:r>
              <a:rPr lang="x-none"/>
              <a:t>Vierde niveau</a:t>
            </a:r>
          </a:p>
          <a:p>
            <a:pPr lvl="4"/>
            <a:r>
              <a:rPr lang="x-none"/>
              <a:t>Vijfde niveau</a:t>
            </a:r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Ondertitel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31703" y="260648"/>
            <a:ext cx="8424937" cy="57606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Montserrat Light" panose="00000400000000000000" pitchFamily="50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3784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Ondertitel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31704" y="260649"/>
            <a:ext cx="8424936" cy="57606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Montserrat Light" panose="00000400000000000000" pitchFamily="50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5381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Montserrat Ultra Light" panose="00000300000000000000" pitchFamily="50" charset="0"/>
              </a:defRPr>
            </a:lvl1pPr>
            <a:lvl2pPr>
              <a:defRPr sz="2400">
                <a:latin typeface="Montserrat Ultra Light" panose="00000300000000000000" pitchFamily="50" charset="0"/>
              </a:defRPr>
            </a:lvl2pPr>
            <a:lvl3pPr>
              <a:defRPr sz="2400">
                <a:latin typeface="Montserrat Ultra Light" panose="00000300000000000000" pitchFamily="50" charset="0"/>
              </a:defRPr>
            </a:lvl3pPr>
            <a:lvl4pPr>
              <a:defRPr sz="2400">
                <a:latin typeface="Montserrat Ultra Light" panose="00000300000000000000" pitchFamily="50" charset="0"/>
              </a:defRPr>
            </a:lvl4pPr>
            <a:lvl5pPr>
              <a:defRPr sz="2400">
                <a:latin typeface="Montserrat Ultra Light" panose="00000300000000000000" pitchFamily="50" charset="0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0" y="6484052"/>
            <a:ext cx="12192000" cy="3739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rgbClr val="5A2CBC"/>
                </a:solidFill>
                <a:latin typeface="Montserrat Hairline" panose="00000300000000000000" pitchFamily="50" charset="0"/>
                <a:cs typeface="+mn-cs"/>
              </a:defRPr>
            </a:lvl1pPr>
          </a:lstStyle>
          <a:p>
            <a:pPr>
              <a:defRPr/>
            </a:pPr>
            <a:r>
              <a:rPr lang="nl-NL" dirty="0"/>
              <a:t>Ondertitel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2" r="22464" b="14506"/>
          <a:stretch/>
        </p:blipFill>
        <p:spPr>
          <a:xfrm>
            <a:off x="263352" y="153089"/>
            <a:ext cx="2814258" cy="792088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431703" y="260649"/>
            <a:ext cx="8425863" cy="578437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Montserrat Light" panose="00000400000000000000" pitchFamily="50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42978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334434" y="1196975"/>
            <a:ext cx="11523133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0" y="6484052"/>
            <a:ext cx="12192000" cy="3739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rgbClr val="5A2CBC"/>
                </a:solidFill>
                <a:latin typeface="Montserrat Hairline" panose="00000300000000000000" pitchFamily="50" charset="0"/>
                <a:cs typeface="+mn-cs"/>
              </a:defRPr>
            </a:lvl1pPr>
          </a:lstStyle>
          <a:p>
            <a:pPr>
              <a:defRPr/>
            </a:pPr>
            <a:r>
              <a:rPr lang="nl-NL" dirty="0"/>
              <a:t>Ondertitel</a:t>
            </a:r>
          </a:p>
        </p:txBody>
      </p:sp>
      <p:sp>
        <p:nvSpPr>
          <p:cNvPr id="2" name="Rechthoek 1"/>
          <p:cNvSpPr/>
          <p:nvPr userDrawn="1"/>
        </p:nvSpPr>
        <p:spPr>
          <a:xfrm>
            <a:off x="0" y="2331"/>
            <a:ext cx="12192000" cy="79200"/>
          </a:xfrm>
          <a:prstGeom prst="rect">
            <a:avLst/>
          </a:prstGeom>
          <a:solidFill>
            <a:srgbClr val="92E8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2" r="22464" b="14506"/>
          <a:stretch/>
        </p:blipFill>
        <p:spPr>
          <a:xfrm>
            <a:off x="263352" y="153089"/>
            <a:ext cx="2814258" cy="792088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3402064" y="299481"/>
            <a:ext cx="8455503" cy="533574"/>
          </a:xfrm>
          <a:prstGeom prst="rect">
            <a:avLst/>
          </a:prstGeom>
          <a:solidFill>
            <a:srgbClr val="5A2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 userDrawn="1"/>
        </p:nvSpPr>
        <p:spPr>
          <a:xfrm>
            <a:off x="0" y="1016736"/>
            <a:ext cx="12192000" cy="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 userDrawn="1"/>
        </p:nvSpPr>
        <p:spPr>
          <a:xfrm>
            <a:off x="-96688" y="6407617"/>
            <a:ext cx="12313368" cy="457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9" r:id="rId3"/>
    <p:sldLayoutId id="2147483681" r:id="rId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A2CBC"/>
        </a:buClr>
        <a:buFont typeface="Arial" charset="0"/>
        <a:buChar char="•"/>
        <a:defRPr sz="2400" kern="1200">
          <a:solidFill>
            <a:schemeClr val="tx1"/>
          </a:solidFill>
          <a:latin typeface="Montserrat Light" panose="00000400000000000000" pitchFamily="50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A2CBC"/>
        </a:buClr>
        <a:buFont typeface="Arial" charset="0"/>
        <a:buChar char="–"/>
        <a:defRPr sz="2200" kern="1200">
          <a:solidFill>
            <a:schemeClr val="tx1"/>
          </a:solidFill>
          <a:latin typeface="Montserrat Light" panose="00000400000000000000" pitchFamily="50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A2CBC"/>
        </a:buClr>
        <a:buFont typeface="Wingdings" pitchFamily="2" charset="2"/>
        <a:buChar char="§"/>
        <a:defRPr sz="2000" kern="1200">
          <a:solidFill>
            <a:schemeClr val="tx1"/>
          </a:solidFill>
          <a:latin typeface="Montserrat Light" panose="00000400000000000000" pitchFamily="50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A2CBC"/>
        </a:buClr>
        <a:buFont typeface="Courier New" pitchFamily="49" charset="0"/>
        <a:buChar char="o"/>
        <a:defRPr kern="1200">
          <a:solidFill>
            <a:schemeClr val="tx1"/>
          </a:solidFill>
          <a:latin typeface="Montserrat Light" panose="00000400000000000000" pitchFamily="50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A2CBC"/>
        </a:buClr>
        <a:buFont typeface="Arial" charset="0"/>
        <a:buChar char="»"/>
        <a:defRPr sz="1600" kern="1200">
          <a:solidFill>
            <a:schemeClr val="tx1"/>
          </a:solidFill>
          <a:latin typeface="Montserrat Light" panose="00000400000000000000" pitchFamily="50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42D18F-057B-5A4E-920D-0830CA0F70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12288688" cy="726236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31704" y="272697"/>
            <a:ext cx="8424936" cy="576065"/>
          </a:xfrm>
        </p:spPr>
        <p:txBody>
          <a:bodyPr/>
          <a:lstStyle/>
          <a:p>
            <a:r>
              <a:rPr lang="nl-NL" dirty="0"/>
              <a:t>Tool </a:t>
            </a:r>
            <a:r>
              <a:rPr lang="nl-NL" dirty="0" err="1"/>
              <a:t>Labsz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68A47-8CA7-F045-94DC-16015A724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6535">
            <a:off x="2912862" y="1463721"/>
            <a:ext cx="1422400" cy="142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8B5B22-AA26-1743-ABDA-2A3177600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1048">
            <a:off x="6774349" y="1719810"/>
            <a:ext cx="2032000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5F7978-D650-C14B-AE90-33785FC1B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38415">
            <a:off x="9650405" y="1331121"/>
            <a:ext cx="1752600" cy="1155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BFC1A0-A174-0745-82AE-9FE727D274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444326">
            <a:off x="4447758" y="2171674"/>
            <a:ext cx="2305422" cy="4239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AD64CD-1186-064A-AAAB-E5E929DB49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591592">
            <a:off x="480526" y="2258647"/>
            <a:ext cx="1727200" cy="116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331366-C81E-7047-B56C-8948BD7002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5589" y="3905210"/>
            <a:ext cx="1666230" cy="9393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296BC8-9C2F-B646-82DD-68453BE150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528350">
            <a:off x="3169583" y="3882927"/>
            <a:ext cx="1422400" cy="1422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0B054C-0F67-8A4B-AE27-2B5958EAF5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46553" y="3332997"/>
            <a:ext cx="1422400" cy="1422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CB73F8-0DF3-114A-8E74-56089BBEE4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102" y="3972716"/>
            <a:ext cx="1422400" cy="14224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32048" y="5661248"/>
            <a:ext cx="11208568" cy="1008112"/>
          </a:xfrm>
          <a:prstGeom prst="roundRect">
            <a:avLst>
              <a:gd name="adj" fmla="val 16667"/>
            </a:avLst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nl-NL" sz="4000" dirty="0">
                <a:latin typeface="Montserrat Ultra Light" panose="00000300000000000000" pitchFamily="50" charset="0"/>
              </a:rPr>
              <a:t>Een werkende omgeving zonder gedoe </a:t>
            </a:r>
          </a:p>
        </p:txBody>
      </p:sp>
    </p:spTree>
    <p:extLst>
      <p:ext uri="{BB962C8B-B14F-4D97-AF65-F5344CB8AC3E}">
        <p14:creationId xmlns:p14="http://schemas.microsoft.com/office/powerpoint/2010/main" val="249023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F14DB53-6850-0A43-860A-3606DC569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1" t="19717" r="10909" b="21118"/>
          <a:stretch/>
        </p:blipFill>
        <p:spPr>
          <a:xfrm>
            <a:off x="1775520" y="1124744"/>
            <a:ext cx="8208912" cy="5223852"/>
          </a:xfr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Ondertitel</a:t>
            </a:r>
            <a:endParaRPr lang="nl-NL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725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103FB3-44DA-8C43-89B4-51A04BA26723}"/>
              </a:ext>
            </a:extLst>
          </p:cNvPr>
          <p:cNvSpPr/>
          <p:nvPr/>
        </p:nvSpPr>
        <p:spPr>
          <a:xfrm>
            <a:off x="6528048" y="3789040"/>
            <a:ext cx="5328592" cy="1944216"/>
          </a:xfrm>
          <a:prstGeom prst="roundRect">
            <a:avLst/>
          </a:prstGeom>
          <a:solidFill>
            <a:srgbClr val="92E8E3"/>
          </a:solidFill>
          <a:ln w="76200">
            <a:solidFill>
              <a:srgbClr val="5A2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>
          <a:xfrm>
            <a:off x="335360" y="1268760"/>
            <a:ext cx="5661157" cy="4896544"/>
          </a:xfrm>
        </p:spPr>
        <p:txBody>
          <a:bodyPr/>
          <a:lstStyle/>
          <a:p>
            <a:r>
              <a:rPr lang="nl-NL" dirty="0"/>
              <a:t>Docker images</a:t>
            </a:r>
          </a:p>
          <a:p>
            <a:pPr lvl="1"/>
            <a:r>
              <a:rPr lang="nl-NL" dirty="0"/>
              <a:t>Docker</a:t>
            </a:r>
          </a:p>
          <a:p>
            <a:pPr lvl="1"/>
            <a:r>
              <a:rPr lang="nl-NL" dirty="0"/>
              <a:t>Gebrek aan base images met </a:t>
            </a:r>
            <a:r>
              <a:rPr lang="nl-NL" dirty="0" err="1"/>
              <a:t>linux</a:t>
            </a:r>
            <a:r>
              <a:rPr lang="nl-NL" dirty="0"/>
              <a:t> omgeving (of verouderd)</a:t>
            </a:r>
          </a:p>
          <a:p>
            <a:pPr lvl="1"/>
            <a:r>
              <a:rPr lang="nl-NL" dirty="0"/>
              <a:t>Hosting issue</a:t>
            </a:r>
          </a:p>
          <a:p>
            <a:r>
              <a:rPr lang="nl-NL" dirty="0" err="1"/>
              <a:t>Vagrant</a:t>
            </a:r>
            <a:endParaRPr lang="nl-NL" dirty="0"/>
          </a:p>
          <a:p>
            <a:pPr lvl="1"/>
            <a:r>
              <a:rPr lang="nl-NL" dirty="0"/>
              <a:t>Manier om een virtuele machine te </a:t>
            </a:r>
            <a:r>
              <a:rPr lang="nl-NL" dirty="0" err="1"/>
              <a:t>provisionen</a:t>
            </a:r>
            <a:endParaRPr lang="nl-NL" dirty="0"/>
          </a:p>
          <a:p>
            <a:pPr lvl="1"/>
            <a:r>
              <a:rPr lang="nl-NL" dirty="0"/>
              <a:t>Gebruik </a:t>
            </a:r>
            <a:r>
              <a:rPr lang="nl-NL" dirty="0" err="1"/>
              <a:t>virtualbox</a:t>
            </a:r>
            <a:endParaRPr lang="nl-NL" dirty="0"/>
          </a:p>
          <a:p>
            <a:pPr lvl="1"/>
            <a:r>
              <a:rPr lang="nl-NL" dirty="0" err="1"/>
              <a:t>Vagrant</a:t>
            </a:r>
            <a:r>
              <a:rPr lang="nl-NL" dirty="0"/>
              <a:t> kennis nodig</a:t>
            </a:r>
          </a:p>
          <a:p>
            <a:pPr lvl="1"/>
            <a:r>
              <a:rPr lang="nl-NL" dirty="0"/>
              <a:t>Hosting / </a:t>
            </a:r>
            <a:r>
              <a:rPr lang="nl-NL" dirty="0" err="1"/>
              <a:t>Packaging</a:t>
            </a:r>
            <a:r>
              <a:rPr lang="nl-NL" dirty="0"/>
              <a:t> issue project</a:t>
            </a:r>
          </a:p>
          <a:p>
            <a:pPr lvl="1"/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4"/>
          </p:nvPr>
        </p:nvSpPr>
        <p:spPr>
          <a:xfrm>
            <a:off x="6193368" y="1268760"/>
            <a:ext cx="5663273" cy="4896544"/>
          </a:xfrm>
        </p:spPr>
        <p:txBody>
          <a:bodyPr/>
          <a:lstStyle/>
          <a:p>
            <a:r>
              <a:rPr lang="nl-NL" dirty="0"/>
              <a:t>Opzet nu</a:t>
            </a:r>
          </a:p>
          <a:p>
            <a:pPr lvl="1"/>
            <a:r>
              <a:rPr lang="nl-NL" dirty="0"/>
              <a:t>Geschikte virtuele machine selecteren: </a:t>
            </a:r>
            <a:r>
              <a:rPr lang="nl-NL" b="1" dirty="0" err="1"/>
              <a:t>osboxes.org</a:t>
            </a:r>
            <a:endParaRPr lang="nl-NL" b="1" dirty="0"/>
          </a:p>
          <a:p>
            <a:pPr lvl="1"/>
            <a:r>
              <a:rPr lang="nl-NL" dirty="0"/>
              <a:t>Voor de samensteller</a:t>
            </a:r>
          </a:p>
          <a:p>
            <a:pPr lvl="2"/>
            <a:r>
              <a:rPr lang="nl-NL" dirty="0"/>
              <a:t>Zoveel mogelijk met script inrichten</a:t>
            </a:r>
          </a:p>
          <a:p>
            <a:pPr lvl="2"/>
            <a:r>
              <a:rPr lang="nl-NL" dirty="0"/>
              <a:t>Handmatige stappen uitvoeren</a:t>
            </a:r>
          </a:p>
          <a:p>
            <a:pPr lvl="2"/>
            <a:r>
              <a:rPr lang="nl-NL" dirty="0"/>
              <a:t>Verpakken als Virtual Box Appliance</a:t>
            </a:r>
            <a:br>
              <a:rPr lang="nl-NL" dirty="0"/>
            </a:br>
            <a:endParaRPr lang="nl-NL" dirty="0"/>
          </a:p>
          <a:p>
            <a:pPr lvl="1"/>
            <a:r>
              <a:rPr lang="nl-NL" dirty="0"/>
              <a:t>Voor de gebruiker (</a:t>
            </a:r>
            <a:r>
              <a:rPr lang="nl-NL" b="1" dirty="0" err="1"/>
              <a:t>meaning</a:t>
            </a:r>
            <a:r>
              <a:rPr lang="nl-NL" b="1" dirty="0"/>
              <a:t> </a:t>
            </a:r>
            <a:r>
              <a:rPr lang="nl-NL" b="1" dirty="0" err="1"/>
              <a:t>you</a:t>
            </a:r>
            <a:r>
              <a:rPr lang="nl-NL" b="1" dirty="0"/>
              <a:t>!</a:t>
            </a:r>
            <a:r>
              <a:rPr lang="nl-NL" dirty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nl-NL" dirty="0"/>
              <a:t>Installeer </a:t>
            </a:r>
            <a:r>
              <a:rPr lang="nl-NL" dirty="0" err="1"/>
              <a:t>Virtualbox</a:t>
            </a:r>
            <a:r>
              <a:rPr lang="nl-NL" dirty="0"/>
              <a:t> op je machine</a:t>
            </a:r>
          </a:p>
          <a:p>
            <a:pPr marL="1257300" lvl="2" indent="-342900">
              <a:buFont typeface="+mj-lt"/>
              <a:buAutoNum type="arabicPeriod"/>
            </a:pPr>
            <a:r>
              <a:rPr lang="nl-NL" dirty="0"/>
              <a:t>Download de Appliance</a:t>
            </a:r>
          </a:p>
          <a:p>
            <a:pPr marL="1257300" lvl="2" indent="-342900">
              <a:buFont typeface="+mj-lt"/>
              <a:buAutoNum type="arabicPeriod"/>
            </a:pPr>
            <a:r>
              <a:rPr lang="nl-NL" dirty="0"/>
              <a:t>Importeer en start</a:t>
            </a:r>
          </a:p>
          <a:p>
            <a:pPr lvl="2"/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Ondertitel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Experimenteren</a:t>
            </a:r>
          </a:p>
        </p:txBody>
      </p:sp>
    </p:spTree>
    <p:extLst>
      <p:ext uri="{BB962C8B-B14F-4D97-AF65-F5344CB8AC3E}">
        <p14:creationId xmlns:p14="http://schemas.microsoft.com/office/powerpoint/2010/main" val="1615583621"/>
      </p:ext>
    </p:extLst>
  </p:cSld>
  <p:clrMapOvr>
    <a:masterClrMapping/>
  </p:clrMapOvr>
</p:sld>
</file>

<file path=ppt/theme/theme1.xml><?xml version="1.0" encoding="utf-8"?>
<a:theme xmlns:a="http://schemas.openxmlformats.org/drawingml/2006/main" name="Bartosz templat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 smtClean="0">
            <a:solidFill>
              <a:schemeClr val="bg1"/>
            </a:solidFill>
            <a:latin typeface="Montserrat" panose="00000500000000000000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8417</TotalTime>
  <Words>295</Words>
  <Application>Microsoft Macintosh PowerPoint</Application>
  <PresentationFormat>Widescreen</PresentationFormat>
  <Paragraphs>49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Courier New</vt:lpstr>
      <vt:lpstr>Montserrat Hairline</vt:lpstr>
      <vt:lpstr>Montserrat Light</vt:lpstr>
      <vt:lpstr>Montserrat Ultra Light</vt:lpstr>
      <vt:lpstr>Wingdings</vt:lpstr>
      <vt:lpstr>Bartosz template</vt:lpstr>
      <vt:lpstr>Tool Labsz</vt:lpstr>
      <vt:lpstr>PowerPoint Presentation</vt:lpstr>
      <vt:lpstr>Experimenteren</vt:lpstr>
    </vt:vector>
  </TitlesOfParts>
  <Company>NS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Bijtanken bij Bartosz</dc:title>
  <dc:subject>Behaviour Driven Development</dc:subject>
  <dc:creator>Johan van den Berg</dc:creator>
  <cp:keywords>BDD</cp:keywords>
  <cp:lastModifiedBy>Pascal Smeets</cp:lastModifiedBy>
  <cp:revision>360</cp:revision>
  <dcterms:created xsi:type="dcterms:W3CDTF">2012-08-14T06:56:25Z</dcterms:created>
  <dcterms:modified xsi:type="dcterms:W3CDTF">2018-09-17T14:17:49Z</dcterms:modified>
</cp:coreProperties>
</file>