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  <p:sldId id="293" r:id="rId10"/>
    <p:sldId id="273" r:id="rId11"/>
    <p:sldId id="257" r:id="rId12"/>
    <p:sldId id="274" r:id="rId13"/>
    <p:sldId id="275" r:id="rId14"/>
    <p:sldId id="260" r:id="rId15"/>
    <p:sldId id="276" r:id="rId16"/>
    <p:sldId id="278" r:id="rId17"/>
    <p:sldId id="277" r:id="rId18"/>
    <p:sldId id="279" r:id="rId19"/>
    <p:sldId id="283" r:id="rId20"/>
    <p:sldId id="284" r:id="rId21"/>
    <p:sldId id="285" r:id="rId22"/>
    <p:sldId id="286" r:id="rId23"/>
    <p:sldId id="287" r:id="rId24"/>
    <p:sldId id="280" r:id="rId25"/>
    <p:sldId id="281" r:id="rId26"/>
    <p:sldId id="292" r:id="rId27"/>
    <p:sldId id="295" r:id="rId28"/>
    <p:sldId id="294" r:id="rId29"/>
    <p:sldId id="288" r:id="rId30"/>
    <p:sldId id="258" r:id="rId31"/>
    <p:sldId id="259" r:id="rId32"/>
    <p:sldId id="289" r:id="rId33"/>
    <p:sldId id="296" r:id="rId34"/>
    <p:sldId id="282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28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6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84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2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4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2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1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76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40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89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46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64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54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2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8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76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7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7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5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C1E4-0993-46CC-9DA2-B47785EF46C1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25B6-E14A-4664-B211-B5B6E7F58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34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jpeg"/><Relationship Id="rId17" Type="http://schemas.openxmlformats.org/officeDocument/2006/relationships/image" Target="../media/image38.png"/><Relationship Id="rId2" Type="http://schemas.openxmlformats.org/officeDocument/2006/relationships/image" Target="../media/image23.emf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onegap/phonegap-plugi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library/windowsphone/develop/jj714089(v=vs.105).aspx" TargetMode="External"/><Relationship Id="rId2" Type="http://schemas.openxmlformats.org/officeDocument/2006/relationships/hyperlink" Target="http://msdn.microsoft.com/en-us/library/windowsphone/develop/jj681690(v=vs.105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hannel9.msdn.com/Series/Building-Apps-for-Both-Windows-8-and-Windows-Phone-8-Jump-Start" TargetMode="External"/><Relationship Id="rId4" Type="http://schemas.openxmlformats.org/officeDocument/2006/relationships/hyperlink" Target="http://msdn.microsoft.com/en-us/library/windowsphone/develop/jj721614(v=vs.105).aspx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onegap/phonegap-plugin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bart.read@red-gate.com" TargetMode="External"/><Relationship Id="rId2" Type="http://schemas.openxmlformats.org/officeDocument/2006/relationships/hyperlink" Target="http://vsnomad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codeproject.com/Articles/585792/Android-and-iOS-Mobile-Device-Development-with-Azu" TargetMode="External"/><Relationship Id="rId4" Type="http://schemas.openxmlformats.org/officeDocument/2006/relationships/hyperlink" Target="https://github.com/bartre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gif"/><Relationship Id="rId7" Type="http://schemas.openxmlformats.org/officeDocument/2006/relationships/image" Target="../media/image14.jp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gif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bart.read@red-gate.com" TargetMode="External"/><Relationship Id="rId2" Type="http://schemas.openxmlformats.org/officeDocument/2006/relationships/hyperlink" Target="http://vsnomad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bartre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Cross-Platform Mobile Development in Visual Studio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64" y="5653411"/>
            <a:ext cx="1974114" cy="8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farm9.staticflickr.com/8183/8093633638_f5ec3f4c3c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99" y="0"/>
            <a:ext cx="10304417" cy="687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4519"/>
            <a:ext cx="12223635" cy="49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123"/>
            <a:ext cx="12192000" cy="53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30" y="0"/>
            <a:ext cx="7997190" cy="6869219"/>
          </a:xfrm>
          <a:prstGeom prst="rect">
            <a:avLst/>
          </a:prstGeom>
        </p:spPr>
      </p:pic>
      <p:pic>
        <p:nvPicPr>
          <p:cNvPr id="4098" name="Picture 2" descr="http://www.cheap-neckties.com/blog/uploads/JohnMcCainNeckties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3" y="1690688"/>
            <a:ext cx="2522220" cy="34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20565514">
            <a:off x="278570" y="3147073"/>
            <a:ext cx="302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FF0000"/>
                </a:solidFill>
              </a:rPr>
              <a:t>BUSTED!</a:t>
            </a:r>
            <a:endParaRPr lang="en-GB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06" y="2933847"/>
            <a:ext cx="4488256" cy="1174513"/>
          </a:xfrm>
          <a:prstGeom prst="rect">
            <a:avLst/>
          </a:prstGeom>
        </p:spPr>
      </p:pic>
      <p:pic>
        <p:nvPicPr>
          <p:cNvPr id="1026" name="Picture 2" descr="http://ww1.prweb.com/prfiles/2012/10/21/10077323/gI_94658_Icenium%20logo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4" y="5508762"/>
            <a:ext cx="1858858" cy="99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evworx.in/assets/Xamari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793" y="5282265"/>
            <a:ext cx="1809529" cy="16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ush2press.com/app/Mobile_Appcelera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" y="241975"/>
            <a:ext cx="3462784" cy="6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encha.com/img/sencha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820" y="281075"/>
            <a:ext cx="2565534" cy="96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rossplatforms.com.my/wp-content/uploads/2012/01/rhomobile_logowbg_transparent_black_fo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452" y="2001635"/>
            <a:ext cx="2612757" cy="261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3.bp.blogspot.com/-y56zgPyO1_c/TigZH5DY78I/AAAAAAAAAV4/u1pIJg2umn0/s200/phonegapBuil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3" y="2355513"/>
            <a:ext cx="16954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appgyver.assets.s3.amazonaws.com/appgyver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19" y="4611824"/>
            <a:ext cx="3091785" cy="60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m.c.lnkd.licdn.com/mpr/mpr/shrink_100_60/p/5/000/29d/356/2fc9dd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13" y="1333762"/>
            <a:ext cx="952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eclipsesource.com/blogs/wp-content/uploads/2013/04/tabris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41" y="241975"/>
            <a:ext cx="1602919" cy="116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encrypted-tbn3.gstatic.com/images?q=tbn:ANd9GcQxDvyUMicVOn8DPHxRuJtqgZxTbzfTKn-_kEjA4bKHVct1TsMq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97" y="4175638"/>
            <a:ext cx="1430666" cy="143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a3.mzstatic.com/us/r1000/079/Purple2/v4/d9/a3/d4/d9a3d43f-41f6-125c-890e-dc2b2c4c2097/Xcod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55" y="1073684"/>
            <a:ext cx="1315409" cy="13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3.bp.blogspot.com/-74-6cTSOO1w/Tz4baH1CDCI/AAAAAAAAAJ4/y86EDv1WNGY/s1600/Eclipse_Icon_by_floswe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67" y="5431009"/>
            <a:ext cx="1151853" cy="11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blog.idrsolutions.com/wp-content/uploads/2013/07/idea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92" y="5532407"/>
            <a:ext cx="972703" cy="9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zef.me/wp-content/uploads/2013/05/FirefoxOS-logo_610x385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056" y="3994423"/>
            <a:ext cx="2473001" cy="156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voxvoi.com/Content/images/sm-logo4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8" y="1691425"/>
            <a:ext cx="3787592" cy="106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000" dirty="0" smtClean="0"/>
              <a:t>These options all boil down to…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sz="4000" dirty="0" smtClean="0"/>
              <a:t>Native</a:t>
            </a:r>
          </a:p>
          <a:p>
            <a:r>
              <a:rPr lang="en-GB" sz="4000" dirty="0" smtClean="0"/>
              <a:t>Hybrid</a:t>
            </a:r>
          </a:p>
          <a:p>
            <a:r>
              <a:rPr lang="en-GB" sz="4000" dirty="0" smtClean="0"/>
              <a:t>Mobile Web</a:t>
            </a:r>
          </a:p>
          <a:p>
            <a:r>
              <a:rPr lang="en-GB" sz="4000" dirty="0" smtClean="0"/>
              <a:t>Other/Fringe/Exotically Proprietary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435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67" y="4278289"/>
            <a:ext cx="4488256" cy="1174513"/>
          </a:xfrm>
          <a:prstGeom prst="rect">
            <a:avLst/>
          </a:prstGeom>
        </p:spPr>
      </p:pic>
      <p:pic>
        <p:nvPicPr>
          <p:cNvPr id="1028" name="Picture 4" descr="http://www.devworx.in/assets/Xamari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536" y="3810647"/>
            <a:ext cx="2255972" cy="201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2" descr="http://www.voxvoi.com/Content/images/sm-logo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5" y="695458"/>
            <a:ext cx="11634829" cy="325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1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http://www.devworx.in/assets/Xamari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86" y="967829"/>
            <a:ext cx="5439928" cy="485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0" y="223985"/>
            <a:ext cx="9066727" cy="6440572"/>
          </a:xfrm>
        </p:spPr>
      </p:pic>
    </p:spTree>
    <p:extLst>
      <p:ext uri="{BB962C8B-B14F-4D97-AF65-F5344CB8AC3E}">
        <p14:creationId xmlns:p14="http://schemas.microsoft.com/office/powerpoint/2010/main" val="12646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44"/>
            <a:ext cx="4983051" cy="1325563"/>
          </a:xfrm>
        </p:spPr>
        <p:txBody>
          <a:bodyPr/>
          <a:lstStyle/>
          <a:p>
            <a:r>
              <a:rPr lang="en-GB" dirty="0" smtClean="0"/>
              <a:t>Pros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2444"/>
            <a:ext cx="4983051" cy="2166826"/>
          </a:xfrm>
        </p:spPr>
        <p:txBody>
          <a:bodyPr/>
          <a:lstStyle/>
          <a:p>
            <a:r>
              <a:rPr lang="en-GB" dirty="0" smtClean="0"/>
              <a:t>C#</a:t>
            </a:r>
          </a:p>
          <a:p>
            <a:r>
              <a:rPr lang="en-GB" dirty="0" smtClean="0"/>
              <a:t>Native look</a:t>
            </a:r>
          </a:p>
          <a:p>
            <a:r>
              <a:rPr lang="en-GB" dirty="0" smtClean="0"/>
              <a:t>Near-native performance</a:t>
            </a:r>
          </a:p>
          <a:p>
            <a:r>
              <a:rPr lang="en-GB" dirty="0" smtClean="0"/>
              <a:t>Full access to native APIs</a:t>
            </a:r>
            <a:endParaRPr lang="en-GB" dirty="0"/>
          </a:p>
        </p:txBody>
      </p:sp>
      <p:pic>
        <p:nvPicPr>
          <p:cNvPr id="4" name="Picture 4" descr="http://www.devworx.in/assets/Xamari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176" y="-719302"/>
            <a:ext cx="3103808" cy="277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21251" y="1021943"/>
            <a:ext cx="49830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21251" y="2482444"/>
            <a:ext cx="4983051" cy="288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More code; less sharing</a:t>
            </a:r>
          </a:p>
          <a:p>
            <a:r>
              <a:rPr lang="en-GB" dirty="0" smtClean="0"/>
              <a:t>Maintenance</a:t>
            </a:r>
          </a:p>
          <a:p>
            <a:r>
              <a:rPr lang="en-GB" dirty="0" smtClean="0"/>
              <a:t>Need to know native APIs</a:t>
            </a:r>
          </a:p>
          <a:p>
            <a:r>
              <a:rPr lang="en-GB" dirty="0" smtClean="0"/>
              <a:t>Platform quirks</a:t>
            </a:r>
          </a:p>
          <a:p>
            <a:r>
              <a:rPr lang="en-GB" dirty="0" smtClean="0"/>
              <a:t>Need Mac to build for </a:t>
            </a:r>
            <a:r>
              <a:rPr lang="en-GB" dirty="0" err="1" smtClean="0"/>
              <a:t>iOS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5370487"/>
            <a:ext cx="10314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Use for:</a:t>
            </a:r>
            <a:r>
              <a:rPr lang="en-GB" dirty="0" smtClean="0"/>
              <a:t> performance, native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prstClr val="white"/>
                </a:solidFill>
              </a:rPr>
              <a:t>MARQUEE SPONSOR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3429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19300"/>
            <a:ext cx="8153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02" y="3721996"/>
            <a:ext cx="9263921" cy="2743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35" y="428561"/>
            <a:ext cx="3039414" cy="30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55" y="164249"/>
            <a:ext cx="9606566" cy="6620069"/>
          </a:xfrm>
        </p:spPr>
      </p:pic>
    </p:spTree>
    <p:extLst>
      <p:ext uri="{BB962C8B-B14F-4D97-AF65-F5344CB8AC3E}">
        <p14:creationId xmlns:p14="http://schemas.microsoft.com/office/powerpoint/2010/main" val="22758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725" y="1030304"/>
            <a:ext cx="7777766" cy="5035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Accelerometer			Camera</a:t>
            </a:r>
          </a:p>
          <a:p>
            <a:pPr marL="0" indent="0">
              <a:buNone/>
            </a:pPr>
            <a:r>
              <a:rPr lang="en-GB" sz="3600" dirty="0" smtClean="0"/>
              <a:t>Capture				Compass</a:t>
            </a:r>
          </a:p>
          <a:p>
            <a:pPr marL="0" indent="0">
              <a:buNone/>
            </a:pPr>
            <a:r>
              <a:rPr lang="en-GB" sz="3600" dirty="0" smtClean="0"/>
              <a:t>Connection			Contacts</a:t>
            </a:r>
          </a:p>
          <a:p>
            <a:pPr marL="0" indent="0">
              <a:buNone/>
            </a:pPr>
            <a:r>
              <a:rPr lang="en-GB" sz="3600" dirty="0" smtClean="0"/>
              <a:t>Device				Events</a:t>
            </a:r>
          </a:p>
          <a:p>
            <a:pPr marL="0" indent="0">
              <a:buNone/>
            </a:pPr>
            <a:r>
              <a:rPr lang="en-GB" sz="3600" dirty="0" smtClean="0"/>
              <a:t>File					</a:t>
            </a:r>
            <a:r>
              <a:rPr lang="en-GB" sz="3600" dirty="0" err="1" smtClean="0"/>
              <a:t>Geolocation</a:t>
            </a:r>
            <a:endParaRPr lang="en-GB" sz="3600" dirty="0" smtClean="0"/>
          </a:p>
          <a:p>
            <a:pPr marL="0" indent="0">
              <a:buNone/>
            </a:pPr>
            <a:r>
              <a:rPr lang="en-GB" sz="3600" dirty="0" smtClean="0"/>
              <a:t>Globalization			</a:t>
            </a:r>
            <a:r>
              <a:rPr lang="en-GB" sz="3600" dirty="0" err="1" smtClean="0"/>
              <a:t>InAppBrowser</a:t>
            </a:r>
            <a:endParaRPr lang="en-GB" sz="3600" dirty="0" smtClean="0"/>
          </a:p>
          <a:p>
            <a:pPr marL="0" indent="0">
              <a:buNone/>
            </a:pPr>
            <a:r>
              <a:rPr lang="en-GB" sz="3600" dirty="0" smtClean="0"/>
              <a:t>Media				Notification</a:t>
            </a:r>
          </a:p>
          <a:p>
            <a:pPr marL="0" indent="0">
              <a:buNone/>
            </a:pPr>
            <a:r>
              <a:rPr lang="en-GB" sz="3600" dirty="0" err="1" smtClean="0"/>
              <a:t>Splashscreen</a:t>
            </a:r>
            <a:r>
              <a:rPr lang="en-GB" sz="3600" dirty="0" smtClean="0"/>
              <a:t>			Storage</a:t>
            </a:r>
            <a:endParaRPr lang="en-GB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66367" y="100889"/>
            <a:ext cx="8243551" cy="890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5400" b="1" dirty="0" smtClean="0"/>
              <a:t>The Cordova JavaScript API</a:t>
            </a:r>
            <a:endParaRPr lang="en-GB" sz="5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553" y="6233370"/>
            <a:ext cx="11745531" cy="663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 smtClean="0"/>
              <a:t>Plug-ins:</a:t>
            </a:r>
            <a:r>
              <a:rPr lang="en-GB" sz="3600" dirty="0" smtClean="0"/>
              <a:t> </a:t>
            </a:r>
            <a:r>
              <a:rPr lang="en-GB" sz="3600" dirty="0">
                <a:hlinkClick r:id="rId2"/>
              </a:rPr>
              <a:t>https://github.com/phonegap/phonegap-plugins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036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5" y="0"/>
            <a:ext cx="11044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1"/>
            <a:ext cx="12240199" cy="6632620"/>
          </a:xfrm>
        </p:spPr>
      </p:pic>
    </p:spTree>
    <p:extLst>
      <p:ext uri="{BB962C8B-B14F-4D97-AF65-F5344CB8AC3E}">
        <p14:creationId xmlns:p14="http://schemas.microsoft.com/office/powerpoint/2010/main" val="10661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6645"/>
            <a:ext cx="4983051" cy="1325563"/>
          </a:xfrm>
        </p:spPr>
        <p:txBody>
          <a:bodyPr/>
          <a:lstStyle/>
          <a:p>
            <a:r>
              <a:rPr lang="en-GB" dirty="0" smtClean="0"/>
              <a:t>Pros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7144"/>
            <a:ext cx="4983051" cy="3197138"/>
          </a:xfrm>
        </p:spPr>
        <p:txBody>
          <a:bodyPr>
            <a:normAutofit/>
          </a:bodyPr>
          <a:lstStyle/>
          <a:p>
            <a:r>
              <a:rPr lang="en-GB" dirty="0" smtClean="0"/>
              <a:t>HTML5/JavaScript/CSS</a:t>
            </a:r>
          </a:p>
          <a:p>
            <a:r>
              <a:rPr lang="en-GB" dirty="0" smtClean="0"/>
              <a:t>Write once for all platforms</a:t>
            </a:r>
          </a:p>
          <a:p>
            <a:r>
              <a:rPr lang="en-GB" dirty="0" smtClean="0"/>
              <a:t>Simple, unified device API</a:t>
            </a:r>
          </a:p>
          <a:p>
            <a:r>
              <a:rPr lang="en-GB" dirty="0" smtClean="0"/>
              <a:t>Simple setup</a:t>
            </a:r>
          </a:p>
          <a:p>
            <a:r>
              <a:rPr lang="en-GB" dirty="0" smtClean="0"/>
              <a:t>Don’t need a Mac*</a:t>
            </a:r>
          </a:p>
          <a:p>
            <a:r>
              <a:rPr lang="en-GB" dirty="0" smtClean="0"/>
              <a:t>Future-proof; no lock-in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21251" y="1266644"/>
            <a:ext cx="49830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21251" y="2727145"/>
            <a:ext cx="4983051" cy="288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Non-native UX</a:t>
            </a:r>
          </a:p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No great Windows solution**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5718220"/>
            <a:ext cx="106626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Use for:</a:t>
            </a:r>
            <a:r>
              <a:rPr lang="en-GB" dirty="0" smtClean="0"/>
              <a:t> simplicity, delivery time, maintenance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60" y="74078"/>
            <a:ext cx="4488256" cy="11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michael-milsom.org.uk/newmhu3a/images/headicons/stoppre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74" y="735772"/>
            <a:ext cx="8550543" cy="530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9845" y="300037"/>
            <a:ext cx="11658600" cy="65579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827997">
            <a:off x="1314717" y="2374230"/>
            <a:ext cx="10515600" cy="1325563"/>
          </a:xfrm>
        </p:spPr>
        <p:txBody>
          <a:bodyPr>
            <a:noAutofit/>
          </a:bodyPr>
          <a:lstStyle/>
          <a:p>
            <a:r>
              <a:rPr lang="en-GB" sz="5400" dirty="0" smtClean="0"/>
              <a:t>But wait: why not just use mobile web instead?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731041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Phone 8 and Windows 8/RT Development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>
                <a:hlinkClick r:id="rId2"/>
              </a:rPr>
              <a:t>http://msdn.microsoft.com/en-us/library/windowsphone/develop/jj681690(v=vs.105).aspx</a:t>
            </a:r>
            <a:r>
              <a:rPr lang="en-GB" dirty="0"/>
              <a:t> - Windows Phone 8 and Windows 8 platform comparison</a:t>
            </a:r>
          </a:p>
          <a:p>
            <a:r>
              <a:rPr lang="en-GB" u="sng" dirty="0">
                <a:hlinkClick r:id="rId3"/>
              </a:rPr>
              <a:t>http://msdn.microsoft.com/library/windowsphone/develop/jj714089(v=vs.105).aspx</a:t>
            </a:r>
            <a:r>
              <a:rPr lang="en-GB" dirty="0"/>
              <a:t> - Windows Phone 8 and Windows 8 app development</a:t>
            </a:r>
          </a:p>
          <a:p>
            <a:r>
              <a:rPr lang="en-GB" u="sng" dirty="0">
                <a:hlinkClick r:id="rId4"/>
              </a:rPr>
              <a:t>http://msdn.microsoft.com/en-us/library/windowsphone/develop/jj721614(v=vs.105).aspx</a:t>
            </a:r>
            <a:r>
              <a:rPr lang="en-GB" dirty="0"/>
              <a:t> - Handling Windows Phone 8 and Windows 8 platform differences</a:t>
            </a:r>
          </a:p>
          <a:p>
            <a:r>
              <a:rPr lang="en-GB" u="sng" dirty="0">
                <a:hlinkClick r:id="rId5"/>
              </a:rPr>
              <a:t>http://channel9.msdn.com/Series/Building-Apps-for-Both-Windows-8-and-Windows-Phone-8-Jump-Start</a:t>
            </a:r>
            <a:r>
              <a:rPr lang="en-GB" dirty="0"/>
              <a:t> - Channel 9 - Building Apps for Both Windows 8 and Windows Phone 8 Jump Start</a:t>
            </a:r>
          </a:p>
        </p:txBody>
      </p:sp>
    </p:spTree>
    <p:extLst>
      <p:ext uri="{BB962C8B-B14F-4D97-AF65-F5344CB8AC3E}">
        <p14:creationId xmlns:p14="http://schemas.microsoft.com/office/powerpoint/2010/main" val="3248793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89983">
            <a:off x="-33361" y="1137857"/>
            <a:ext cx="10515600" cy="1325563"/>
          </a:xfrm>
        </p:spPr>
        <p:txBody>
          <a:bodyPr>
            <a:noAutofit/>
          </a:bodyPr>
          <a:lstStyle/>
          <a:p>
            <a:r>
              <a:rPr lang="en-GB" sz="13800" b="1" dirty="0" smtClean="0"/>
              <a:t>Demo Time!</a:t>
            </a:r>
            <a:endParaRPr lang="en-GB" sz="13800" b="1" dirty="0"/>
          </a:p>
        </p:txBody>
      </p:sp>
      <p:pic>
        <p:nvPicPr>
          <p:cNvPr id="7170" name="Picture 2" descr="http://software.intel.com/sites/default/files/styles/large/public/wonrg_0.jpg?itok=1i2BIzy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434" y="2595253"/>
            <a:ext cx="5358640" cy="39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6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://sfw.so/uploads/posts/2011-08/1313632512_epic-fail-photos-parallel-parking-f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3" y="0"/>
            <a:ext cx="10293531" cy="68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prstClr val="white"/>
                </a:solidFill>
              </a:rPr>
              <a:t>PLATINUM SPONSOR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3429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3238500"/>
            <a:ext cx="5815013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s://sphotos-a.xx.fbcdn.net/hphotos-prn1/37432_403222818620_507384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48" y="0"/>
            <a:ext cx="9700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http://29.media.tumblr.com/tumblr_ldvwyzVrOM1qb6t6wo1_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24" y="51515"/>
            <a:ext cx="8074025" cy="676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Coming soon to Nomad…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On-device debugging</a:t>
            </a:r>
          </a:p>
          <a:p>
            <a:r>
              <a:rPr lang="en-GB" dirty="0"/>
              <a:t>A FREE version of the </a:t>
            </a:r>
            <a:r>
              <a:rPr lang="en-GB" dirty="0" smtClean="0"/>
              <a:t>service</a:t>
            </a:r>
          </a:p>
          <a:p>
            <a:r>
              <a:rPr lang="en-GB" dirty="0" smtClean="0"/>
              <a:t>Cordova plug-in support</a:t>
            </a:r>
          </a:p>
          <a:p>
            <a:pPr lvl="1"/>
            <a:r>
              <a:rPr lang="en-GB" dirty="0" err="1" smtClean="0"/>
              <a:t>PushNotification</a:t>
            </a:r>
            <a:endParaRPr lang="en-GB" dirty="0" smtClean="0"/>
          </a:p>
          <a:p>
            <a:pPr lvl="1"/>
            <a:r>
              <a:rPr lang="en-GB" dirty="0" err="1" smtClean="0"/>
              <a:t>BarcodeScanner</a:t>
            </a:r>
            <a:endParaRPr lang="en-GB" dirty="0" smtClean="0"/>
          </a:p>
          <a:p>
            <a:pPr lvl="1"/>
            <a:r>
              <a:rPr lang="en-GB" dirty="0" smtClean="0"/>
              <a:t>Etc., see </a:t>
            </a:r>
            <a:r>
              <a:rPr lang="en-GB" dirty="0">
                <a:hlinkClick r:id="rId2"/>
              </a:rPr>
              <a:t>https://github.com/phonegap/phonegap-plugins</a:t>
            </a:r>
            <a:endParaRPr lang="en-GB" dirty="0" smtClean="0"/>
          </a:p>
          <a:p>
            <a:r>
              <a:rPr lang="en-GB" dirty="0" smtClean="0"/>
              <a:t>Windows Phone 8 support</a:t>
            </a:r>
          </a:p>
        </p:txBody>
      </p:sp>
    </p:spTree>
    <p:extLst>
      <p:ext uri="{BB962C8B-B14F-4D97-AF65-F5344CB8AC3E}">
        <p14:creationId xmlns:p14="http://schemas.microsoft.com/office/powerpoint/2010/main" val="10324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Contacts &amp;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Nomad for Visual Studio - </a:t>
            </a:r>
            <a:r>
              <a:rPr lang="en-GB" dirty="0">
                <a:hlinkClick r:id="rId2"/>
              </a:rPr>
              <a:t>http://vsnomad.com/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bart.read@red-gate.com</a:t>
            </a:r>
            <a:endParaRPr lang="en-GB" dirty="0" smtClean="0"/>
          </a:p>
          <a:p>
            <a:r>
              <a:rPr lang="en-GB" dirty="0" smtClean="0"/>
              <a:t>Twitter: @</a:t>
            </a:r>
            <a:r>
              <a:rPr lang="en-GB" dirty="0" err="1" smtClean="0"/>
              <a:t>bart_read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https://github.com/bartread</a:t>
            </a:r>
            <a:endParaRPr lang="en-GB" dirty="0" smtClean="0"/>
          </a:p>
          <a:p>
            <a:r>
              <a:rPr lang="en-GB" dirty="0" smtClean="0"/>
              <a:t>Using Nomad to create an app with Azure Mobile Services: </a:t>
            </a:r>
            <a:r>
              <a:rPr lang="en-GB" dirty="0">
                <a:hlinkClick r:id="rId5"/>
              </a:rPr>
              <a:t>http://www.codeproject.com/Articles/585792/Android-and-iOS-Mobile-Device-Development-with-Azu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3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prstClr val="white"/>
                </a:solidFill>
              </a:rPr>
              <a:t>PLATINUM SPONSOR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3429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933487"/>
            <a:ext cx="5840743" cy="21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prstClr val="white"/>
                </a:solidFill>
              </a:rPr>
              <a:t>PLATINUM SPONSOR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00" y="3057524"/>
            <a:ext cx="472586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prstClr val="white"/>
                </a:solidFill>
              </a:rPr>
              <a:t>GOLD SPONSORS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34290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4" y="1725792"/>
            <a:ext cx="4646776" cy="18556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2683891"/>
            <a:ext cx="2676525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20" y="3747295"/>
            <a:ext cx="325518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17" y="5648900"/>
            <a:ext cx="4566596" cy="6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prstClr val="white"/>
                </a:solidFill>
              </a:rPr>
              <a:t>SILVER SPONSORS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3429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68" y="1787092"/>
            <a:ext cx="2514600" cy="965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30" y="4840002"/>
            <a:ext cx="1961864" cy="1121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3020954"/>
            <a:ext cx="2900057" cy="8826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34" y="3015706"/>
            <a:ext cx="1524000" cy="121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5544930"/>
            <a:ext cx="3085286" cy="572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25" y="1609203"/>
            <a:ext cx="3000375" cy="1136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56" y="5832230"/>
            <a:ext cx="2857500" cy="85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4689620"/>
            <a:ext cx="23241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Cross-Platform Mobile Development in Visual Studio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64" y="5653411"/>
            <a:ext cx="1974114" cy="8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Am 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Bart Read, Software Engineer, Red Gate Software</a:t>
            </a:r>
          </a:p>
          <a:p>
            <a:r>
              <a:rPr lang="en-GB" dirty="0" smtClean="0"/>
              <a:t>Working on Nomad for Visual Studio - </a:t>
            </a:r>
            <a:r>
              <a:rPr lang="en-GB" dirty="0">
                <a:hlinkClick r:id="rId2"/>
              </a:rPr>
              <a:t>http://vsnomad.com/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bart.read@red-gate.com</a:t>
            </a:r>
            <a:endParaRPr lang="en-GB" dirty="0" smtClean="0"/>
          </a:p>
          <a:p>
            <a:r>
              <a:rPr lang="en-GB" dirty="0" smtClean="0"/>
              <a:t>Twitter: @</a:t>
            </a:r>
            <a:r>
              <a:rPr lang="en-GB" dirty="0" err="1" smtClean="0"/>
              <a:t>bart_read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https://github.com/bartread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7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307</Words>
  <Application>Microsoft Office PowerPoint</Application>
  <PresentationFormat>Widescreen</PresentationFormat>
  <Paragraphs>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1_Office Theme</vt:lpstr>
      <vt:lpstr>Cross-Platform Mobile Development in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Cross-Platform Mobile Development in Visual Studio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These options all boil down to…</vt:lpstr>
      <vt:lpstr>PowerPoint Presentation</vt:lpstr>
      <vt:lpstr>PowerPoint Presentation</vt:lpstr>
      <vt:lpstr>PowerPoint Presentation</vt:lpstr>
      <vt:lpstr>Pros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</vt:lpstr>
      <vt:lpstr>But wait: why not just use mobile web instead?</vt:lpstr>
      <vt:lpstr>Windows Phone 8 and Windows 8/RT Development Resources</vt:lpstr>
      <vt:lpstr>Demo Time!</vt:lpstr>
      <vt:lpstr>PowerPoint Presentation</vt:lpstr>
      <vt:lpstr>PowerPoint Presentation</vt:lpstr>
      <vt:lpstr>PowerPoint Presentation</vt:lpstr>
      <vt:lpstr>PowerPoint Presentation</vt:lpstr>
      <vt:lpstr>Coming soon to Nomad…</vt:lpstr>
      <vt:lpstr>Contacts &amp; Resources</vt:lpstr>
    </vt:vector>
  </TitlesOfParts>
  <Company>RedGate Software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Development in Visual Studio</dc:title>
  <dc:creator>Bart</dc:creator>
  <cp:lastModifiedBy>Bart</cp:lastModifiedBy>
  <cp:revision>29</cp:revision>
  <dcterms:created xsi:type="dcterms:W3CDTF">2013-09-11T12:13:44Z</dcterms:created>
  <dcterms:modified xsi:type="dcterms:W3CDTF">2013-09-18T17:26:57Z</dcterms:modified>
</cp:coreProperties>
</file>