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pstone 110">
            <a:extLst>
              <a:ext uri="{FF2B5EF4-FFF2-40B4-BE49-F238E27FC236}">
                <a16:creationId xmlns:a16="http://schemas.microsoft.com/office/drawing/2014/main" id="{A977B2D2-E54A-4C9A-86D4-62C9BA80C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apstone 113">
            <a:extLst>
              <a:ext uri="{FF2B5EF4-FFF2-40B4-BE49-F238E27FC236}">
                <a16:creationId xmlns:a16="http://schemas.microsoft.com/office/drawing/2014/main" id="{FA05B897-335C-4D5E-96B2-BBABEFAB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apstone 111">
            <a:extLst>
              <a:ext uri="{FF2B5EF4-FFF2-40B4-BE49-F238E27FC236}">
                <a16:creationId xmlns:a16="http://schemas.microsoft.com/office/drawing/2014/main" id="{D18244CC-8514-4710-839F-B1FE7588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apstone 114">
            <a:extLst>
              <a:ext uri="{FF2B5EF4-FFF2-40B4-BE49-F238E27FC236}">
                <a16:creationId xmlns:a16="http://schemas.microsoft.com/office/drawing/2014/main" id="{DF096ADF-670D-4F0E-9B0B-FBEFD0CAE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apstone 115">
            <a:extLst>
              <a:ext uri="{FF2B5EF4-FFF2-40B4-BE49-F238E27FC236}">
                <a16:creationId xmlns:a16="http://schemas.microsoft.com/office/drawing/2014/main" id="{902FBBA9-F69B-4A6B-B230-C32B6578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apstone 117">
            <a:extLst>
              <a:ext uri="{FF2B5EF4-FFF2-40B4-BE49-F238E27FC236}">
                <a16:creationId xmlns:a16="http://schemas.microsoft.com/office/drawing/2014/main" id="{94977AD5-BE97-4F90-AE08-39B483A1E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pstone 116">
            <a:extLst>
              <a:ext uri="{FF2B5EF4-FFF2-40B4-BE49-F238E27FC236}">
                <a16:creationId xmlns:a16="http://schemas.microsoft.com/office/drawing/2014/main" id="{591FA18C-548B-458F-BC53-193750021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pstone 12">
            <a:extLst>
              <a:ext uri="{FF2B5EF4-FFF2-40B4-BE49-F238E27FC236}">
                <a16:creationId xmlns:a16="http://schemas.microsoft.com/office/drawing/2014/main" id="{51D77422-F991-4F39-8110-059E3DE6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pstone 13">
            <a:extLst>
              <a:ext uri="{FF2B5EF4-FFF2-40B4-BE49-F238E27FC236}">
                <a16:creationId xmlns:a16="http://schemas.microsoft.com/office/drawing/2014/main" id="{F06BB075-2FBD-4DFC-9566-11C89D3A2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apstone 18">
            <a:extLst>
              <a:ext uri="{FF2B5EF4-FFF2-40B4-BE49-F238E27FC236}">
                <a16:creationId xmlns:a16="http://schemas.microsoft.com/office/drawing/2014/main" id="{6F307BA4-239E-4D76-AE24-71F14CC3B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pstone 19">
            <a:extLst>
              <a:ext uri="{FF2B5EF4-FFF2-40B4-BE49-F238E27FC236}">
                <a16:creationId xmlns:a16="http://schemas.microsoft.com/office/drawing/2014/main" id="{75885338-DB76-4AD1-9BD1-41FA0006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pstone 14">
            <a:extLst>
              <a:ext uri="{FF2B5EF4-FFF2-40B4-BE49-F238E27FC236}">
                <a16:creationId xmlns:a16="http://schemas.microsoft.com/office/drawing/2014/main" id="{F8D308A5-C87D-4D7D-B5D1-A2C2614E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apstone 112">
            <a:extLst>
              <a:ext uri="{FF2B5EF4-FFF2-40B4-BE49-F238E27FC236}">
                <a16:creationId xmlns:a16="http://schemas.microsoft.com/office/drawing/2014/main" id="{D60AC881-B94F-49AB-B081-B166D518D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apstone 17">
            <a:extLst>
              <a:ext uri="{FF2B5EF4-FFF2-40B4-BE49-F238E27FC236}">
                <a16:creationId xmlns:a16="http://schemas.microsoft.com/office/drawing/2014/main" id="{741927CC-4F30-4F83-A4B3-CBA457A1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3812"/>
            <a:ext cx="10791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TEEUWEN Bart</cp:lastModifiedBy>
  <cp:revision>1</cp:revision>
  <dcterms:created xsi:type="dcterms:W3CDTF">2021-02-11T17:17:42Z</dcterms:created>
  <dcterms:modified xsi:type="dcterms:W3CDTF">2021-02-11T17:18:08Z</dcterms:modified>
</cp:coreProperties>
</file>