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EMR PPT1">
            <a:extLst>
              <a:ext uri="{FF2B5EF4-FFF2-40B4-BE49-F238E27FC236}">
                <a16:creationId xmlns:a16="http://schemas.microsoft.com/office/drawing/2014/main" id="{80894033-5149-4E62-A3AC-0D76224B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EMR PPT8">
            <a:extLst>
              <a:ext uri="{FF2B5EF4-FFF2-40B4-BE49-F238E27FC236}">
                <a16:creationId xmlns:a16="http://schemas.microsoft.com/office/drawing/2014/main" id="{6C743686-74B5-49F3-8CC8-D06B516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EMR PPT13">
            <a:extLst>
              <a:ext uri="{FF2B5EF4-FFF2-40B4-BE49-F238E27FC236}">
                <a16:creationId xmlns:a16="http://schemas.microsoft.com/office/drawing/2014/main" id="{001AF70C-A3C4-4DA6-8FBB-7EE8EBC9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AEMR PPT5">
            <a:extLst>
              <a:ext uri="{FF2B5EF4-FFF2-40B4-BE49-F238E27FC236}">
                <a16:creationId xmlns:a16="http://schemas.microsoft.com/office/drawing/2014/main" id="{750DBE2E-A580-4918-B04F-4AE38482A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EMR PPT6">
            <a:extLst>
              <a:ext uri="{FF2B5EF4-FFF2-40B4-BE49-F238E27FC236}">
                <a16:creationId xmlns:a16="http://schemas.microsoft.com/office/drawing/2014/main" id="{11F298E1-6430-43C1-BE55-1CA1F802D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EMR PPT4">
            <a:extLst>
              <a:ext uri="{FF2B5EF4-FFF2-40B4-BE49-F238E27FC236}">
                <a16:creationId xmlns:a16="http://schemas.microsoft.com/office/drawing/2014/main" id="{540FC528-DF04-4E2C-9164-8176B85DE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EMR PPT2">
            <a:extLst>
              <a:ext uri="{FF2B5EF4-FFF2-40B4-BE49-F238E27FC236}">
                <a16:creationId xmlns:a16="http://schemas.microsoft.com/office/drawing/2014/main" id="{F9D3C0DD-95C4-48FE-A154-A9754244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EMR PPT10">
            <a:extLst>
              <a:ext uri="{FF2B5EF4-FFF2-40B4-BE49-F238E27FC236}">
                <a16:creationId xmlns:a16="http://schemas.microsoft.com/office/drawing/2014/main" id="{B806D99B-F057-44B8-BA22-D15DA417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EMR PPT12">
            <a:extLst>
              <a:ext uri="{FF2B5EF4-FFF2-40B4-BE49-F238E27FC236}">
                <a16:creationId xmlns:a16="http://schemas.microsoft.com/office/drawing/2014/main" id="{B03B9412-31BA-4944-BB7B-6EAE792E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EMR PPT9">
            <a:extLst>
              <a:ext uri="{FF2B5EF4-FFF2-40B4-BE49-F238E27FC236}">
                <a16:creationId xmlns:a16="http://schemas.microsoft.com/office/drawing/2014/main" id="{BAC04C01-B480-4F48-B193-FE1F0CFA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EMR PPT7">
            <a:extLst>
              <a:ext uri="{FF2B5EF4-FFF2-40B4-BE49-F238E27FC236}">
                <a16:creationId xmlns:a16="http://schemas.microsoft.com/office/drawing/2014/main" id="{72F95EF3-2134-41A3-944B-FD2DF3F2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EMR PPT11">
            <a:extLst>
              <a:ext uri="{FF2B5EF4-FFF2-40B4-BE49-F238E27FC236}">
                <a16:creationId xmlns:a16="http://schemas.microsoft.com/office/drawing/2014/main" id="{1B7E5328-3F93-4D86-8DCE-B70860C9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TEEUWEN Bart</cp:lastModifiedBy>
  <cp:revision>1</cp:revision>
  <dcterms:created xsi:type="dcterms:W3CDTF">2021-02-11T16:05:19Z</dcterms:created>
  <dcterms:modified xsi:type="dcterms:W3CDTF">2021-02-11T16:06:48Z</dcterms:modified>
</cp:coreProperties>
</file>