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1"/>
  </p:sldMasterIdLst>
  <p:notesMasterIdLst>
    <p:notesMasterId r:id="rId105"/>
  </p:notesMasterIdLst>
  <p:sldIdLst>
    <p:sldId id="292" r:id="rId2"/>
    <p:sldId id="352" r:id="rId3"/>
    <p:sldId id="353" r:id="rId4"/>
    <p:sldId id="293" r:id="rId5"/>
    <p:sldId id="295" r:id="rId6"/>
    <p:sldId id="307" r:id="rId7"/>
    <p:sldId id="297" r:id="rId8"/>
    <p:sldId id="298" r:id="rId9"/>
    <p:sldId id="313" r:id="rId10"/>
    <p:sldId id="362" r:id="rId11"/>
    <p:sldId id="364" r:id="rId12"/>
    <p:sldId id="363" r:id="rId13"/>
    <p:sldId id="314" r:id="rId14"/>
    <p:sldId id="315" r:id="rId15"/>
    <p:sldId id="316" r:id="rId16"/>
    <p:sldId id="317" r:id="rId17"/>
    <p:sldId id="318" r:id="rId18"/>
    <p:sldId id="319" r:id="rId19"/>
    <p:sldId id="320" r:id="rId20"/>
    <p:sldId id="321" r:id="rId21"/>
    <p:sldId id="365" r:id="rId22"/>
    <p:sldId id="322" r:id="rId23"/>
    <p:sldId id="366" r:id="rId24"/>
    <p:sldId id="367" r:id="rId25"/>
    <p:sldId id="368" r:id="rId26"/>
    <p:sldId id="323" r:id="rId27"/>
    <p:sldId id="325"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27"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6" r:id="rId73"/>
    <p:sldId id="417" r:id="rId74"/>
    <p:sldId id="418" r:id="rId75"/>
    <p:sldId id="419" r:id="rId76"/>
    <p:sldId id="420" r:id="rId77"/>
    <p:sldId id="421" r:id="rId78"/>
    <p:sldId id="422" r:id="rId79"/>
    <p:sldId id="423" r:id="rId80"/>
    <p:sldId id="424" r:id="rId81"/>
    <p:sldId id="425" r:id="rId82"/>
    <p:sldId id="426" r:id="rId83"/>
    <p:sldId id="427" r:id="rId84"/>
    <p:sldId id="428" r:id="rId85"/>
    <p:sldId id="429" r:id="rId86"/>
    <p:sldId id="430" r:id="rId87"/>
    <p:sldId id="431" r:id="rId88"/>
    <p:sldId id="432" r:id="rId89"/>
    <p:sldId id="433" r:id="rId90"/>
    <p:sldId id="434" r:id="rId91"/>
    <p:sldId id="435" r:id="rId92"/>
    <p:sldId id="436" r:id="rId93"/>
    <p:sldId id="437" r:id="rId94"/>
    <p:sldId id="438" r:id="rId95"/>
    <p:sldId id="439" r:id="rId96"/>
    <p:sldId id="440" r:id="rId97"/>
    <p:sldId id="441" r:id="rId98"/>
    <p:sldId id="442" r:id="rId99"/>
    <p:sldId id="443" r:id="rId100"/>
    <p:sldId id="444" r:id="rId101"/>
    <p:sldId id="445" r:id="rId102"/>
    <p:sldId id="446" r:id="rId103"/>
    <p:sldId id="447" r:id="rId10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151" autoAdjust="0"/>
    <p:restoredTop sz="94730"/>
  </p:normalViewPr>
  <p:slideViewPr>
    <p:cSldViewPr>
      <p:cViewPr varScale="1">
        <p:scale>
          <a:sx n="125" d="100"/>
          <a:sy n="125" d="100"/>
        </p:scale>
        <p:origin x="18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60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A721E09-E3BF-DEB4-B05C-D478DD2CADB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11267" name="Rectangle 3">
            <a:extLst>
              <a:ext uri="{FF2B5EF4-FFF2-40B4-BE49-F238E27FC236}">
                <a16:creationId xmlns:a16="http://schemas.microsoft.com/office/drawing/2014/main" id="{CF6DEA4D-921B-CCD4-1245-721E755092B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17412" name="Rectangle 4">
            <a:extLst>
              <a:ext uri="{FF2B5EF4-FFF2-40B4-BE49-F238E27FC236}">
                <a16:creationId xmlns:a16="http://schemas.microsoft.com/office/drawing/2014/main" id="{BC63A5FD-E6F6-07A1-55DF-3689310C25F4}"/>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a:extLst>
              <a:ext uri="{FF2B5EF4-FFF2-40B4-BE49-F238E27FC236}">
                <a16:creationId xmlns:a16="http://schemas.microsoft.com/office/drawing/2014/main" id="{A2800A89-8FCB-AF83-8179-C998B1C2AE7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1270" name="Rectangle 6">
            <a:extLst>
              <a:ext uri="{FF2B5EF4-FFF2-40B4-BE49-F238E27FC236}">
                <a16:creationId xmlns:a16="http://schemas.microsoft.com/office/drawing/2014/main" id="{AFCE3CEC-E787-F105-A051-68B1C808E5F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11271" name="Rectangle 7">
            <a:extLst>
              <a:ext uri="{FF2B5EF4-FFF2-40B4-BE49-F238E27FC236}">
                <a16:creationId xmlns:a16="http://schemas.microsoft.com/office/drawing/2014/main" id="{57916C8B-9920-5A3E-01BA-F72BBAAD044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C5A7FA7-6565-EF49-B630-A4A74847F61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0E22D520-2655-87AF-AC92-1C98F1E3BF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573C03A-0382-084C-980D-9E93A2251F14}" type="slidenum">
              <a:rPr lang="en-US" altLang="en-US" sz="1200"/>
              <a:pPr/>
              <a:t>1</a:t>
            </a:fld>
            <a:endParaRPr lang="en-US" altLang="en-US" sz="1200"/>
          </a:p>
        </p:txBody>
      </p:sp>
      <p:sp>
        <p:nvSpPr>
          <p:cNvPr id="19458" name="Rectangle 2">
            <a:extLst>
              <a:ext uri="{FF2B5EF4-FFF2-40B4-BE49-F238E27FC236}">
                <a16:creationId xmlns:a16="http://schemas.microsoft.com/office/drawing/2014/main" id="{1F34285C-DE69-EFE9-6E5E-56442468E415}"/>
              </a:ext>
            </a:extLst>
          </p:cNvPr>
          <p:cNvSpPr>
            <a:spLocks noChangeArrowheads="1" noTextEdit="1"/>
          </p:cNvSpPr>
          <p:nvPr>
            <p:ph type="sldImg"/>
          </p:nvPr>
        </p:nvSpPr>
        <p:spPr>
          <a:ln/>
        </p:spPr>
      </p:sp>
      <p:sp>
        <p:nvSpPr>
          <p:cNvPr id="19459" name="Rectangle 3">
            <a:extLst>
              <a:ext uri="{FF2B5EF4-FFF2-40B4-BE49-F238E27FC236}">
                <a16:creationId xmlns:a16="http://schemas.microsoft.com/office/drawing/2014/main" id="{4F3732D0-3900-5B62-9C27-3D8E947A11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8B3623A1-E05C-2D39-8F11-153D94851C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F625F63-842C-B548-8019-E938CD8A6118}" type="slidenum">
              <a:rPr lang="en-US" altLang="en-US" sz="1200"/>
              <a:pPr/>
              <a:t>10</a:t>
            </a:fld>
            <a:endParaRPr lang="en-US" altLang="en-US" sz="1200"/>
          </a:p>
        </p:txBody>
      </p:sp>
      <p:sp>
        <p:nvSpPr>
          <p:cNvPr id="37890" name="Rectangle 2">
            <a:extLst>
              <a:ext uri="{FF2B5EF4-FFF2-40B4-BE49-F238E27FC236}">
                <a16:creationId xmlns:a16="http://schemas.microsoft.com/office/drawing/2014/main" id="{CBF99EDB-C6B0-385D-DCFE-4C4A0AECE65A}"/>
              </a:ext>
            </a:extLst>
          </p:cNvPr>
          <p:cNvSpPr>
            <a:spLocks noChangeArrowheads="1" noTextEdit="1"/>
          </p:cNvSpPr>
          <p:nvPr>
            <p:ph type="sldImg"/>
          </p:nvPr>
        </p:nvSpPr>
        <p:spPr>
          <a:ln/>
        </p:spPr>
      </p:sp>
      <p:sp>
        <p:nvSpPr>
          <p:cNvPr id="37891" name="Rectangle 3">
            <a:extLst>
              <a:ext uri="{FF2B5EF4-FFF2-40B4-BE49-F238E27FC236}">
                <a16:creationId xmlns:a16="http://schemas.microsoft.com/office/drawing/2014/main" id="{ABA47868-CCE7-CA6C-D2AF-CFB1378C4B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7">
            <a:extLst>
              <a:ext uri="{FF2B5EF4-FFF2-40B4-BE49-F238E27FC236}">
                <a16:creationId xmlns:a16="http://schemas.microsoft.com/office/drawing/2014/main" id="{A1CA5E18-833A-2C69-3F4E-417FC4A968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5D659FF-08FA-FB41-BDD4-FCBA9C66E89C}" type="slidenum">
              <a:rPr lang="en-US" altLang="en-US" sz="1200"/>
              <a:pPr/>
              <a:t>100</a:t>
            </a:fld>
            <a:endParaRPr lang="en-US" altLang="en-US" sz="1200"/>
          </a:p>
        </p:txBody>
      </p:sp>
      <p:sp>
        <p:nvSpPr>
          <p:cNvPr id="222210" name="Rectangle 2">
            <a:extLst>
              <a:ext uri="{FF2B5EF4-FFF2-40B4-BE49-F238E27FC236}">
                <a16:creationId xmlns:a16="http://schemas.microsoft.com/office/drawing/2014/main" id="{129618A6-4A13-E690-E3BF-9E44108B2B56}"/>
              </a:ext>
            </a:extLst>
          </p:cNvPr>
          <p:cNvSpPr>
            <a:spLocks noChangeArrowheads="1" noTextEdit="1"/>
          </p:cNvSpPr>
          <p:nvPr>
            <p:ph type="sldImg"/>
          </p:nvPr>
        </p:nvSpPr>
        <p:spPr>
          <a:ln/>
        </p:spPr>
      </p:sp>
      <p:sp>
        <p:nvSpPr>
          <p:cNvPr id="222211" name="Rectangle 3">
            <a:extLst>
              <a:ext uri="{FF2B5EF4-FFF2-40B4-BE49-F238E27FC236}">
                <a16:creationId xmlns:a16="http://schemas.microsoft.com/office/drawing/2014/main" id="{73103DC9-33DB-ED36-5763-C30D749FDA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7">
            <a:extLst>
              <a:ext uri="{FF2B5EF4-FFF2-40B4-BE49-F238E27FC236}">
                <a16:creationId xmlns:a16="http://schemas.microsoft.com/office/drawing/2014/main" id="{A9724FF7-9976-3F70-AF6E-9DFBF94F03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C057B13-4769-E24B-AB98-6A49690D0279}" type="slidenum">
              <a:rPr lang="en-US" altLang="en-US" sz="1200"/>
              <a:pPr/>
              <a:t>101</a:t>
            </a:fld>
            <a:endParaRPr lang="en-US" altLang="en-US" sz="1200"/>
          </a:p>
        </p:txBody>
      </p:sp>
      <p:sp>
        <p:nvSpPr>
          <p:cNvPr id="224258" name="Rectangle 2">
            <a:extLst>
              <a:ext uri="{FF2B5EF4-FFF2-40B4-BE49-F238E27FC236}">
                <a16:creationId xmlns:a16="http://schemas.microsoft.com/office/drawing/2014/main" id="{B224E928-D472-7789-2426-5A8B4EEED2B0}"/>
              </a:ext>
            </a:extLst>
          </p:cNvPr>
          <p:cNvSpPr>
            <a:spLocks noChangeArrowheads="1" noTextEdit="1"/>
          </p:cNvSpPr>
          <p:nvPr>
            <p:ph type="sldImg"/>
          </p:nvPr>
        </p:nvSpPr>
        <p:spPr>
          <a:ln/>
        </p:spPr>
      </p:sp>
      <p:sp>
        <p:nvSpPr>
          <p:cNvPr id="224259" name="Rectangle 3">
            <a:extLst>
              <a:ext uri="{FF2B5EF4-FFF2-40B4-BE49-F238E27FC236}">
                <a16:creationId xmlns:a16="http://schemas.microsoft.com/office/drawing/2014/main" id="{F6C7C4A5-B95F-E9B8-5064-4F5228603A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7">
            <a:extLst>
              <a:ext uri="{FF2B5EF4-FFF2-40B4-BE49-F238E27FC236}">
                <a16:creationId xmlns:a16="http://schemas.microsoft.com/office/drawing/2014/main" id="{6EF52184-A296-9BDE-C99E-ED17DDDD81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FE03301-643D-7541-8AF7-E92AC40AEAD0}" type="slidenum">
              <a:rPr lang="en-US" altLang="en-US" sz="1200"/>
              <a:pPr/>
              <a:t>102</a:t>
            </a:fld>
            <a:endParaRPr lang="en-US" altLang="en-US" sz="1200"/>
          </a:p>
        </p:txBody>
      </p:sp>
      <p:sp>
        <p:nvSpPr>
          <p:cNvPr id="226306" name="Rectangle 2">
            <a:extLst>
              <a:ext uri="{FF2B5EF4-FFF2-40B4-BE49-F238E27FC236}">
                <a16:creationId xmlns:a16="http://schemas.microsoft.com/office/drawing/2014/main" id="{26F8A08A-F9C9-2FA9-1C15-C1200665EC9A}"/>
              </a:ext>
            </a:extLst>
          </p:cNvPr>
          <p:cNvSpPr>
            <a:spLocks noChangeArrowheads="1" noTextEdit="1"/>
          </p:cNvSpPr>
          <p:nvPr>
            <p:ph type="sldImg"/>
          </p:nvPr>
        </p:nvSpPr>
        <p:spPr>
          <a:ln/>
        </p:spPr>
      </p:sp>
      <p:sp>
        <p:nvSpPr>
          <p:cNvPr id="226307" name="Rectangle 3">
            <a:extLst>
              <a:ext uri="{FF2B5EF4-FFF2-40B4-BE49-F238E27FC236}">
                <a16:creationId xmlns:a16="http://schemas.microsoft.com/office/drawing/2014/main" id="{89C92787-1555-0759-C390-8ADFC74B82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7">
            <a:extLst>
              <a:ext uri="{FF2B5EF4-FFF2-40B4-BE49-F238E27FC236}">
                <a16:creationId xmlns:a16="http://schemas.microsoft.com/office/drawing/2014/main" id="{A4235422-D9E0-9A92-5BC9-118EF30996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E3A0F99-04C0-C94F-84CC-BE0B279E7768}" type="slidenum">
              <a:rPr lang="en-US" altLang="en-US" sz="1200"/>
              <a:pPr/>
              <a:t>103</a:t>
            </a:fld>
            <a:endParaRPr lang="en-US" altLang="en-US" sz="1200"/>
          </a:p>
        </p:txBody>
      </p:sp>
      <p:sp>
        <p:nvSpPr>
          <p:cNvPr id="228354" name="Rectangle 2">
            <a:extLst>
              <a:ext uri="{FF2B5EF4-FFF2-40B4-BE49-F238E27FC236}">
                <a16:creationId xmlns:a16="http://schemas.microsoft.com/office/drawing/2014/main" id="{7C9DD639-9EBB-9F52-8E75-5E5D24F203AA}"/>
              </a:ext>
            </a:extLst>
          </p:cNvPr>
          <p:cNvSpPr>
            <a:spLocks noChangeArrowheads="1" noTextEdit="1"/>
          </p:cNvSpPr>
          <p:nvPr>
            <p:ph type="sldImg"/>
          </p:nvPr>
        </p:nvSpPr>
        <p:spPr>
          <a:ln/>
        </p:spPr>
      </p:sp>
      <p:sp>
        <p:nvSpPr>
          <p:cNvPr id="228355" name="Rectangle 3">
            <a:extLst>
              <a:ext uri="{FF2B5EF4-FFF2-40B4-BE49-F238E27FC236}">
                <a16:creationId xmlns:a16="http://schemas.microsoft.com/office/drawing/2014/main" id="{E499C64C-C818-777E-ABF9-C96BA9A798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DB0D551B-04B3-88F5-7D87-48A5640A7A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AB17462-FC89-344C-8111-AB23695B2FC7}" type="slidenum">
              <a:rPr lang="en-US" altLang="en-US" sz="1200"/>
              <a:pPr/>
              <a:t>11</a:t>
            </a:fld>
            <a:endParaRPr lang="en-US" altLang="en-US" sz="1200"/>
          </a:p>
        </p:txBody>
      </p:sp>
      <p:sp>
        <p:nvSpPr>
          <p:cNvPr id="39938" name="Rectangle 2">
            <a:extLst>
              <a:ext uri="{FF2B5EF4-FFF2-40B4-BE49-F238E27FC236}">
                <a16:creationId xmlns:a16="http://schemas.microsoft.com/office/drawing/2014/main" id="{2C82D589-438B-CE5F-9D02-15A01C158285}"/>
              </a:ext>
            </a:extLst>
          </p:cNvPr>
          <p:cNvSpPr>
            <a:spLocks noChangeArrowheads="1" noTextEdit="1"/>
          </p:cNvSpPr>
          <p:nvPr>
            <p:ph type="sldImg"/>
          </p:nvPr>
        </p:nvSpPr>
        <p:spPr>
          <a:ln/>
        </p:spPr>
      </p:sp>
      <p:sp>
        <p:nvSpPr>
          <p:cNvPr id="39939" name="Rectangle 3">
            <a:extLst>
              <a:ext uri="{FF2B5EF4-FFF2-40B4-BE49-F238E27FC236}">
                <a16:creationId xmlns:a16="http://schemas.microsoft.com/office/drawing/2014/main" id="{87A709CB-0C35-39B6-EC23-F7BDBC63EA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DA3E70F4-B651-52B4-1D1F-F496A83A66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B064AA9-EA07-F349-9A90-E07092C7BA5E}" type="slidenum">
              <a:rPr lang="en-US" altLang="en-US" sz="1200"/>
              <a:pPr/>
              <a:t>12</a:t>
            </a:fld>
            <a:endParaRPr lang="en-US" altLang="en-US" sz="1200"/>
          </a:p>
        </p:txBody>
      </p:sp>
      <p:sp>
        <p:nvSpPr>
          <p:cNvPr id="41986" name="Rectangle 2">
            <a:extLst>
              <a:ext uri="{FF2B5EF4-FFF2-40B4-BE49-F238E27FC236}">
                <a16:creationId xmlns:a16="http://schemas.microsoft.com/office/drawing/2014/main" id="{A65996A4-93C7-37F6-24FA-9D88E6FF4CE1}"/>
              </a:ext>
            </a:extLst>
          </p:cNvPr>
          <p:cNvSpPr>
            <a:spLocks noChangeArrowheads="1" noTextEdit="1"/>
          </p:cNvSpPr>
          <p:nvPr>
            <p:ph type="sldImg"/>
          </p:nvPr>
        </p:nvSpPr>
        <p:spPr>
          <a:ln/>
        </p:spPr>
      </p:sp>
      <p:sp>
        <p:nvSpPr>
          <p:cNvPr id="41987" name="Rectangle 3">
            <a:extLst>
              <a:ext uri="{FF2B5EF4-FFF2-40B4-BE49-F238E27FC236}">
                <a16:creationId xmlns:a16="http://schemas.microsoft.com/office/drawing/2014/main" id="{A2A948EA-CE3F-587E-3FC8-237D748163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5BA529B0-7399-FB5D-EDCD-DB5B68D4F1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B824124-F810-CE45-B8D9-862F74B47AAA}" type="slidenum">
              <a:rPr lang="en-US" altLang="en-US" sz="1200"/>
              <a:pPr/>
              <a:t>13</a:t>
            </a:fld>
            <a:endParaRPr lang="en-US" altLang="en-US" sz="1200"/>
          </a:p>
        </p:txBody>
      </p:sp>
      <p:sp>
        <p:nvSpPr>
          <p:cNvPr id="44034" name="Rectangle 2">
            <a:extLst>
              <a:ext uri="{FF2B5EF4-FFF2-40B4-BE49-F238E27FC236}">
                <a16:creationId xmlns:a16="http://schemas.microsoft.com/office/drawing/2014/main" id="{23234F46-0A8D-CB92-3995-3AFFEB831EFF}"/>
              </a:ext>
            </a:extLst>
          </p:cNvPr>
          <p:cNvSpPr>
            <a:spLocks noChangeArrowheads="1" noTextEdit="1"/>
          </p:cNvSpPr>
          <p:nvPr>
            <p:ph type="sldImg"/>
          </p:nvPr>
        </p:nvSpPr>
        <p:spPr>
          <a:ln/>
        </p:spPr>
      </p:sp>
      <p:sp>
        <p:nvSpPr>
          <p:cNvPr id="44035" name="Rectangle 3">
            <a:extLst>
              <a:ext uri="{FF2B5EF4-FFF2-40B4-BE49-F238E27FC236}">
                <a16:creationId xmlns:a16="http://schemas.microsoft.com/office/drawing/2014/main" id="{99452432-B159-BF23-EA64-774C549F3A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98DFB12-DB62-8D6B-5D21-0FF982FDA3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95A2520-46B2-E641-A37C-DEDCCD2C0109}" type="slidenum">
              <a:rPr lang="en-US" altLang="en-US" sz="1200"/>
              <a:pPr/>
              <a:t>14</a:t>
            </a:fld>
            <a:endParaRPr lang="en-US" altLang="en-US" sz="1200"/>
          </a:p>
        </p:txBody>
      </p:sp>
      <p:sp>
        <p:nvSpPr>
          <p:cNvPr id="46082" name="Rectangle 2">
            <a:extLst>
              <a:ext uri="{FF2B5EF4-FFF2-40B4-BE49-F238E27FC236}">
                <a16:creationId xmlns:a16="http://schemas.microsoft.com/office/drawing/2014/main" id="{BA5DCA19-9815-EA5D-96A3-AE31AD7B8725}"/>
              </a:ext>
            </a:extLst>
          </p:cNvPr>
          <p:cNvSpPr>
            <a:spLocks noChangeArrowheads="1" noTextEdit="1"/>
          </p:cNvSpPr>
          <p:nvPr>
            <p:ph type="sldImg"/>
          </p:nvPr>
        </p:nvSpPr>
        <p:spPr>
          <a:ln/>
        </p:spPr>
      </p:sp>
      <p:sp>
        <p:nvSpPr>
          <p:cNvPr id="46083" name="Rectangle 3">
            <a:extLst>
              <a:ext uri="{FF2B5EF4-FFF2-40B4-BE49-F238E27FC236}">
                <a16:creationId xmlns:a16="http://schemas.microsoft.com/office/drawing/2014/main" id="{37943A6E-3781-7AAA-C28D-673214AC3F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E7B7C94B-815E-A99F-AC88-D28EED7BDB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24CB27D-F8D7-4C4E-BE23-706D61AF5A6E}" type="slidenum">
              <a:rPr lang="en-US" altLang="en-US" sz="1200"/>
              <a:pPr/>
              <a:t>15</a:t>
            </a:fld>
            <a:endParaRPr lang="en-US" altLang="en-US" sz="1200"/>
          </a:p>
        </p:txBody>
      </p:sp>
      <p:sp>
        <p:nvSpPr>
          <p:cNvPr id="48130" name="Rectangle 2">
            <a:extLst>
              <a:ext uri="{FF2B5EF4-FFF2-40B4-BE49-F238E27FC236}">
                <a16:creationId xmlns:a16="http://schemas.microsoft.com/office/drawing/2014/main" id="{E5DE4C45-4616-68A7-E162-FC78976FF66C}"/>
              </a:ext>
            </a:extLst>
          </p:cNvPr>
          <p:cNvSpPr>
            <a:spLocks noChangeArrowheads="1" noTextEdit="1"/>
          </p:cNvSpPr>
          <p:nvPr>
            <p:ph type="sldImg"/>
          </p:nvPr>
        </p:nvSpPr>
        <p:spPr>
          <a:ln/>
        </p:spPr>
      </p:sp>
      <p:sp>
        <p:nvSpPr>
          <p:cNvPr id="48131" name="Rectangle 3">
            <a:extLst>
              <a:ext uri="{FF2B5EF4-FFF2-40B4-BE49-F238E27FC236}">
                <a16:creationId xmlns:a16="http://schemas.microsoft.com/office/drawing/2014/main" id="{4F60FB76-9FAE-FA68-1CEF-9DDC129486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22B59A9F-88C2-846D-13CC-ADDCF8270A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6CEF03E-1BF6-8A4E-9C0A-02F44651775B}" type="slidenum">
              <a:rPr lang="en-US" altLang="en-US" sz="1200"/>
              <a:pPr/>
              <a:t>16</a:t>
            </a:fld>
            <a:endParaRPr lang="en-US" altLang="en-US" sz="1200"/>
          </a:p>
        </p:txBody>
      </p:sp>
      <p:sp>
        <p:nvSpPr>
          <p:cNvPr id="50178" name="Rectangle 2">
            <a:extLst>
              <a:ext uri="{FF2B5EF4-FFF2-40B4-BE49-F238E27FC236}">
                <a16:creationId xmlns:a16="http://schemas.microsoft.com/office/drawing/2014/main" id="{BB5D9DD9-C887-0B33-F9A9-E065DB5AE8F8}"/>
              </a:ext>
            </a:extLst>
          </p:cNvPr>
          <p:cNvSpPr>
            <a:spLocks noChangeArrowheads="1" noTextEdit="1"/>
          </p:cNvSpPr>
          <p:nvPr>
            <p:ph type="sldImg"/>
          </p:nvPr>
        </p:nvSpPr>
        <p:spPr>
          <a:ln/>
        </p:spPr>
      </p:sp>
      <p:sp>
        <p:nvSpPr>
          <p:cNvPr id="50179" name="Rectangle 3">
            <a:extLst>
              <a:ext uri="{FF2B5EF4-FFF2-40B4-BE49-F238E27FC236}">
                <a16:creationId xmlns:a16="http://schemas.microsoft.com/office/drawing/2014/main" id="{77550416-A05D-F69B-B12C-3492D75FC1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208AA275-B58C-41D6-ECF2-B42D0EAFA7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802E6FB-6D45-9B4E-94FF-A9C9C1B6C260}" type="slidenum">
              <a:rPr lang="en-US" altLang="en-US" sz="1200"/>
              <a:pPr/>
              <a:t>17</a:t>
            </a:fld>
            <a:endParaRPr lang="en-US" altLang="en-US" sz="1200"/>
          </a:p>
        </p:txBody>
      </p:sp>
      <p:sp>
        <p:nvSpPr>
          <p:cNvPr id="52226" name="Rectangle 2">
            <a:extLst>
              <a:ext uri="{FF2B5EF4-FFF2-40B4-BE49-F238E27FC236}">
                <a16:creationId xmlns:a16="http://schemas.microsoft.com/office/drawing/2014/main" id="{A55D1A27-A265-1F0F-11DC-6776B85E1A03}"/>
              </a:ext>
            </a:extLst>
          </p:cNvPr>
          <p:cNvSpPr>
            <a:spLocks noChangeArrowheads="1" noTextEdit="1"/>
          </p:cNvSpPr>
          <p:nvPr>
            <p:ph type="sldImg"/>
          </p:nvPr>
        </p:nvSpPr>
        <p:spPr>
          <a:ln/>
        </p:spPr>
      </p:sp>
      <p:sp>
        <p:nvSpPr>
          <p:cNvPr id="52227" name="Rectangle 3">
            <a:extLst>
              <a:ext uri="{FF2B5EF4-FFF2-40B4-BE49-F238E27FC236}">
                <a16:creationId xmlns:a16="http://schemas.microsoft.com/office/drawing/2014/main" id="{13E29212-8DA8-5FCB-CD1C-B852D3475F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2FC4ED59-7737-1B28-9CDB-1B1F978B1B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6F9BDBC-E390-DA4C-A77A-A815F426439A}" type="slidenum">
              <a:rPr lang="en-US" altLang="en-US" sz="1200"/>
              <a:pPr/>
              <a:t>18</a:t>
            </a:fld>
            <a:endParaRPr lang="en-US" altLang="en-US" sz="1200"/>
          </a:p>
        </p:txBody>
      </p:sp>
      <p:sp>
        <p:nvSpPr>
          <p:cNvPr id="54274" name="Rectangle 2">
            <a:extLst>
              <a:ext uri="{FF2B5EF4-FFF2-40B4-BE49-F238E27FC236}">
                <a16:creationId xmlns:a16="http://schemas.microsoft.com/office/drawing/2014/main" id="{C7EE5F63-E659-FDEF-381D-B36C53082E64}"/>
              </a:ext>
            </a:extLst>
          </p:cNvPr>
          <p:cNvSpPr>
            <a:spLocks noChangeArrowheads="1" noTextEdit="1"/>
          </p:cNvSpPr>
          <p:nvPr>
            <p:ph type="sldImg"/>
          </p:nvPr>
        </p:nvSpPr>
        <p:spPr>
          <a:ln/>
        </p:spPr>
      </p:sp>
      <p:sp>
        <p:nvSpPr>
          <p:cNvPr id="54275" name="Rectangle 3">
            <a:extLst>
              <a:ext uri="{FF2B5EF4-FFF2-40B4-BE49-F238E27FC236}">
                <a16:creationId xmlns:a16="http://schemas.microsoft.com/office/drawing/2014/main" id="{B65804CB-DA7D-1C23-F13A-D4C671DEAA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78503E3-175C-1F1D-8723-3583EF06FA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37DC1AC-3D2B-4141-B34A-8EA38956A6E7}" type="slidenum">
              <a:rPr lang="en-US" altLang="en-US" sz="1200"/>
              <a:pPr/>
              <a:t>19</a:t>
            </a:fld>
            <a:endParaRPr lang="en-US" altLang="en-US" sz="1200"/>
          </a:p>
        </p:txBody>
      </p:sp>
      <p:sp>
        <p:nvSpPr>
          <p:cNvPr id="56322" name="Rectangle 2">
            <a:extLst>
              <a:ext uri="{FF2B5EF4-FFF2-40B4-BE49-F238E27FC236}">
                <a16:creationId xmlns:a16="http://schemas.microsoft.com/office/drawing/2014/main" id="{C2B90574-E092-D8E2-18B1-C19C64DB88A0}"/>
              </a:ext>
            </a:extLst>
          </p:cNvPr>
          <p:cNvSpPr>
            <a:spLocks noChangeArrowheads="1" noTextEdit="1"/>
          </p:cNvSpPr>
          <p:nvPr>
            <p:ph type="sldImg"/>
          </p:nvPr>
        </p:nvSpPr>
        <p:spPr>
          <a:ln/>
        </p:spPr>
      </p:sp>
      <p:sp>
        <p:nvSpPr>
          <p:cNvPr id="56323" name="Rectangle 3">
            <a:extLst>
              <a:ext uri="{FF2B5EF4-FFF2-40B4-BE49-F238E27FC236}">
                <a16:creationId xmlns:a16="http://schemas.microsoft.com/office/drawing/2014/main" id="{49505029-E905-11A2-79CE-F1F55FA650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C816EA26-4B24-087B-600C-F2395A0FE1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074201F-DD0C-854D-B623-749272946648}" type="slidenum">
              <a:rPr lang="en-US" altLang="en-US" sz="1200"/>
              <a:pPr/>
              <a:t>2</a:t>
            </a:fld>
            <a:endParaRPr lang="en-US" altLang="en-US" sz="1200"/>
          </a:p>
        </p:txBody>
      </p:sp>
      <p:sp>
        <p:nvSpPr>
          <p:cNvPr id="21506" name="Rectangle 2">
            <a:extLst>
              <a:ext uri="{FF2B5EF4-FFF2-40B4-BE49-F238E27FC236}">
                <a16:creationId xmlns:a16="http://schemas.microsoft.com/office/drawing/2014/main" id="{7A26202C-E9A6-13C8-40E2-327C578DD370}"/>
              </a:ext>
            </a:extLst>
          </p:cNvPr>
          <p:cNvSpPr>
            <a:spLocks noChangeArrowheads="1" noTextEdit="1"/>
          </p:cNvSpPr>
          <p:nvPr>
            <p:ph type="sldImg"/>
          </p:nvPr>
        </p:nvSpPr>
        <p:spPr>
          <a:ln/>
        </p:spPr>
      </p:sp>
      <p:sp>
        <p:nvSpPr>
          <p:cNvPr id="21507" name="Rectangle 3">
            <a:extLst>
              <a:ext uri="{FF2B5EF4-FFF2-40B4-BE49-F238E27FC236}">
                <a16:creationId xmlns:a16="http://schemas.microsoft.com/office/drawing/2014/main" id="{EA228816-7D93-E3DF-22BB-B17FED693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E9DB5E0-E38A-6404-1006-FE0ADA546D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EA91CF7-6190-0E46-A3A6-695E95F56E79}" type="slidenum">
              <a:rPr lang="en-US" altLang="en-US" sz="1200"/>
              <a:pPr/>
              <a:t>20</a:t>
            </a:fld>
            <a:endParaRPr lang="en-US" altLang="en-US" sz="1200"/>
          </a:p>
        </p:txBody>
      </p:sp>
      <p:sp>
        <p:nvSpPr>
          <p:cNvPr id="58370" name="Rectangle 2">
            <a:extLst>
              <a:ext uri="{FF2B5EF4-FFF2-40B4-BE49-F238E27FC236}">
                <a16:creationId xmlns:a16="http://schemas.microsoft.com/office/drawing/2014/main" id="{1A9D331C-0F65-66AC-5916-DB7B969E989D}"/>
              </a:ext>
            </a:extLst>
          </p:cNvPr>
          <p:cNvSpPr>
            <a:spLocks noChangeArrowheads="1" noTextEdit="1"/>
          </p:cNvSpPr>
          <p:nvPr>
            <p:ph type="sldImg"/>
          </p:nvPr>
        </p:nvSpPr>
        <p:spPr>
          <a:ln/>
        </p:spPr>
      </p:sp>
      <p:sp>
        <p:nvSpPr>
          <p:cNvPr id="58371" name="Rectangle 3">
            <a:extLst>
              <a:ext uri="{FF2B5EF4-FFF2-40B4-BE49-F238E27FC236}">
                <a16:creationId xmlns:a16="http://schemas.microsoft.com/office/drawing/2014/main" id="{B1F8DB33-D535-0E1F-F471-8139557996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2CB38ECB-670D-F81A-2674-01F9EADB5E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F7753C0-62F4-5040-B88B-1B0D3871AF8C}" type="slidenum">
              <a:rPr lang="en-US" altLang="en-US" sz="1200"/>
              <a:pPr/>
              <a:t>21</a:t>
            </a:fld>
            <a:endParaRPr lang="en-US" altLang="en-US" sz="1200"/>
          </a:p>
        </p:txBody>
      </p:sp>
      <p:sp>
        <p:nvSpPr>
          <p:cNvPr id="60418" name="Rectangle 2">
            <a:extLst>
              <a:ext uri="{FF2B5EF4-FFF2-40B4-BE49-F238E27FC236}">
                <a16:creationId xmlns:a16="http://schemas.microsoft.com/office/drawing/2014/main" id="{7521FC6E-F9D7-5976-D9BD-67C1D8151B0F}"/>
              </a:ext>
            </a:extLst>
          </p:cNvPr>
          <p:cNvSpPr>
            <a:spLocks noChangeArrowheads="1" noTextEdit="1"/>
          </p:cNvSpPr>
          <p:nvPr>
            <p:ph type="sldImg"/>
          </p:nvPr>
        </p:nvSpPr>
        <p:spPr>
          <a:ln/>
        </p:spPr>
      </p:sp>
      <p:sp>
        <p:nvSpPr>
          <p:cNvPr id="60419" name="Rectangle 3">
            <a:extLst>
              <a:ext uri="{FF2B5EF4-FFF2-40B4-BE49-F238E27FC236}">
                <a16:creationId xmlns:a16="http://schemas.microsoft.com/office/drawing/2014/main" id="{5FE9CFC0-EF08-60D0-B21C-748B6B2EF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55D01DBE-2D08-3E84-D81F-EA2510B010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09832D1-2621-164E-A2D9-62A621FBEEFB}" type="slidenum">
              <a:rPr lang="en-US" altLang="en-US" sz="1200"/>
              <a:pPr/>
              <a:t>22</a:t>
            </a:fld>
            <a:endParaRPr lang="en-US" altLang="en-US" sz="1200"/>
          </a:p>
        </p:txBody>
      </p:sp>
      <p:sp>
        <p:nvSpPr>
          <p:cNvPr id="62466" name="Rectangle 2">
            <a:extLst>
              <a:ext uri="{FF2B5EF4-FFF2-40B4-BE49-F238E27FC236}">
                <a16:creationId xmlns:a16="http://schemas.microsoft.com/office/drawing/2014/main" id="{59CD0A3E-12C3-F86E-90EF-D4B9CDFC59D4}"/>
              </a:ext>
            </a:extLst>
          </p:cNvPr>
          <p:cNvSpPr>
            <a:spLocks noChangeArrowheads="1" noTextEdit="1"/>
          </p:cNvSpPr>
          <p:nvPr>
            <p:ph type="sldImg"/>
          </p:nvPr>
        </p:nvSpPr>
        <p:spPr>
          <a:ln/>
        </p:spPr>
      </p:sp>
      <p:sp>
        <p:nvSpPr>
          <p:cNvPr id="62467" name="Rectangle 3">
            <a:extLst>
              <a:ext uri="{FF2B5EF4-FFF2-40B4-BE49-F238E27FC236}">
                <a16:creationId xmlns:a16="http://schemas.microsoft.com/office/drawing/2014/main" id="{B303BD45-C8D6-F056-B057-8758A6EB0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D71641C7-A42E-DB2C-387D-D13DFA05CC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307343F-8411-D14C-9E25-D816F49CFBAC}" type="slidenum">
              <a:rPr lang="en-US" altLang="en-US" sz="1200"/>
              <a:pPr/>
              <a:t>23</a:t>
            </a:fld>
            <a:endParaRPr lang="en-US" altLang="en-US" sz="1200"/>
          </a:p>
        </p:txBody>
      </p:sp>
      <p:sp>
        <p:nvSpPr>
          <p:cNvPr id="64514" name="Rectangle 2">
            <a:extLst>
              <a:ext uri="{FF2B5EF4-FFF2-40B4-BE49-F238E27FC236}">
                <a16:creationId xmlns:a16="http://schemas.microsoft.com/office/drawing/2014/main" id="{67B57FF4-7E95-E7E9-8FB1-8C8D627A3C9E}"/>
              </a:ext>
            </a:extLst>
          </p:cNvPr>
          <p:cNvSpPr>
            <a:spLocks noChangeArrowheads="1" noTextEdit="1"/>
          </p:cNvSpPr>
          <p:nvPr>
            <p:ph type="sldImg"/>
          </p:nvPr>
        </p:nvSpPr>
        <p:spPr>
          <a:ln/>
        </p:spPr>
      </p:sp>
      <p:sp>
        <p:nvSpPr>
          <p:cNvPr id="64515" name="Rectangle 3">
            <a:extLst>
              <a:ext uri="{FF2B5EF4-FFF2-40B4-BE49-F238E27FC236}">
                <a16:creationId xmlns:a16="http://schemas.microsoft.com/office/drawing/2014/main" id="{F5B0E105-9507-126A-C2C3-E5589717B2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F8FAFE2-8F52-2281-B15F-296188B3F0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F0F19C3-1894-F242-A8CA-314EE1FBD64A}" type="slidenum">
              <a:rPr lang="en-US" altLang="en-US" sz="1200"/>
              <a:pPr/>
              <a:t>24</a:t>
            </a:fld>
            <a:endParaRPr lang="en-US" altLang="en-US" sz="1200"/>
          </a:p>
        </p:txBody>
      </p:sp>
      <p:sp>
        <p:nvSpPr>
          <p:cNvPr id="66562" name="Rectangle 2">
            <a:extLst>
              <a:ext uri="{FF2B5EF4-FFF2-40B4-BE49-F238E27FC236}">
                <a16:creationId xmlns:a16="http://schemas.microsoft.com/office/drawing/2014/main" id="{14174E47-29B7-D223-29EB-B5278867186E}"/>
              </a:ext>
            </a:extLst>
          </p:cNvPr>
          <p:cNvSpPr>
            <a:spLocks noChangeArrowheads="1" noTextEdit="1"/>
          </p:cNvSpPr>
          <p:nvPr>
            <p:ph type="sldImg"/>
          </p:nvPr>
        </p:nvSpPr>
        <p:spPr>
          <a:ln/>
        </p:spPr>
      </p:sp>
      <p:sp>
        <p:nvSpPr>
          <p:cNvPr id="66563" name="Rectangle 3">
            <a:extLst>
              <a:ext uri="{FF2B5EF4-FFF2-40B4-BE49-F238E27FC236}">
                <a16:creationId xmlns:a16="http://schemas.microsoft.com/office/drawing/2014/main" id="{64778CD8-1256-78D3-82E3-A48AB5575C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1DE49F44-DF90-3410-113F-4C6220622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D22369F-E00D-8D45-BF39-E9FA0930D29F}" type="slidenum">
              <a:rPr lang="en-US" altLang="en-US" sz="1200"/>
              <a:pPr/>
              <a:t>25</a:t>
            </a:fld>
            <a:endParaRPr lang="en-US" altLang="en-US" sz="1200"/>
          </a:p>
        </p:txBody>
      </p:sp>
      <p:sp>
        <p:nvSpPr>
          <p:cNvPr id="68610" name="Rectangle 2">
            <a:extLst>
              <a:ext uri="{FF2B5EF4-FFF2-40B4-BE49-F238E27FC236}">
                <a16:creationId xmlns:a16="http://schemas.microsoft.com/office/drawing/2014/main" id="{AC421726-EF89-43E5-DF14-8FBCED7786E9}"/>
              </a:ext>
            </a:extLst>
          </p:cNvPr>
          <p:cNvSpPr>
            <a:spLocks noChangeArrowheads="1" noTextEdit="1"/>
          </p:cNvSpPr>
          <p:nvPr>
            <p:ph type="sldImg"/>
          </p:nvPr>
        </p:nvSpPr>
        <p:spPr>
          <a:ln/>
        </p:spPr>
      </p:sp>
      <p:sp>
        <p:nvSpPr>
          <p:cNvPr id="68611" name="Rectangle 3">
            <a:extLst>
              <a:ext uri="{FF2B5EF4-FFF2-40B4-BE49-F238E27FC236}">
                <a16:creationId xmlns:a16="http://schemas.microsoft.com/office/drawing/2014/main" id="{4AB8D13A-8A4E-C57C-7558-F1D7E280E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2B3C9E20-FDC1-10DD-3684-6D873F68AE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E9B2677-FE76-E440-A7E6-49A8A7DE5F85}" type="slidenum">
              <a:rPr lang="en-US" altLang="en-US" sz="1200"/>
              <a:pPr/>
              <a:t>26</a:t>
            </a:fld>
            <a:endParaRPr lang="en-US" altLang="en-US" sz="1200"/>
          </a:p>
        </p:txBody>
      </p:sp>
      <p:sp>
        <p:nvSpPr>
          <p:cNvPr id="70658" name="Rectangle 2">
            <a:extLst>
              <a:ext uri="{FF2B5EF4-FFF2-40B4-BE49-F238E27FC236}">
                <a16:creationId xmlns:a16="http://schemas.microsoft.com/office/drawing/2014/main" id="{999B8E68-E87B-4E2F-977A-F288D4CDFE8A}"/>
              </a:ext>
            </a:extLst>
          </p:cNvPr>
          <p:cNvSpPr>
            <a:spLocks noChangeArrowheads="1" noTextEdit="1"/>
          </p:cNvSpPr>
          <p:nvPr>
            <p:ph type="sldImg"/>
          </p:nvPr>
        </p:nvSpPr>
        <p:spPr>
          <a:ln/>
        </p:spPr>
      </p:sp>
      <p:sp>
        <p:nvSpPr>
          <p:cNvPr id="70659" name="Rectangle 3">
            <a:extLst>
              <a:ext uri="{FF2B5EF4-FFF2-40B4-BE49-F238E27FC236}">
                <a16:creationId xmlns:a16="http://schemas.microsoft.com/office/drawing/2014/main" id="{55F23259-997F-DC5C-DF9A-8089E31358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77824427-B125-296D-DCCA-1A5BC34E74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ECFB910-3475-D64F-92F9-790F3140555B}" type="slidenum">
              <a:rPr lang="en-US" altLang="en-US" sz="1200"/>
              <a:pPr/>
              <a:t>27</a:t>
            </a:fld>
            <a:endParaRPr lang="en-US" altLang="en-US" sz="1200"/>
          </a:p>
        </p:txBody>
      </p:sp>
      <p:sp>
        <p:nvSpPr>
          <p:cNvPr id="72706" name="Rectangle 2">
            <a:extLst>
              <a:ext uri="{FF2B5EF4-FFF2-40B4-BE49-F238E27FC236}">
                <a16:creationId xmlns:a16="http://schemas.microsoft.com/office/drawing/2014/main" id="{0FA8F532-B4A2-3455-6D1F-C410B63F4BBF}"/>
              </a:ext>
            </a:extLst>
          </p:cNvPr>
          <p:cNvSpPr>
            <a:spLocks noChangeArrowheads="1" noTextEdit="1"/>
          </p:cNvSpPr>
          <p:nvPr>
            <p:ph type="sldImg"/>
          </p:nvPr>
        </p:nvSpPr>
        <p:spPr>
          <a:ln/>
        </p:spPr>
      </p:sp>
      <p:sp>
        <p:nvSpPr>
          <p:cNvPr id="72707" name="Rectangle 3">
            <a:extLst>
              <a:ext uri="{FF2B5EF4-FFF2-40B4-BE49-F238E27FC236}">
                <a16:creationId xmlns:a16="http://schemas.microsoft.com/office/drawing/2014/main" id="{F8DD394D-BDD1-7506-C70F-868F73F910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39DAA53-DA85-902C-93E9-0AB121044A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4123032-EA1B-B547-8C6F-4964A6406231}" type="slidenum">
              <a:rPr lang="en-US" altLang="en-US" sz="1200"/>
              <a:pPr/>
              <a:t>28</a:t>
            </a:fld>
            <a:endParaRPr lang="en-US" altLang="en-US" sz="1200"/>
          </a:p>
        </p:txBody>
      </p:sp>
      <p:sp>
        <p:nvSpPr>
          <p:cNvPr id="74754" name="Rectangle 2">
            <a:extLst>
              <a:ext uri="{FF2B5EF4-FFF2-40B4-BE49-F238E27FC236}">
                <a16:creationId xmlns:a16="http://schemas.microsoft.com/office/drawing/2014/main" id="{4F8E5946-5614-ED6F-FA37-7C3D3B31E984}"/>
              </a:ext>
            </a:extLst>
          </p:cNvPr>
          <p:cNvSpPr>
            <a:spLocks noChangeArrowheads="1" noTextEdit="1"/>
          </p:cNvSpPr>
          <p:nvPr>
            <p:ph type="sldImg"/>
          </p:nvPr>
        </p:nvSpPr>
        <p:spPr>
          <a:ln/>
        </p:spPr>
      </p:sp>
      <p:sp>
        <p:nvSpPr>
          <p:cNvPr id="74755" name="Rectangle 3">
            <a:extLst>
              <a:ext uri="{FF2B5EF4-FFF2-40B4-BE49-F238E27FC236}">
                <a16:creationId xmlns:a16="http://schemas.microsoft.com/office/drawing/2014/main" id="{900FFC8C-A57F-F4D0-076E-D738592480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51EDB484-D79A-8EE8-29C4-3C89750269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EED7280-BB29-0C42-9025-804CC258A7E2}" type="slidenum">
              <a:rPr lang="en-US" altLang="en-US" sz="1200"/>
              <a:pPr/>
              <a:t>29</a:t>
            </a:fld>
            <a:endParaRPr lang="en-US" altLang="en-US" sz="1200"/>
          </a:p>
        </p:txBody>
      </p:sp>
      <p:sp>
        <p:nvSpPr>
          <p:cNvPr id="76802" name="Rectangle 2">
            <a:extLst>
              <a:ext uri="{FF2B5EF4-FFF2-40B4-BE49-F238E27FC236}">
                <a16:creationId xmlns:a16="http://schemas.microsoft.com/office/drawing/2014/main" id="{F01D46D7-B4A0-E4FB-F144-F19DF8FD6D0C}"/>
              </a:ext>
            </a:extLst>
          </p:cNvPr>
          <p:cNvSpPr>
            <a:spLocks noChangeArrowheads="1" noTextEdit="1"/>
          </p:cNvSpPr>
          <p:nvPr>
            <p:ph type="sldImg"/>
          </p:nvPr>
        </p:nvSpPr>
        <p:spPr>
          <a:ln/>
        </p:spPr>
      </p:sp>
      <p:sp>
        <p:nvSpPr>
          <p:cNvPr id="76803" name="Rectangle 3">
            <a:extLst>
              <a:ext uri="{FF2B5EF4-FFF2-40B4-BE49-F238E27FC236}">
                <a16:creationId xmlns:a16="http://schemas.microsoft.com/office/drawing/2014/main" id="{786E3A60-BD15-A1A2-DB6C-CB181A9151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EDE3EB9E-35CA-D539-8253-226461C4A6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B249EF9-90B6-1746-9DD7-B444614FB5D1}" type="slidenum">
              <a:rPr lang="en-US" altLang="en-US" sz="1200"/>
              <a:pPr/>
              <a:t>3</a:t>
            </a:fld>
            <a:endParaRPr lang="en-US" altLang="en-US" sz="1200"/>
          </a:p>
        </p:txBody>
      </p:sp>
      <p:sp>
        <p:nvSpPr>
          <p:cNvPr id="23554" name="Rectangle 2">
            <a:extLst>
              <a:ext uri="{FF2B5EF4-FFF2-40B4-BE49-F238E27FC236}">
                <a16:creationId xmlns:a16="http://schemas.microsoft.com/office/drawing/2014/main" id="{8F40B9F1-F3DE-CFFA-F810-0CD357ABB844}"/>
              </a:ext>
            </a:extLst>
          </p:cNvPr>
          <p:cNvSpPr>
            <a:spLocks noChangeArrowheads="1" noTextEdit="1"/>
          </p:cNvSpPr>
          <p:nvPr>
            <p:ph type="sldImg"/>
          </p:nvPr>
        </p:nvSpPr>
        <p:spPr>
          <a:ln/>
        </p:spPr>
      </p:sp>
      <p:sp>
        <p:nvSpPr>
          <p:cNvPr id="23555" name="Rectangle 3">
            <a:extLst>
              <a:ext uri="{FF2B5EF4-FFF2-40B4-BE49-F238E27FC236}">
                <a16:creationId xmlns:a16="http://schemas.microsoft.com/office/drawing/2014/main" id="{772DC0D9-38CE-B12A-F187-72F3E3CD47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D6083DFA-C6DE-D11C-58E9-7B8C7A9767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964623C-C93D-7B45-8E10-9DFDC371E336}" type="slidenum">
              <a:rPr lang="en-US" altLang="en-US" sz="1200"/>
              <a:pPr/>
              <a:t>30</a:t>
            </a:fld>
            <a:endParaRPr lang="en-US" altLang="en-US" sz="1200"/>
          </a:p>
        </p:txBody>
      </p:sp>
      <p:sp>
        <p:nvSpPr>
          <p:cNvPr id="78850" name="Rectangle 2">
            <a:extLst>
              <a:ext uri="{FF2B5EF4-FFF2-40B4-BE49-F238E27FC236}">
                <a16:creationId xmlns:a16="http://schemas.microsoft.com/office/drawing/2014/main" id="{13E37EA8-48AA-A980-CA15-514D8F083F7D}"/>
              </a:ext>
            </a:extLst>
          </p:cNvPr>
          <p:cNvSpPr>
            <a:spLocks noChangeArrowheads="1" noTextEdit="1"/>
          </p:cNvSpPr>
          <p:nvPr>
            <p:ph type="sldImg"/>
          </p:nvPr>
        </p:nvSpPr>
        <p:spPr>
          <a:ln/>
        </p:spPr>
      </p:sp>
      <p:sp>
        <p:nvSpPr>
          <p:cNvPr id="78851" name="Rectangle 3">
            <a:extLst>
              <a:ext uri="{FF2B5EF4-FFF2-40B4-BE49-F238E27FC236}">
                <a16:creationId xmlns:a16="http://schemas.microsoft.com/office/drawing/2014/main" id="{ABF6C7E5-9F24-3335-D958-BF75A009ED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D2A87965-C88E-5543-2F59-62E8E24CE3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AAACC1E-3099-8D44-8D07-E5E06FCA0925}" type="slidenum">
              <a:rPr lang="en-US" altLang="en-US" sz="1200"/>
              <a:pPr/>
              <a:t>31</a:t>
            </a:fld>
            <a:endParaRPr lang="en-US" altLang="en-US" sz="1200"/>
          </a:p>
        </p:txBody>
      </p:sp>
      <p:sp>
        <p:nvSpPr>
          <p:cNvPr id="80898" name="Rectangle 2">
            <a:extLst>
              <a:ext uri="{FF2B5EF4-FFF2-40B4-BE49-F238E27FC236}">
                <a16:creationId xmlns:a16="http://schemas.microsoft.com/office/drawing/2014/main" id="{E427D580-B975-A1E0-921A-9F7D79BFBA59}"/>
              </a:ext>
            </a:extLst>
          </p:cNvPr>
          <p:cNvSpPr>
            <a:spLocks noChangeArrowheads="1" noTextEdit="1"/>
          </p:cNvSpPr>
          <p:nvPr>
            <p:ph type="sldImg"/>
          </p:nvPr>
        </p:nvSpPr>
        <p:spPr>
          <a:ln/>
        </p:spPr>
      </p:sp>
      <p:sp>
        <p:nvSpPr>
          <p:cNvPr id="80899" name="Rectangle 3">
            <a:extLst>
              <a:ext uri="{FF2B5EF4-FFF2-40B4-BE49-F238E27FC236}">
                <a16:creationId xmlns:a16="http://schemas.microsoft.com/office/drawing/2014/main" id="{564C7D2D-335A-6201-E178-089D492F2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C39AF144-2F1F-F505-0E3A-90A8F68E1C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F80DDFF-CECB-3D45-BCF9-60F3A7597996}" type="slidenum">
              <a:rPr lang="en-US" altLang="en-US" sz="1200"/>
              <a:pPr/>
              <a:t>32</a:t>
            </a:fld>
            <a:endParaRPr lang="en-US" altLang="en-US" sz="1200"/>
          </a:p>
        </p:txBody>
      </p:sp>
      <p:sp>
        <p:nvSpPr>
          <p:cNvPr id="82946" name="Rectangle 2">
            <a:extLst>
              <a:ext uri="{FF2B5EF4-FFF2-40B4-BE49-F238E27FC236}">
                <a16:creationId xmlns:a16="http://schemas.microsoft.com/office/drawing/2014/main" id="{1E78D0FB-E623-0DC5-CC3A-B55ABE805B94}"/>
              </a:ext>
            </a:extLst>
          </p:cNvPr>
          <p:cNvSpPr>
            <a:spLocks noChangeArrowheads="1" noTextEdit="1"/>
          </p:cNvSpPr>
          <p:nvPr>
            <p:ph type="sldImg"/>
          </p:nvPr>
        </p:nvSpPr>
        <p:spPr>
          <a:ln/>
        </p:spPr>
      </p:sp>
      <p:sp>
        <p:nvSpPr>
          <p:cNvPr id="82947" name="Rectangle 3">
            <a:extLst>
              <a:ext uri="{FF2B5EF4-FFF2-40B4-BE49-F238E27FC236}">
                <a16:creationId xmlns:a16="http://schemas.microsoft.com/office/drawing/2014/main" id="{DA93CF62-61D3-246B-9EF1-8870B85C67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921EC9A3-4CB7-F034-E8F7-3ECB16E18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21D6AF8-04F4-8749-8F58-3FB8514E914E}" type="slidenum">
              <a:rPr lang="en-US" altLang="en-US" sz="1200"/>
              <a:pPr/>
              <a:t>33</a:t>
            </a:fld>
            <a:endParaRPr lang="en-US" altLang="en-US" sz="1200"/>
          </a:p>
        </p:txBody>
      </p:sp>
      <p:sp>
        <p:nvSpPr>
          <p:cNvPr id="84994" name="Rectangle 2">
            <a:extLst>
              <a:ext uri="{FF2B5EF4-FFF2-40B4-BE49-F238E27FC236}">
                <a16:creationId xmlns:a16="http://schemas.microsoft.com/office/drawing/2014/main" id="{F6E46873-D974-72D5-1320-80C508F6CE2A}"/>
              </a:ext>
            </a:extLst>
          </p:cNvPr>
          <p:cNvSpPr>
            <a:spLocks noChangeArrowheads="1" noTextEdit="1"/>
          </p:cNvSpPr>
          <p:nvPr>
            <p:ph type="sldImg"/>
          </p:nvPr>
        </p:nvSpPr>
        <p:spPr>
          <a:ln/>
        </p:spPr>
      </p:sp>
      <p:sp>
        <p:nvSpPr>
          <p:cNvPr id="84995" name="Rectangle 3">
            <a:extLst>
              <a:ext uri="{FF2B5EF4-FFF2-40B4-BE49-F238E27FC236}">
                <a16:creationId xmlns:a16="http://schemas.microsoft.com/office/drawing/2014/main" id="{6B04B49E-B9AE-9F99-EE52-C2AB9CB5F1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BE46D266-FFF2-B49A-6C42-2B5FF2E69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5AA23B3-46DD-8C4D-80CA-035E9F1B106E}" type="slidenum">
              <a:rPr lang="en-US" altLang="en-US" sz="1200"/>
              <a:pPr/>
              <a:t>34</a:t>
            </a:fld>
            <a:endParaRPr lang="en-US" altLang="en-US" sz="1200"/>
          </a:p>
        </p:txBody>
      </p:sp>
      <p:sp>
        <p:nvSpPr>
          <p:cNvPr id="87042" name="Rectangle 2">
            <a:extLst>
              <a:ext uri="{FF2B5EF4-FFF2-40B4-BE49-F238E27FC236}">
                <a16:creationId xmlns:a16="http://schemas.microsoft.com/office/drawing/2014/main" id="{414F34E6-8544-285C-6ADD-D620ED28B781}"/>
              </a:ext>
            </a:extLst>
          </p:cNvPr>
          <p:cNvSpPr>
            <a:spLocks noChangeArrowheads="1" noTextEdit="1"/>
          </p:cNvSpPr>
          <p:nvPr>
            <p:ph type="sldImg"/>
          </p:nvPr>
        </p:nvSpPr>
        <p:spPr>
          <a:ln/>
        </p:spPr>
      </p:sp>
      <p:sp>
        <p:nvSpPr>
          <p:cNvPr id="87043" name="Rectangle 3">
            <a:extLst>
              <a:ext uri="{FF2B5EF4-FFF2-40B4-BE49-F238E27FC236}">
                <a16:creationId xmlns:a16="http://schemas.microsoft.com/office/drawing/2014/main" id="{3D98C253-AEE6-5E4E-0D4B-DAA733E49B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7AA4D210-E4C3-FEC9-6642-047C64736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6C508F2-87E6-CF42-8C91-14C616796485}" type="slidenum">
              <a:rPr lang="en-US" altLang="en-US" sz="1200"/>
              <a:pPr/>
              <a:t>35</a:t>
            </a:fld>
            <a:endParaRPr lang="en-US" altLang="en-US" sz="1200"/>
          </a:p>
        </p:txBody>
      </p:sp>
      <p:sp>
        <p:nvSpPr>
          <p:cNvPr id="89090" name="Rectangle 2">
            <a:extLst>
              <a:ext uri="{FF2B5EF4-FFF2-40B4-BE49-F238E27FC236}">
                <a16:creationId xmlns:a16="http://schemas.microsoft.com/office/drawing/2014/main" id="{C057D6C5-FDE4-F3D3-60B0-9D60D9553AA8}"/>
              </a:ext>
            </a:extLst>
          </p:cNvPr>
          <p:cNvSpPr>
            <a:spLocks noChangeArrowheads="1" noTextEdit="1"/>
          </p:cNvSpPr>
          <p:nvPr>
            <p:ph type="sldImg"/>
          </p:nvPr>
        </p:nvSpPr>
        <p:spPr>
          <a:ln/>
        </p:spPr>
      </p:sp>
      <p:sp>
        <p:nvSpPr>
          <p:cNvPr id="89091" name="Rectangle 3">
            <a:extLst>
              <a:ext uri="{FF2B5EF4-FFF2-40B4-BE49-F238E27FC236}">
                <a16:creationId xmlns:a16="http://schemas.microsoft.com/office/drawing/2014/main" id="{7346ACE7-4319-C8B9-C5EF-1C985AD3E9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1C812AD9-6F2A-C433-D37F-592ADAEE3C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FDBBFF0-49E0-004D-9134-981E08928DED}" type="slidenum">
              <a:rPr lang="en-US" altLang="en-US" sz="1200"/>
              <a:pPr/>
              <a:t>36</a:t>
            </a:fld>
            <a:endParaRPr lang="en-US" altLang="en-US" sz="1200"/>
          </a:p>
        </p:txBody>
      </p:sp>
      <p:sp>
        <p:nvSpPr>
          <p:cNvPr id="91138" name="Rectangle 2">
            <a:extLst>
              <a:ext uri="{FF2B5EF4-FFF2-40B4-BE49-F238E27FC236}">
                <a16:creationId xmlns:a16="http://schemas.microsoft.com/office/drawing/2014/main" id="{BA3675A8-E6E5-9D13-6E91-79B686823D03}"/>
              </a:ext>
            </a:extLst>
          </p:cNvPr>
          <p:cNvSpPr>
            <a:spLocks noChangeArrowheads="1" noTextEdit="1"/>
          </p:cNvSpPr>
          <p:nvPr>
            <p:ph type="sldImg"/>
          </p:nvPr>
        </p:nvSpPr>
        <p:spPr>
          <a:ln/>
        </p:spPr>
      </p:sp>
      <p:sp>
        <p:nvSpPr>
          <p:cNvPr id="91139" name="Rectangle 3">
            <a:extLst>
              <a:ext uri="{FF2B5EF4-FFF2-40B4-BE49-F238E27FC236}">
                <a16:creationId xmlns:a16="http://schemas.microsoft.com/office/drawing/2014/main" id="{F7BD735C-6061-BAE4-23CB-42ECE7C262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a:extLst>
              <a:ext uri="{FF2B5EF4-FFF2-40B4-BE49-F238E27FC236}">
                <a16:creationId xmlns:a16="http://schemas.microsoft.com/office/drawing/2014/main" id="{B4850782-1683-7578-C0A3-11C124D387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0CDFE48-0CAB-F047-A388-401CC1796A9A}" type="slidenum">
              <a:rPr lang="en-US" altLang="en-US" sz="1200"/>
              <a:pPr/>
              <a:t>37</a:t>
            </a:fld>
            <a:endParaRPr lang="en-US" altLang="en-US" sz="1200"/>
          </a:p>
        </p:txBody>
      </p:sp>
      <p:sp>
        <p:nvSpPr>
          <p:cNvPr id="93186" name="Rectangle 2">
            <a:extLst>
              <a:ext uri="{FF2B5EF4-FFF2-40B4-BE49-F238E27FC236}">
                <a16:creationId xmlns:a16="http://schemas.microsoft.com/office/drawing/2014/main" id="{4ADBB0DA-6B5D-CC0B-BB49-9D50B266F9EE}"/>
              </a:ext>
            </a:extLst>
          </p:cNvPr>
          <p:cNvSpPr>
            <a:spLocks noChangeArrowheads="1" noTextEdit="1"/>
          </p:cNvSpPr>
          <p:nvPr>
            <p:ph type="sldImg"/>
          </p:nvPr>
        </p:nvSpPr>
        <p:spPr>
          <a:ln/>
        </p:spPr>
      </p:sp>
      <p:sp>
        <p:nvSpPr>
          <p:cNvPr id="93187" name="Rectangle 3">
            <a:extLst>
              <a:ext uri="{FF2B5EF4-FFF2-40B4-BE49-F238E27FC236}">
                <a16:creationId xmlns:a16="http://schemas.microsoft.com/office/drawing/2014/main" id="{BD9AF46D-3CE1-48E6-83C3-44375D78BC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74D380F0-33F0-20CE-D3DE-8E0683A3C2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9EFF85B-6500-C344-909E-5D85665989E1}" type="slidenum">
              <a:rPr lang="en-US" altLang="en-US" sz="1200"/>
              <a:pPr/>
              <a:t>38</a:t>
            </a:fld>
            <a:endParaRPr lang="en-US" altLang="en-US" sz="1200"/>
          </a:p>
        </p:txBody>
      </p:sp>
      <p:sp>
        <p:nvSpPr>
          <p:cNvPr id="95234" name="Rectangle 2">
            <a:extLst>
              <a:ext uri="{FF2B5EF4-FFF2-40B4-BE49-F238E27FC236}">
                <a16:creationId xmlns:a16="http://schemas.microsoft.com/office/drawing/2014/main" id="{7965038D-F54F-481E-7154-709D4A07D68F}"/>
              </a:ext>
            </a:extLst>
          </p:cNvPr>
          <p:cNvSpPr>
            <a:spLocks noChangeArrowheads="1" noTextEdit="1"/>
          </p:cNvSpPr>
          <p:nvPr>
            <p:ph type="sldImg"/>
          </p:nvPr>
        </p:nvSpPr>
        <p:spPr>
          <a:ln/>
        </p:spPr>
      </p:sp>
      <p:sp>
        <p:nvSpPr>
          <p:cNvPr id="95235" name="Rectangle 3">
            <a:extLst>
              <a:ext uri="{FF2B5EF4-FFF2-40B4-BE49-F238E27FC236}">
                <a16:creationId xmlns:a16="http://schemas.microsoft.com/office/drawing/2014/main" id="{DAE904DD-E1A9-F0CE-D7A0-F0A7819978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a:extLst>
              <a:ext uri="{FF2B5EF4-FFF2-40B4-BE49-F238E27FC236}">
                <a16:creationId xmlns:a16="http://schemas.microsoft.com/office/drawing/2014/main" id="{5D0400F6-E942-D6E5-3D72-84A604556C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329154B-F9F2-BA4E-9098-94594F05033F}" type="slidenum">
              <a:rPr lang="en-US" altLang="en-US" sz="1200"/>
              <a:pPr/>
              <a:t>39</a:t>
            </a:fld>
            <a:endParaRPr lang="en-US" altLang="en-US" sz="1200"/>
          </a:p>
        </p:txBody>
      </p:sp>
      <p:sp>
        <p:nvSpPr>
          <p:cNvPr id="97282" name="Rectangle 2">
            <a:extLst>
              <a:ext uri="{FF2B5EF4-FFF2-40B4-BE49-F238E27FC236}">
                <a16:creationId xmlns:a16="http://schemas.microsoft.com/office/drawing/2014/main" id="{8A9C84AD-1843-C39F-ED07-4A3117653AD5}"/>
              </a:ext>
            </a:extLst>
          </p:cNvPr>
          <p:cNvSpPr>
            <a:spLocks noChangeArrowheads="1" noTextEdit="1"/>
          </p:cNvSpPr>
          <p:nvPr>
            <p:ph type="sldImg"/>
          </p:nvPr>
        </p:nvSpPr>
        <p:spPr>
          <a:ln/>
        </p:spPr>
      </p:sp>
      <p:sp>
        <p:nvSpPr>
          <p:cNvPr id="97283" name="Rectangle 3">
            <a:extLst>
              <a:ext uri="{FF2B5EF4-FFF2-40B4-BE49-F238E27FC236}">
                <a16:creationId xmlns:a16="http://schemas.microsoft.com/office/drawing/2014/main" id="{4B80C64C-BF46-7560-1970-DF6C4E1111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F19EBF54-A429-450E-96E4-06A35A2F13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B1092BB-22B8-864F-9674-B6F68277468F}" type="slidenum">
              <a:rPr lang="en-US" altLang="en-US" sz="1200"/>
              <a:pPr/>
              <a:t>4</a:t>
            </a:fld>
            <a:endParaRPr lang="en-US" altLang="en-US" sz="1200"/>
          </a:p>
        </p:txBody>
      </p:sp>
      <p:sp>
        <p:nvSpPr>
          <p:cNvPr id="25602" name="Rectangle 2">
            <a:extLst>
              <a:ext uri="{FF2B5EF4-FFF2-40B4-BE49-F238E27FC236}">
                <a16:creationId xmlns:a16="http://schemas.microsoft.com/office/drawing/2014/main" id="{5D8956F6-DCD2-0B58-916D-3AF7EE342FAA}"/>
              </a:ext>
            </a:extLst>
          </p:cNvPr>
          <p:cNvSpPr>
            <a:spLocks noChangeArrowheads="1" noTextEdit="1"/>
          </p:cNvSpPr>
          <p:nvPr>
            <p:ph type="sldImg"/>
          </p:nvPr>
        </p:nvSpPr>
        <p:spPr>
          <a:ln/>
        </p:spPr>
      </p:sp>
      <p:sp>
        <p:nvSpPr>
          <p:cNvPr id="25603" name="Rectangle 3">
            <a:extLst>
              <a:ext uri="{FF2B5EF4-FFF2-40B4-BE49-F238E27FC236}">
                <a16:creationId xmlns:a16="http://schemas.microsoft.com/office/drawing/2014/main" id="{D2C63898-FA2F-8E00-0C16-CFF28B0754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3DD09218-9002-2AF9-5756-23753E8416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11AE168-A441-694A-8DA8-FA9906815D3E}" type="slidenum">
              <a:rPr lang="en-US" altLang="en-US" sz="1200"/>
              <a:pPr/>
              <a:t>40</a:t>
            </a:fld>
            <a:endParaRPr lang="en-US" altLang="en-US" sz="1200"/>
          </a:p>
        </p:txBody>
      </p:sp>
      <p:sp>
        <p:nvSpPr>
          <p:cNvPr id="99330" name="Rectangle 2">
            <a:extLst>
              <a:ext uri="{FF2B5EF4-FFF2-40B4-BE49-F238E27FC236}">
                <a16:creationId xmlns:a16="http://schemas.microsoft.com/office/drawing/2014/main" id="{529D45F5-959C-8EBE-95BC-DAA411CC1277}"/>
              </a:ext>
            </a:extLst>
          </p:cNvPr>
          <p:cNvSpPr>
            <a:spLocks noChangeArrowheads="1" noTextEdit="1"/>
          </p:cNvSpPr>
          <p:nvPr>
            <p:ph type="sldImg"/>
          </p:nvPr>
        </p:nvSpPr>
        <p:spPr>
          <a:ln/>
        </p:spPr>
      </p:sp>
      <p:sp>
        <p:nvSpPr>
          <p:cNvPr id="99331" name="Rectangle 3">
            <a:extLst>
              <a:ext uri="{FF2B5EF4-FFF2-40B4-BE49-F238E27FC236}">
                <a16:creationId xmlns:a16="http://schemas.microsoft.com/office/drawing/2014/main" id="{2C7FBB4E-15E0-5AE0-8BEA-AC30572832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a:extLst>
              <a:ext uri="{FF2B5EF4-FFF2-40B4-BE49-F238E27FC236}">
                <a16:creationId xmlns:a16="http://schemas.microsoft.com/office/drawing/2014/main" id="{183A2146-AB94-BFC8-E3BE-545076073F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F76299D-BC15-C24B-ACD8-5749F8FE4D12}" type="slidenum">
              <a:rPr lang="en-US" altLang="en-US" sz="1200"/>
              <a:pPr/>
              <a:t>41</a:t>
            </a:fld>
            <a:endParaRPr lang="en-US" altLang="en-US" sz="1200"/>
          </a:p>
        </p:txBody>
      </p:sp>
      <p:sp>
        <p:nvSpPr>
          <p:cNvPr id="101378" name="Rectangle 2">
            <a:extLst>
              <a:ext uri="{FF2B5EF4-FFF2-40B4-BE49-F238E27FC236}">
                <a16:creationId xmlns:a16="http://schemas.microsoft.com/office/drawing/2014/main" id="{063534AD-9AB2-E7A9-A4D6-C62C2E4675DD}"/>
              </a:ext>
            </a:extLst>
          </p:cNvPr>
          <p:cNvSpPr>
            <a:spLocks noChangeArrowheads="1" noTextEdit="1"/>
          </p:cNvSpPr>
          <p:nvPr>
            <p:ph type="sldImg"/>
          </p:nvPr>
        </p:nvSpPr>
        <p:spPr>
          <a:ln/>
        </p:spPr>
      </p:sp>
      <p:sp>
        <p:nvSpPr>
          <p:cNvPr id="101379" name="Rectangle 3">
            <a:extLst>
              <a:ext uri="{FF2B5EF4-FFF2-40B4-BE49-F238E27FC236}">
                <a16:creationId xmlns:a16="http://schemas.microsoft.com/office/drawing/2014/main" id="{C6D7A854-1DA6-EA00-58DB-FC1FA55A78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a:extLst>
              <a:ext uri="{FF2B5EF4-FFF2-40B4-BE49-F238E27FC236}">
                <a16:creationId xmlns:a16="http://schemas.microsoft.com/office/drawing/2014/main" id="{6732F438-BF2A-A9E7-13B4-390DC514B2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70535AD-2A51-A34A-B05C-53B18C7CC7C7}" type="slidenum">
              <a:rPr lang="en-US" altLang="en-US" sz="1200"/>
              <a:pPr/>
              <a:t>42</a:t>
            </a:fld>
            <a:endParaRPr lang="en-US" altLang="en-US" sz="1200"/>
          </a:p>
        </p:txBody>
      </p:sp>
      <p:sp>
        <p:nvSpPr>
          <p:cNvPr id="103426" name="Rectangle 2">
            <a:extLst>
              <a:ext uri="{FF2B5EF4-FFF2-40B4-BE49-F238E27FC236}">
                <a16:creationId xmlns:a16="http://schemas.microsoft.com/office/drawing/2014/main" id="{8C075C29-14D2-B742-E4EB-7731693F3BBD}"/>
              </a:ext>
            </a:extLst>
          </p:cNvPr>
          <p:cNvSpPr>
            <a:spLocks noChangeArrowheads="1" noTextEdit="1"/>
          </p:cNvSpPr>
          <p:nvPr>
            <p:ph type="sldImg"/>
          </p:nvPr>
        </p:nvSpPr>
        <p:spPr>
          <a:ln/>
        </p:spPr>
      </p:sp>
      <p:sp>
        <p:nvSpPr>
          <p:cNvPr id="103427" name="Rectangle 3">
            <a:extLst>
              <a:ext uri="{FF2B5EF4-FFF2-40B4-BE49-F238E27FC236}">
                <a16:creationId xmlns:a16="http://schemas.microsoft.com/office/drawing/2014/main" id="{A79125A0-9C86-BE33-6A17-1624BD5F73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a:extLst>
              <a:ext uri="{FF2B5EF4-FFF2-40B4-BE49-F238E27FC236}">
                <a16:creationId xmlns:a16="http://schemas.microsoft.com/office/drawing/2014/main" id="{B7877904-330A-9EA2-2D99-0A0440407C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1444FAD-D5D7-0E42-9994-0707B31325AB}" type="slidenum">
              <a:rPr lang="en-US" altLang="en-US" sz="1200"/>
              <a:pPr/>
              <a:t>43</a:t>
            </a:fld>
            <a:endParaRPr lang="en-US" altLang="en-US" sz="1200"/>
          </a:p>
        </p:txBody>
      </p:sp>
      <p:sp>
        <p:nvSpPr>
          <p:cNvPr id="105474" name="Rectangle 2">
            <a:extLst>
              <a:ext uri="{FF2B5EF4-FFF2-40B4-BE49-F238E27FC236}">
                <a16:creationId xmlns:a16="http://schemas.microsoft.com/office/drawing/2014/main" id="{50025107-106E-58AF-CDF7-49E5391B173B}"/>
              </a:ext>
            </a:extLst>
          </p:cNvPr>
          <p:cNvSpPr>
            <a:spLocks noChangeArrowheads="1" noTextEdit="1"/>
          </p:cNvSpPr>
          <p:nvPr>
            <p:ph type="sldImg"/>
          </p:nvPr>
        </p:nvSpPr>
        <p:spPr>
          <a:ln/>
        </p:spPr>
      </p:sp>
      <p:sp>
        <p:nvSpPr>
          <p:cNvPr id="105475" name="Rectangle 3">
            <a:extLst>
              <a:ext uri="{FF2B5EF4-FFF2-40B4-BE49-F238E27FC236}">
                <a16:creationId xmlns:a16="http://schemas.microsoft.com/office/drawing/2014/main" id="{2807C3FD-6120-BB1A-503E-3E273B4FA0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a:extLst>
              <a:ext uri="{FF2B5EF4-FFF2-40B4-BE49-F238E27FC236}">
                <a16:creationId xmlns:a16="http://schemas.microsoft.com/office/drawing/2014/main" id="{8B016E44-5E1F-3DE9-0A15-FB62546982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0DF1BC-9CFB-594F-9112-D9050E26419D}" type="slidenum">
              <a:rPr lang="en-US" altLang="en-US" sz="1200"/>
              <a:pPr/>
              <a:t>44</a:t>
            </a:fld>
            <a:endParaRPr lang="en-US" altLang="en-US" sz="1200"/>
          </a:p>
        </p:txBody>
      </p:sp>
      <p:sp>
        <p:nvSpPr>
          <p:cNvPr id="107522" name="Rectangle 2">
            <a:extLst>
              <a:ext uri="{FF2B5EF4-FFF2-40B4-BE49-F238E27FC236}">
                <a16:creationId xmlns:a16="http://schemas.microsoft.com/office/drawing/2014/main" id="{8BF3BF25-C70D-7727-F54B-004EF1EABFA1}"/>
              </a:ext>
            </a:extLst>
          </p:cNvPr>
          <p:cNvSpPr>
            <a:spLocks noChangeArrowheads="1" noTextEdit="1"/>
          </p:cNvSpPr>
          <p:nvPr>
            <p:ph type="sldImg"/>
          </p:nvPr>
        </p:nvSpPr>
        <p:spPr>
          <a:ln/>
        </p:spPr>
      </p:sp>
      <p:sp>
        <p:nvSpPr>
          <p:cNvPr id="107523" name="Rectangle 3">
            <a:extLst>
              <a:ext uri="{FF2B5EF4-FFF2-40B4-BE49-F238E27FC236}">
                <a16:creationId xmlns:a16="http://schemas.microsoft.com/office/drawing/2014/main" id="{4F2C6879-7C63-6CB7-1D4B-0B27FDE1EB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a:extLst>
              <a:ext uri="{FF2B5EF4-FFF2-40B4-BE49-F238E27FC236}">
                <a16:creationId xmlns:a16="http://schemas.microsoft.com/office/drawing/2014/main" id="{5AD046B6-47BF-9C2E-EB8A-66340474A6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43E6A0A-7C59-5641-9C3E-CCCF5CA0E002}" type="slidenum">
              <a:rPr lang="en-US" altLang="en-US" sz="1200"/>
              <a:pPr/>
              <a:t>45</a:t>
            </a:fld>
            <a:endParaRPr lang="en-US" altLang="en-US" sz="1200"/>
          </a:p>
        </p:txBody>
      </p:sp>
      <p:sp>
        <p:nvSpPr>
          <p:cNvPr id="109570" name="Rectangle 2">
            <a:extLst>
              <a:ext uri="{FF2B5EF4-FFF2-40B4-BE49-F238E27FC236}">
                <a16:creationId xmlns:a16="http://schemas.microsoft.com/office/drawing/2014/main" id="{91B706C5-5781-CE5F-A684-0FBE7356DB91}"/>
              </a:ext>
            </a:extLst>
          </p:cNvPr>
          <p:cNvSpPr>
            <a:spLocks noChangeArrowheads="1" noTextEdit="1"/>
          </p:cNvSpPr>
          <p:nvPr>
            <p:ph type="sldImg"/>
          </p:nvPr>
        </p:nvSpPr>
        <p:spPr>
          <a:ln/>
        </p:spPr>
      </p:sp>
      <p:sp>
        <p:nvSpPr>
          <p:cNvPr id="109571" name="Rectangle 3">
            <a:extLst>
              <a:ext uri="{FF2B5EF4-FFF2-40B4-BE49-F238E27FC236}">
                <a16:creationId xmlns:a16="http://schemas.microsoft.com/office/drawing/2014/main" id="{3E5C2E83-11A2-CCB6-5F98-65C2E93523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a:extLst>
              <a:ext uri="{FF2B5EF4-FFF2-40B4-BE49-F238E27FC236}">
                <a16:creationId xmlns:a16="http://schemas.microsoft.com/office/drawing/2014/main" id="{2D9E5C9D-9FB6-3257-F04E-EC1A9D9BD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25C8EEA-D190-1247-9BEA-493D9D31F6D1}" type="slidenum">
              <a:rPr lang="en-US" altLang="en-US" sz="1200"/>
              <a:pPr/>
              <a:t>46</a:t>
            </a:fld>
            <a:endParaRPr lang="en-US" altLang="en-US" sz="1200"/>
          </a:p>
        </p:txBody>
      </p:sp>
      <p:sp>
        <p:nvSpPr>
          <p:cNvPr id="111618" name="Rectangle 2">
            <a:extLst>
              <a:ext uri="{FF2B5EF4-FFF2-40B4-BE49-F238E27FC236}">
                <a16:creationId xmlns:a16="http://schemas.microsoft.com/office/drawing/2014/main" id="{69BBB910-E28C-7553-CAE9-B8984E03FC1B}"/>
              </a:ext>
            </a:extLst>
          </p:cNvPr>
          <p:cNvSpPr>
            <a:spLocks noChangeArrowheads="1" noTextEdit="1"/>
          </p:cNvSpPr>
          <p:nvPr>
            <p:ph type="sldImg"/>
          </p:nvPr>
        </p:nvSpPr>
        <p:spPr>
          <a:ln/>
        </p:spPr>
      </p:sp>
      <p:sp>
        <p:nvSpPr>
          <p:cNvPr id="111619" name="Rectangle 3">
            <a:extLst>
              <a:ext uri="{FF2B5EF4-FFF2-40B4-BE49-F238E27FC236}">
                <a16:creationId xmlns:a16="http://schemas.microsoft.com/office/drawing/2014/main" id="{344314B3-96E7-52F6-4330-E742342534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a:extLst>
              <a:ext uri="{FF2B5EF4-FFF2-40B4-BE49-F238E27FC236}">
                <a16:creationId xmlns:a16="http://schemas.microsoft.com/office/drawing/2014/main" id="{C2459D89-1973-A9B4-F873-449D46EE16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CC2FD0E-63F7-5849-AE42-94102A4DEA76}" type="slidenum">
              <a:rPr lang="en-US" altLang="en-US" sz="1200"/>
              <a:pPr/>
              <a:t>47</a:t>
            </a:fld>
            <a:endParaRPr lang="en-US" altLang="en-US" sz="1200"/>
          </a:p>
        </p:txBody>
      </p:sp>
      <p:sp>
        <p:nvSpPr>
          <p:cNvPr id="113666" name="Rectangle 2">
            <a:extLst>
              <a:ext uri="{FF2B5EF4-FFF2-40B4-BE49-F238E27FC236}">
                <a16:creationId xmlns:a16="http://schemas.microsoft.com/office/drawing/2014/main" id="{D480C433-CD41-9E68-9F56-385D2592B8EA}"/>
              </a:ext>
            </a:extLst>
          </p:cNvPr>
          <p:cNvSpPr>
            <a:spLocks noChangeArrowheads="1" noTextEdit="1"/>
          </p:cNvSpPr>
          <p:nvPr>
            <p:ph type="sldImg"/>
          </p:nvPr>
        </p:nvSpPr>
        <p:spPr>
          <a:ln/>
        </p:spPr>
      </p:sp>
      <p:sp>
        <p:nvSpPr>
          <p:cNvPr id="113667" name="Rectangle 3">
            <a:extLst>
              <a:ext uri="{FF2B5EF4-FFF2-40B4-BE49-F238E27FC236}">
                <a16:creationId xmlns:a16="http://schemas.microsoft.com/office/drawing/2014/main" id="{786F3609-EB2A-4996-9F69-64CAEB41B4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633368F3-968D-A132-EF1D-E5FC50B981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777C509-8578-0349-94AD-999C2E40A8E8}" type="slidenum">
              <a:rPr lang="en-US" altLang="en-US" sz="1200"/>
              <a:pPr/>
              <a:t>48</a:t>
            </a:fld>
            <a:endParaRPr lang="en-US" altLang="en-US" sz="1200"/>
          </a:p>
        </p:txBody>
      </p:sp>
      <p:sp>
        <p:nvSpPr>
          <p:cNvPr id="115714" name="Rectangle 2">
            <a:extLst>
              <a:ext uri="{FF2B5EF4-FFF2-40B4-BE49-F238E27FC236}">
                <a16:creationId xmlns:a16="http://schemas.microsoft.com/office/drawing/2014/main" id="{B686AFA1-955D-7D79-E690-A54D171E1FBD}"/>
              </a:ext>
            </a:extLst>
          </p:cNvPr>
          <p:cNvSpPr>
            <a:spLocks noChangeArrowheads="1" noTextEdit="1"/>
          </p:cNvSpPr>
          <p:nvPr>
            <p:ph type="sldImg"/>
          </p:nvPr>
        </p:nvSpPr>
        <p:spPr>
          <a:ln/>
        </p:spPr>
      </p:sp>
      <p:sp>
        <p:nvSpPr>
          <p:cNvPr id="115715" name="Rectangle 3">
            <a:extLst>
              <a:ext uri="{FF2B5EF4-FFF2-40B4-BE49-F238E27FC236}">
                <a16:creationId xmlns:a16="http://schemas.microsoft.com/office/drawing/2014/main" id="{27DA639D-97F5-31EF-1E4B-17CF4740C3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a:extLst>
              <a:ext uri="{FF2B5EF4-FFF2-40B4-BE49-F238E27FC236}">
                <a16:creationId xmlns:a16="http://schemas.microsoft.com/office/drawing/2014/main" id="{1CFAB947-6AEB-4A4E-2ABE-4B52690354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276434D-4274-5846-8A2C-7E326EA4041C}" type="slidenum">
              <a:rPr lang="en-US" altLang="en-US" sz="1200"/>
              <a:pPr/>
              <a:t>49</a:t>
            </a:fld>
            <a:endParaRPr lang="en-US" altLang="en-US" sz="1200"/>
          </a:p>
        </p:txBody>
      </p:sp>
      <p:sp>
        <p:nvSpPr>
          <p:cNvPr id="117762" name="Rectangle 2">
            <a:extLst>
              <a:ext uri="{FF2B5EF4-FFF2-40B4-BE49-F238E27FC236}">
                <a16:creationId xmlns:a16="http://schemas.microsoft.com/office/drawing/2014/main" id="{D3BC4D8C-8241-9128-F534-F42EE40A3992}"/>
              </a:ext>
            </a:extLst>
          </p:cNvPr>
          <p:cNvSpPr>
            <a:spLocks noChangeArrowheads="1" noTextEdit="1"/>
          </p:cNvSpPr>
          <p:nvPr>
            <p:ph type="sldImg"/>
          </p:nvPr>
        </p:nvSpPr>
        <p:spPr>
          <a:ln/>
        </p:spPr>
      </p:sp>
      <p:sp>
        <p:nvSpPr>
          <p:cNvPr id="117763" name="Rectangle 3">
            <a:extLst>
              <a:ext uri="{FF2B5EF4-FFF2-40B4-BE49-F238E27FC236}">
                <a16:creationId xmlns:a16="http://schemas.microsoft.com/office/drawing/2014/main" id="{5ADFBF31-E079-8572-E5AD-1F25B1A431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B34CA318-D748-C794-A614-82754B7729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BC92A63-CC33-5A49-94B7-440EF6975B35}" type="slidenum">
              <a:rPr lang="en-US" altLang="en-US" sz="1200"/>
              <a:pPr/>
              <a:t>5</a:t>
            </a:fld>
            <a:endParaRPr lang="en-US" altLang="en-US" sz="1200"/>
          </a:p>
        </p:txBody>
      </p:sp>
      <p:sp>
        <p:nvSpPr>
          <p:cNvPr id="27650" name="Rectangle 2">
            <a:extLst>
              <a:ext uri="{FF2B5EF4-FFF2-40B4-BE49-F238E27FC236}">
                <a16:creationId xmlns:a16="http://schemas.microsoft.com/office/drawing/2014/main" id="{6B207A32-A3CF-BC9E-C4E0-EFCA5B331D4A}"/>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3D337A22-CDF2-64B2-1CDA-1653D14F09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a:extLst>
              <a:ext uri="{FF2B5EF4-FFF2-40B4-BE49-F238E27FC236}">
                <a16:creationId xmlns:a16="http://schemas.microsoft.com/office/drawing/2014/main" id="{04FC5356-4DFF-B88E-9406-202865EA22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603FA5A-DBE9-1540-AC68-B15CBB36BD1C}" type="slidenum">
              <a:rPr lang="en-US" altLang="en-US" sz="1200"/>
              <a:pPr/>
              <a:t>50</a:t>
            </a:fld>
            <a:endParaRPr lang="en-US" altLang="en-US" sz="1200"/>
          </a:p>
        </p:txBody>
      </p:sp>
      <p:sp>
        <p:nvSpPr>
          <p:cNvPr id="119810" name="Rectangle 2">
            <a:extLst>
              <a:ext uri="{FF2B5EF4-FFF2-40B4-BE49-F238E27FC236}">
                <a16:creationId xmlns:a16="http://schemas.microsoft.com/office/drawing/2014/main" id="{4A014835-9C06-2B60-8FC3-D31C7E3711E1}"/>
              </a:ext>
            </a:extLst>
          </p:cNvPr>
          <p:cNvSpPr>
            <a:spLocks noChangeArrowheads="1" noTextEdit="1"/>
          </p:cNvSpPr>
          <p:nvPr>
            <p:ph type="sldImg"/>
          </p:nvPr>
        </p:nvSpPr>
        <p:spPr>
          <a:ln/>
        </p:spPr>
      </p:sp>
      <p:sp>
        <p:nvSpPr>
          <p:cNvPr id="119811" name="Rectangle 3">
            <a:extLst>
              <a:ext uri="{FF2B5EF4-FFF2-40B4-BE49-F238E27FC236}">
                <a16:creationId xmlns:a16="http://schemas.microsoft.com/office/drawing/2014/main" id="{E7DA6901-CB37-639F-BDC0-2B08433139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a:extLst>
              <a:ext uri="{FF2B5EF4-FFF2-40B4-BE49-F238E27FC236}">
                <a16:creationId xmlns:a16="http://schemas.microsoft.com/office/drawing/2014/main" id="{84ECE83D-0770-5289-A758-3EDE30AE65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D1A91D1-F934-864B-809C-2167981F9CAE}" type="slidenum">
              <a:rPr lang="en-US" altLang="en-US" sz="1200"/>
              <a:pPr/>
              <a:t>51</a:t>
            </a:fld>
            <a:endParaRPr lang="en-US" altLang="en-US" sz="1200"/>
          </a:p>
        </p:txBody>
      </p:sp>
      <p:sp>
        <p:nvSpPr>
          <p:cNvPr id="121858" name="Rectangle 2">
            <a:extLst>
              <a:ext uri="{FF2B5EF4-FFF2-40B4-BE49-F238E27FC236}">
                <a16:creationId xmlns:a16="http://schemas.microsoft.com/office/drawing/2014/main" id="{33A36111-D476-CACB-A135-7CCA9F490A5E}"/>
              </a:ext>
            </a:extLst>
          </p:cNvPr>
          <p:cNvSpPr>
            <a:spLocks noChangeArrowheads="1" noTextEdit="1"/>
          </p:cNvSpPr>
          <p:nvPr>
            <p:ph type="sldImg"/>
          </p:nvPr>
        </p:nvSpPr>
        <p:spPr>
          <a:ln/>
        </p:spPr>
      </p:sp>
      <p:sp>
        <p:nvSpPr>
          <p:cNvPr id="121859" name="Rectangle 3">
            <a:extLst>
              <a:ext uri="{FF2B5EF4-FFF2-40B4-BE49-F238E27FC236}">
                <a16:creationId xmlns:a16="http://schemas.microsoft.com/office/drawing/2014/main" id="{9B8FEFC6-BB95-8F32-D98C-257B46DAAC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a:extLst>
              <a:ext uri="{FF2B5EF4-FFF2-40B4-BE49-F238E27FC236}">
                <a16:creationId xmlns:a16="http://schemas.microsoft.com/office/drawing/2014/main" id="{8F139E57-BBF4-268C-62FC-413CB5673D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02BAFEC-482A-8D4B-8DD2-697940B30E00}" type="slidenum">
              <a:rPr lang="en-US" altLang="en-US" sz="1200"/>
              <a:pPr/>
              <a:t>52</a:t>
            </a:fld>
            <a:endParaRPr lang="en-US" altLang="en-US" sz="1200"/>
          </a:p>
        </p:txBody>
      </p:sp>
      <p:sp>
        <p:nvSpPr>
          <p:cNvPr id="123906" name="Rectangle 2">
            <a:extLst>
              <a:ext uri="{FF2B5EF4-FFF2-40B4-BE49-F238E27FC236}">
                <a16:creationId xmlns:a16="http://schemas.microsoft.com/office/drawing/2014/main" id="{64CD64E6-6DA9-AE3B-BDC8-9E208B839E70}"/>
              </a:ext>
            </a:extLst>
          </p:cNvPr>
          <p:cNvSpPr>
            <a:spLocks noChangeArrowheads="1" noTextEdit="1"/>
          </p:cNvSpPr>
          <p:nvPr>
            <p:ph type="sldImg"/>
          </p:nvPr>
        </p:nvSpPr>
        <p:spPr>
          <a:ln/>
        </p:spPr>
      </p:sp>
      <p:sp>
        <p:nvSpPr>
          <p:cNvPr id="123907" name="Rectangle 3">
            <a:extLst>
              <a:ext uri="{FF2B5EF4-FFF2-40B4-BE49-F238E27FC236}">
                <a16:creationId xmlns:a16="http://schemas.microsoft.com/office/drawing/2014/main" id="{2DAADB41-6F88-DB9F-E661-B6F260081E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a:extLst>
              <a:ext uri="{FF2B5EF4-FFF2-40B4-BE49-F238E27FC236}">
                <a16:creationId xmlns:a16="http://schemas.microsoft.com/office/drawing/2014/main" id="{F47F1A8A-19C4-F67B-94E3-6E98EA1BA4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E021E5B-8F13-DB43-98A6-57A7896E4626}" type="slidenum">
              <a:rPr lang="en-US" altLang="en-US" sz="1200"/>
              <a:pPr/>
              <a:t>53</a:t>
            </a:fld>
            <a:endParaRPr lang="en-US" altLang="en-US" sz="1200"/>
          </a:p>
        </p:txBody>
      </p:sp>
      <p:sp>
        <p:nvSpPr>
          <p:cNvPr id="125954" name="Rectangle 2">
            <a:extLst>
              <a:ext uri="{FF2B5EF4-FFF2-40B4-BE49-F238E27FC236}">
                <a16:creationId xmlns:a16="http://schemas.microsoft.com/office/drawing/2014/main" id="{84DDA327-CADD-CAA7-F066-F47B60B45BCD}"/>
              </a:ext>
            </a:extLst>
          </p:cNvPr>
          <p:cNvSpPr>
            <a:spLocks noChangeArrowheads="1" noTextEdit="1"/>
          </p:cNvSpPr>
          <p:nvPr>
            <p:ph type="sldImg"/>
          </p:nvPr>
        </p:nvSpPr>
        <p:spPr>
          <a:ln/>
        </p:spPr>
      </p:sp>
      <p:sp>
        <p:nvSpPr>
          <p:cNvPr id="125955" name="Rectangle 3">
            <a:extLst>
              <a:ext uri="{FF2B5EF4-FFF2-40B4-BE49-F238E27FC236}">
                <a16:creationId xmlns:a16="http://schemas.microsoft.com/office/drawing/2014/main" id="{D1EEA75A-EA22-5F69-D512-A355AEEC2C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a:extLst>
              <a:ext uri="{FF2B5EF4-FFF2-40B4-BE49-F238E27FC236}">
                <a16:creationId xmlns:a16="http://schemas.microsoft.com/office/drawing/2014/main" id="{2E87516F-46D0-21C9-6F13-4BECDCAF8C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52AE098-203E-EF49-A299-5435BBBC0AD8}" type="slidenum">
              <a:rPr lang="en-US" altLang="en-US" sz="1200"/>
              <a:pPr/>
              <a:t>54</a:t>
            </a:fld>
            <a:endParaRPr lang="en-US" altLang="en-US" sz="1200"/>
          </a:p>
        </p:txBody>
      </p:sp>
      <p:sp>
        <p:nvSpPr>
          <p:cNvPr id="128002" name="Rectangle 2">
            <a:extLst>
              <a:ext uri="{FF2B5EF4-FFF2-40B4-BE49-F238E27FC236}">
                <a16:creationId xmlns:a16="http://schemas.microsoft.com/office/drawing/2014/main" id="{FCC064EF-BD97-340C-4DCB-566286FBFAE7}"/>
              </a:ext>
            </a:extLst>
          </p:cNvPr>
          <p:cNvSpPr>
            <a:spLocks noChangeArrowheads="1" noTextEdit="1"/>
          </p:cNvSpPr>
          <p:nvPr>
            <p:ph type="sldImg"/>
          </p:nvPr>
        </p:nvSpPr>
        <p:spPr>
          <a:ln/>
        </p:spPr>
      </p:sp>
      <p:sp>
        <p:nvSpPr>
          <p:cNvPr id="128003" name="Rectangle 3">
            <a:extLst>
              <a:ext uri="{FF2B5EF4-FFF2-40B4-BE49-F238E27FC236}">
                <a16:creationId xmlns:a16="http://schemas.microsoft.com/office/drawing/2014/main" id="{CEBC39CF-F1A0-D0D2-2692-04D6E1D5FA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a:extLst>
              <a:ext uri="{FF2B5EF4-FFF2-40B4-BE49-F238E27FC236}">
                <a16:creationId xmlns:a16="http://schemas.microsoft.com/office/drawing/2014/main" id="{E8287E1B-A22F-7C67-851B-4A7EA47A91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2DAFBB0-1CEE-5D47-B878-E723EE2500BC}" type="slidenum">
              <a:rPr lang="en-US" altLang="en-US" sz="1200"/>
              <a:pPr/>
              <a:t>55</a:t>
            </a:fld>
            <a:endParaRPr lang="en-US" altLang="en-US" sz="1200"/>
          </a:p>
        </p:txBody>
      </p:sp>
      <p:sp>
        <p:nvSpPr>
          <p:cNvPr id="130050" name="Rectangle 2">
            <a:extLst>
              <a:ext uri="{FF2B5EF4-FFF2-40B4-BE49-F238E27FC236}">
                <a16:creationId xmlns:a16="http://schemas.microsoft.com/office/drawing/2014/main" id="{F6805207-FD4D-ACD2-770F-06170864E6BD}"/>
              </a:ext>
            </a:extLst>
          </p:cNvPr>
          <p:cNvSpPr>
            <a:spLocks noChangeArrowheads="1" noTextEdit="1"/>
          </p:cNvSpPr>
          <p:nvPr>
            <p:ph type="sldImg"/>
          </p:nvPr>
        </p:nvSpPr>
        <p:spPr>
          <a:ln/>
        </p:spPr>
      </p:sp>
      <p:sp>
        <p:nvSpPr>
          <p:cNvPr id="130051" name="Rectangle 3">
            <a:extLst>
              <a:ext uri="{FF2B5EF4-FFF2-40B4-BE49-F238E27FC236}">
                <a16:creationId xmlns:a16="http://schemas.microsoft.com/office/drawing/2014/main" id="{E03B8DBB-0F1F-D3FF-6719-43D709D47A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a:extLst>
              <a:ext uri="{FF2B5EF4-FFF2-40B4-BE49-F238E27FC236}">
                <a16:creationId xmlns:a16="http://schemas.microsoft.com/office/drawing/2014/main" id="{56B06B1E-69C7-70FF-C7BE-853F76F8D3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06E6116-3E0C-9C4B-808C-199DFC966B1A}" type="slidenum">
              <a:rPr lang="en-US" altLang="en-US" sz="1200"/>
              <a:pPr/>
              <a:t>56</a:t>
            </a:fld>
            <a:endParaRPr lang="en-US" altLang="en-US" sz="1200"/>
          </a:p>
        </p:txBody>
      </p:sp>
      <p:sp>
        <p:nvSpPr>
          <p:cNvPr id="132098" name="Rectangle 2">
            <a:extLst>
              <a:ext uri="{FF2B5EF4-FFF2-40B4-BE49-F238E27FC236}">
                <a16:creationId xmlns:a16="http://schemas.microsoft.com/office/drawing/2014/main" id="{C0D16876-E4D6-97AE-F5E5-3E2018519EED}"/>
              </a:ext>
            </a:extLst>
          </p:cNvPr>
          <p:cNvSpPr>
            <a:spLocks noChangeArrowheads="1" noTextEdit="1"/>
          </p:cNvSpPr>
          <p:nvPr>
            <p:ph type="sldImg"/>
          </p:nvPr>
        </p:nvSpPr>
        <p:spPr>
          <a:ln/>
        </p:spPr>
      </p:sp>
      <p:sp>
        <p:nvSpPr>
          <p:cNvPr id="132099" name="Rectangle 3">
            <a:extLst>
              <a:ext uri="{FF2B5EF4-FFF2-40B4-BE49-F238E27FC236}">
                <a16:creationId xmlns:a16="http://schemas.microsoft.com/office/drawing/2014/main" id="{434295B5-231D-777C-59AF-3164D33CFC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a:extLst>
              <a:ext uri="{FF2B5EF4-FFF2-40B4-BE49-F238E27FC236}">
                <a16:creationId xmlns:a16="http://schemas.microsoft.com/office/drawing/2014/main" id="{F7E3B72D-FB80-7E2B-17A9-7C1B1F8863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ADC42FA-E9BC-944E-86CA-7E9BF9CF8590}" type="slidenum">
              <a:rPr lang="en-US" altLang="en-US" sz="1200"/>
              <a:pPr/>
              <a:t>57</a:t>
            </a:fld>
            <a:endParaRPr lang="en-US" altLang="en-US" sz="1200"/>
          </a:p>
        </p:txBody>
      </p:sp>
      <p:sp>
        <p:nvSpPr>
          <p:cNvPr id="134146" name="Rectangle 2">
            <a:extLst>
              <a:ext uri="{FF2B5EF4-FFF2-40B4-BE49-F238E27FC236}">
                <a16:creationId xmlns:a16="http://schemas.microsoft.com/office/drawing/2014/main" id="{473DC833-9C1E-21B2-59CF-3754633DDC1C}"/>
              </a:ext>
            </a:extLst>
          </p:cNvPr>
          <p:cNvSpPr>
            <a:spLocks noChangeArrowheads="1" noTextEdit="1"/>
          </p:cNvSpPr>
          <p:nvPr>
            <p:ph type="sldImg"/>
          </p:nvPr>
        </p:nvSpPr>
        <p:spPr>
          <a:ln/>
        </p:spPr>
      </p:sp>
      <p:sp>
        <p:nvSpPr>
          <p:cNvPr id="134147" name="Rectangle 3">
            <a:extLst>
              <a:ext uri="{FF2B5EF4-FFF2-40B4-BE49-F238E27FC236}">
                <a16:creationId xmlns:a16="http://schemas.microsoft.com/office/drawing/2014/main" id="{4AB07B25-3133-75AC-FCE4-E6D551F07C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a:extLst>
              <a:ext uri="{FF2B5EF4-FFF2-40B4-BE49-F238E27FC236}">
                <a16:creationId xmlns:a16="http://schemas.microsoft.com/office/drawing/2014/main" id="{DDAAE639-A0BD-83CD-5B44-ADC4159452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D5BBF21-0107-424B-B0DD-A4BC6C6424F7}" type="slidenum">
              <a:rPr lang="en-US" altLang="en-US" sz="1200"/>
              <a:pPr/>
              <a:t>58</a:t>
            </a:fld>
            <a:endParaRPr lang="en-US" altLang="en-US" sz="1200"/>
          </a:p>
        </p:txBody>
      </p:sp>
      <p:sp>
        <p:nvSpPr>
          <p:cNvPr id="136194" name="Rectangle 2">
            <a:extLst>
              <a:ext uri="{FF2B5EF4-FFF2-40B4-BE49-F238E27FC236}">
                <a16:creationId xmlns:a16="http://schemas.microsoft.com/office/drawing/2014/main" id="{2C2F1285-C7AD-9A22-7307-19D022CE94CB}"/>
              </a:ext>
            </a:extLst>
          </p:cNvPr>
          <p:cNvSpPr>
            <a:spLocks noChangeArrowheads="1" noTextEdit="1"/>
          </p:cNvSpPr>
          <p:nvPr>
            <p:ph type="sldImg"/>
          </p:nvPr>
        </p:nvSpPr>
        <p:spPr>
          <a:ln/>
        </p:spPr>
      </p:sp>
      <p:sp>
        <p:nvSpPr>
          <p:cNvPr id="136195" name="Rectangle 3">
            <a:extLst>
              <a:ext uri="{FF2B5EF4-FFF2-40B4-BE49-F238E27FC236}">
                <a16:creationId xmlns:a16="http://schemas.microsoft.com/office/drawing/2014/main" id="{F6257B5D-3FE6-2869-C69C-C33EFD54C0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a:extLst>
              <a:ext uri="{FF2B5EF4-FFF2-40B4-BE49-F238E27FC236}">
                <a16:creationId xmlns:a16="http://schemas.microsoft.com/office/drawing/2014/main" id="{1D95A7CC-DC49-4B67-A3B2-8AE9231204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8ED14A5-61E4-B943-A223-94A03985EF6D}" type="slidenum">
              <a:rPr lang="en-US" altLang="en-US" sz="1200"/>
              <a:pPr/>
              <a:t>59</a:t>
            </a:fld>
            <a:endParaRPr lang="en-US" altLang="en-US" sz="1200"/>
          </a:p>
        </p:txBody>
      </p:sp>
      <p:sp>
        <p:nvSpPr>
          <p:cNvPr id="138242" name="Rectangle 2">
            <a:extLst>
              <a:ext uri="{FF2B5EF4-FFF2-40B4-BE49-F238E27FC236}">
                <a16:creationId xmlns:a16="http://schemas.microsoft.com/office/drawing/2014/main" id="{0234AE22-3474-3233-8487-C56308349AEB}"/>
              </a:ext>
            </a:extLst>
          </p:cNvPr>
          <p:cNvSpPr>
            <a:spLocks noChangeArrowheads="1" noTextEdit="1"/>
          </p:cNvSpPr>
          <p:nvPr>
            <p:ph type="sldImg"/>
          </p:nvPr>
        </p:nvSpPr>
        <p:spPr>
          <a:ln/>
        </p:spPr>
      </p:sp>
      <p:sp>
        <p:nvSpPr>
          <p:cNvPr id="138243" name="Rectangle 3">
            <a:extLst>
              <a:ext uri="{FF2B5EF4-FFF2-40B4-BE49-F238E27FC236}">
                <a16:creationId xmlns:a16="http://schemas.microsoft.com/office/drawing/2014/main" id="{006DB9E0-FC3A-45E1-28D4-DBA17E9AD3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B8B3B98E-9FAE-D97E-297B-22BCBEF6CA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DE9E06F-D553-5C4E-B444-1B437EE4A766}" type="slidenum">
              <a:rPr lang="en-US" altLang="en-US" sz="1200"/>
              <a:pPr/>
              <a:t>6</a:t>
            </a:fld>
            <a:endParaRPr lang="en-US" altLang="en-US" sz="1200"/>
          </a:p>
        </p:txBody>
      </p:sp>
      <p:sp>
        <p:nvSpPr>
          <p:cNvPr id="29698" name="Rectangle 2">
            <a:extLst>
              <a:ext uri="{FF2B5EF4-FFF2-40B4-BE49-F238E27FC236}">
                <a16:creationId xmlns:a16="http://schemas.microsoft.com/office/drawing/2014/main" id="{9BCA08EA-31E7-74B9-0AB7-972B0BBC0DB6}"/>
              </a:ext>
            </a:extLst>
          </p:cNvPr>
          <p:cNvSpPr>
            <a:spLocks noChangeArrowheads="1" noTextEdit="1"/>
          </p:cNvSpPr>
          <p:nvPr>
            <p:ph type="sldImg"/>
          </p:nvPr>
        </p:nvSpPr>
        <p:spPr>
          <a:ln/>
        </p:spPr>
      </p:sp>
      <p:sp>
        <p:nvSpPr>
          <p:cNvPr id="29699" name="Rectangle 3">
            <a:extLst>
              <a:ext uri="{FF2B5EF4-FFF2-40B4-BE49-F238E27FC236}">
                <a16:creationId xmlns:a16="http://schemas.microsoft.com/office/drawing/2014/main" id="{84DDDDAC-CFEE-C21B-BE56-80438118DD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a:extLst>
              <a:ext uri="{FF2B5EF4-FFF2-40B4-BE49-F238E27FC236}">
                <a16:creationId xmlns:a16="http://schemas.microsoft.com/office/drawing/2014/main" id="{934CB95C-5931-015F-B1FC-0EF2CB9F27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EE477F9-FC95-AA4A-88AD-AD3BD86995D2}" type="slidenum">
              <a:rPr lang="en-US" altLang="en-US" sz="1200"/>
              <a:pPr/>
              <a:t>60</a:t>
            </a:fld>
            <a:endParaRPr lang="en-US" altLang="en-US" sz="1200"/>
          </a:p>
        </p:txBody>
      </p:sp>
      <p:sp>
        <p:nvSpPr>
          <p:cNvPr id="140290" name="Rectangle 2">
            <a:extLst>
              <a:ext uri="{FF2B5EF4-FFF2-40B4-BE49-F238E27FC236}">
                <a16:creationId xmlns:a16="http://schemas.microsoft.com/office/drawing/2014/main" id="{1C592C8B-235A-62AE-A2A5-5061E36B653F}"/>
              </a:ext>
            </a:extLst>
          </p:cNvPr>
          <p:cNvSpPr>
            <a:spLocks noChangeArrowheads="1" noTextEdit="1"/>
          </p:cNvSpPr>
          <p:nvPr>
            <p:ph type="sldImg"/>
          </p:nvPr>
        </p:nvSpPr>
        <p:spPr>
          <a:ln/>
        </p:spPr>
      </p:sp>
      <p:sp>
        <p:nvSpPr>
          <p:cNvPr id="140291" name="Rectangle 3">
            <a:extLst>
              <a:ext uri="{FF2B5EF4-FFF2-40B4-BE49-F238E27FC236}">
                <a16:creationId xmlns:a16="http://schemas.microsoft.com/office/drawing/2014/main" id="{64D563A6-E38C-C2A9-9087-D88FC39582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a:extLst>
              <a:ext uri="{FF2B5EF4-FFF2-40B4-BE49-F238E27FC236}">
                <a16:creationId xmlns:a16="http://schemas.microsoft.com/office/drawing/2014/main" id="{F95B11E2-7004-AD16-1B7B-7573C1012E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8A074E9-E831-D748-A119-9A52BEFAD402}" type="slidenum">
              <a:rPr lang="en-US" altLang="en-US" sz="1200"/>
              <a:pPr/>
              <a:t>61</a:t>
            </a:fld>
            <a:endParaRPr lang="en-US" altLang="en-US" sz="1200"/>
          </a:p>
        </p:txBody>
      </p:sp>
      <p:sp>
        <p:nvSpPr>
          <p:cNvPr id="142338" name="Rectangle 2">
            <a:extLst>
              <a:ext uri="{FF2B5EF4-FFF2-40B4-BE49-F238E27FC236}">
                <a16:creationId xmlns:a16="http://schemas.microsoft.com/office/drawing/2014/main" id="{29AE90C6-7EE8-EAD2-A13A-05BABE699F11}"/>
              </a:ext>
            </a:extLst>
          </p:cNvPr>
          <p:cNvSpPr>
            <a:spLocks noChangeArrowheads="1" noTextEdit="1"/>
          </p:cNvSpPr>
          <p:nvPr>
            <p:ph type="sldImg"/>
          </p:nvPr>
        </p:nvSpPr>
        <p:spPr>
          <a:ln/>
        </p:spPr>
      </p:sp>
      <p:sp>
        <p:nvSpPr>
          <p:cNvPr id="142339" name="Rectangle 3">
            <a:extLst>
              <a:ext uri="{FF2B5EF4-FFF2-40B4-BE49-F238E27FC236}">
                <a16:creationId xmlns:a16="http://schemas.microsoft.com/office/drawing/2014/main" id="{5CFB88FA-D002-FAA4-9913-B310EBEAC5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a:extLst>
              <a:ext uri="{FF2B5EF4-FFF2-40B4-BE49-F238E27FC236}">
                <a16:creationId xmlns:a16="http://schemas.microsoft.com/office/drawing/2014/main" id="{8F60B72D-E529-13A8-7D91-630892B66E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D980FFF-9070-3046-92EA-105BBEDA7282}" type="slidenum">
              <a:rPr lang="en-US" altLang="en-US" sz="1200"/>
              <a:pPr/>
              <a:t>62</a:t>
            </a:fld>
            <a:endParaRPr lang="en-US" altLang="en-US" sz="1200"/>
          </a:p>
        </p:txBody>
      </p:sp>
      <p:sp>
        <p:nvSpPr>
          <p:cNvPr id="144386" name="Rectangle 2">
            <a:extLst>
              <a:ext uri="{FF2B5EF4-FFF2-40B4-BE49-F238E27FC236}">
                <a16:creationId xmlns:a16="http://schemas.microsoft.com/office/drawing/2014/main" id="{2F5D6919-432D-9DDF-BB12-8C875B59D701}"/>
              </a:ext>
            </a:extLst>
          </p:cNvPr>
          <p:cNvSpPr>
            <a:spLocks noChangeArrowheads="1" noTextEdit="1"/>
          </p:cNvSpPr>
          <p:nvPr>
            <p:ph type="sldImg"/>
          </p:nvPr>
        </p:nvSpPr>
        <p:spPr>
          <a:ln/>
        </p:spPr>
      </p:sp>
      <p:sp>
        <p:nvSpPr>
          <p:cNvPr id="144387" name="Rectangle 3">
            <a:extLst>
              <a:ext uri="{FF2B5EF4-FFF2-40B4-BE49-F238E27FC236}">
                <a16:creationId xmlns:a16="http://schemas.microsoft.com/office/drawing/2014/main" id="{6326D638-49EE-CC23-C3E6-1ABF618C69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a:extLst>
              <a:ext uri="{FF2B5EF4-FFF2-40B4-BE49-F238E27FC236}">
                <a16:creationId xmlns:a16="http://schemas.microsoft.com/office/drawing/2014/main" id="{779D9F7D-242A-9C2E-5519-5616E489B2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542DC65-1DB6-4E41-BAF8-DA3100292C2A}" type="slidenum">
              <a:rPr lang="en-US" altLang="en-US" sz="1200"/>
              <a:pPr/>
              <a:t>63</a:t>
            </a:fld>
            <a:endParaRPr lang="en-US" altLang="en-US" sz="1200"/>
          </a:p>
        </p:txBody>
      </p:sp>
      <p:sp>
        <p:nvSpPr>
          <p:cNvPr id="146434" name="Rectangle 2">
            <a:extLst>
              <a:ext uri="{FF2B5EF4-FFF2-40B4-BE49-F238E27FC236}">
                <a16:creationId xmlns:a16="http://schemas.microsoft.com/office/drawing/2014/main" id="{3017716B-C960-2A4A-95A6-A775FDF56967}"/>
              </a:ext>
            </a:extLst>
          </p:cNvPr>
          <p:cNvSpPr>
            <a:spLocks noChangeArrowheads="1" noTextEdit="1"/>
          </p:cNvSpPr>
          <p:nvPr>
            <p:ph type="sldImg"/>
          </p:nvPr>
        </p:nvSpPr>
        <p:spPr>
          <a:ln/>
        </p:spPr>
      </p:sp>
      <p:sp>
        <p:nvSpPr>
          <p:cNvPr id="146435" name="Rectangle 3">
            <a:extLst>
              <a:ext uri="{FF2B5EF4-FFF2-40B4-BE49-F238E27FC236}">
                <a16:creationId xmlns:a16="http://schemas.microsoft.com/office/drawing/2014/main" id="{4E0A9484-7E3C-6E38-40A7-1D2336FC6F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a:extLst>
              <a:ext uri="{FF2B5EF4-FFF2-40B4-BE49-F238E27FC236}">
                <a16:creationId xmlns:a16="http://schemas.microsoft.com/office/drawing/2014/main" id="{24CA2745-ECC7-DBDE-8DA6-8D6E22A855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629F1F0-51F9-554A-A315-9095AAB45507}" type="slidenum">
              <a:rPr lang="en-US" altLang="en-US" sz="1200"/>
              <a:pPr/>
              <a:t>64</a:t>
            </a:fld>
            <a:endParaRPr lang="en-US" altLang="en-US" sz="1200"/>
          </a:p>
        </p:txBody>
      </p:sp>
      <p:sp>
        <p:nvSpPr>
          <p:cNvPr id="148482" name="Rectangle 2">
            <a:extLst>
              <a:ext uri="{FF2B5EF4-FFF2-40B4-BE49-F238E27FC236}">
                <a16:creationId xmlns:a16="http://schemas.microsoft.com/office/drawing/2014/main" id="{25CA6543-31E0-2BEB-D6C2-F22D1DF0E513}"/>
              </a:ext>
            </a:extLst>
          </p:cNvPr>
          <p:cNvSpPr>
            <a:spLocks noChangeArrowheads="1" noTextEdit="1"/>
          </p:cNvSpPr>
          <p:nvPr>
            <p:ph type="sldImg"/>
          </p:nvPr>
        </p:nvSpPr>
        <p:spPr>
          <a:ln/>
        </p:spPr>
      </p:sp>
      <p:sp>
        <p:nvSpPr>
          <p:cNvPr id="148483" name="Rectangle 3">
            <a:extLst>
              <a:ext uri="{FF2B5EF4-FFF2-40B4-BE49-F238E27FC236}">
                <a16:creationId xmlns:a16="http://schemas.microsoft.com/office/drawing/2014/main" id="{E42D4FE9-8990-E7F5-2DF2-CB27048BC7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a:extLst>
              <a:ext uri="{FF2B5EF4-FFF2-40B4-BE49-F238E27FC236}">
                <a16:creationId xmlns:a16="http://schemas.microsoft.com/office/drawing/2014/main" id="{A643E23C-3EB9-B95D-5822-D8DD6E0671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9518575-ABF0-7C4A-BD5F-45560BC774A5}" type="slidenum">
              <a:rPr lang="en-US" altLang="en-US" sz="1200"/>
              <a:pPr/>
              <a:t>65</a:t>
            </a:fld>
            <a:endParaRPr lang="en-US" altLang="en-US" sz="1200"/>
          </a:p>
        </p:txBody>
      </p:sp>
      <p:sp>
        <p:nvSpPr>
          <p:cNvPr id="150530" name="Rectangle 2">
            <a:extLst>
              <a:ext uri="{FF2B5EF4-FFF2-40B4-BE49-F238E27FC236}">
                <a16:creationId xmlns:a16="http://schemas.microsoft.com/office/drawing/2014/main" id="{B4F08C4B-E413-547F-B8F4-9809510FCDB9}"/>
              </a:ext>
            </a:extLst>
          </p:cNvPr>
          <p:cNvSpPr>
            <a:spLocks noChangeArrowheads="1" noTextEdit="1"/>
          </p:cNvSpPr>
          <p:nvPr>
            <p:ph type="sldImg"/>
          </p:nvPr>
        </p:nvSpPr>
        <p:spPr>
          <a:ln/>
        </p:spPr>
      </p:sp>
      <p:sp>
        <p:nvSpPr>
          <p:cNvPr id="150531" name="Rectangle 3">
            <a:extLst>
              <a:ext uri="{FF2B5EF4-FFF2-40B4-BE49-F238E27FC236}">
                <a16:creationId xmlns:a16="http://schemas.microsoft.com/office/drawing/2014/main" id="{52C4D9AC-D519-30DF-8D84-0E0953C915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a:extLst>
              <a:ext uri="{FF2B5EF4-FFF2-40B4-BE49-F238E27FC236}">
                <a16:creationId xmlns:a16="http://schemas.microsoft.com/office/drawing/2014/main" id="{378744B5-608E-EE29-4184-DA0E3B851A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BD3EE672-9374-7E43-AD95-747D944E4B78}" type="slidenum">
              <a:rPr lang="en-US" altLang="en-US" sz="1200"/>
              <a:pPr/>
              <a:t>66</a:t>
            </a:fld>
            <a:endParaRPr lang="en-US" altLang="en-US" sz="1200"/>
          </a:p>
        </p:txBody>
      </p:sp>
      <p:sp>
        <p:nvSpPr>
          <p:cNvPr id="152578" name="Rectangle 2">
            <a:extLst>
              <a:ext uri="{FF2B5EF4-FFF2-40B4-BE49-F238E27FC236}">
                <a16:creationId xmlns:a16="http://schemas.microsoft.com/office/drawing/2014/main" id="{B178B4AF-4C1D-210F-5E60-CA48895708A1}"/>
              </a:ext>
            </a:extLst>
          </p:cNvPr>
          <p:cNvSpPr>
            <a:spLocks noChangeArrowheads="1" noTextEdit="1"/>
          </p:cNvSpPr>
          <p:nvPr>
            <p:ph type="sldImg"/>
          </p:nvPr>
        </p:nvSpPr>
        <p:spPr>
          <a:ln/>
        </p:spPr>
      </p:sp>
      <p:sp>
        <p:nvSpPr>
          <p:cNvPr id="152579" name="Rectangle 3">
            <a:extLst>
              <a:ext uri="{FF2B5EF4-FFF2-40B4-BE49-F238E27FC236}">
                <a16:creationId xmlns:a16="http://schemas.microsoft.com/office/drawing/2014/main" id="{63D7E2D1-C418-FB87-E4B1-7490A88D69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a:extLst>
              <a:ext uri="{FF2B5EF4-FFF2-40B4-BE49-F238E27FC236}">
                <a16:creationId xmlns:a16="http://schemas.microsoft.com/office/drawing/2014/main" id="{2B5F3A32-4DF4-2E69-BDA3-BC969390D3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33A4ABD1-D261-064C-88AB-368B94DC53CD}" type="slidenum">
              <a:rPr lang="en-US" altLang="en-US" sz="1200"/>
              <a:pPr/>
              <a:t>67</a:t>
            </a:fld>
            <a:endParaRPr lang="en-US" altLang="en-US" sz="1200"/>
          </a:p>
        </p:txBody>
      </p:sp>
      <p:sp>
        <p:nvSpPr>
          <p:cNvPr id="154626" name="Rectangle 2">
            <a:extLst>
              <a:ext uri="{FF2B5EF4-FFF2-40B4-BE49-F238E27FC236}">
                <a16:creationId xmlns:a16="http://schemas.microsoft.com/office/drawing/2014/main" id="{026C4D14-03D9-F828-04FA-D1AB0C60356C}"/>
              </a:ext>
            </a:extLst>
          </p:cNvPr>
          <p:cNvSpPr>
            <a:spLocks noChangeArrowheads="1" noTextEdit="1"/>
          </p:cNvSpPr>
          <p:nvPr>
            <p:ph type="sldImg"/>
          </p:nvPr>
        </p:nvSpPr>
        <p:spPr>
          <a:ln/>
        </p:spPr>
      </p:sp>
      <p:sp>
        <p:nvSpPr>
          <p:cNvPr id="154627" name="Rectangle 3">
            <a:extLst>
              <a:ext uri="{FF2B5EF4-FFF2-40B4-BE49-F238E27FC236}">
                <a16:creationId xmlns:a16="http://schemas.microsoft.com/office/drawing/2014/main" id="{B4C76061-2EB7-F232-9C73-65F05E2A1F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a:extLst>
              <a:ext uri="{FF2B5EF4-FFF2-40B4-BE49-F238E27FC236}">
                <a16:creationId xmlns:a16="http://schemas.microsoft.com/office/drawing/2014/main" id="{51F9B93C-276B-0FFB-BD6F-6B5229FE90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6AE574E-067F-7546-A5A6-37096317D4B9}" type="slidenum">
              <a:rPr lang="en-US" altLang="en-US" sz="1200"/>
              <a:pPr/>
              <a:t>68</a:t>
            </a:fld>
            <a:endParaRPr lang="en-US" altLang="en-US" sz="1200"/>
          </a:p>
        </p:txBody>
      </p:sp>
      <p:sp>
        <p:nvSpPr>
          <p:cNvPr id="156674" name="Rectangle 2">
            <a:extLst>
              <a:ext uri="{FF2B5EF4-FFF2-40B4-BE49-F238E27FC236}">
                <a16:creationId xmlns:a16="http://schemas.microsoft.com/office/drawing/2014/main" id="{A98876E8-A6F1-E0DF-8644-ACBDE1E26662}"/>
              </a:ext>
            </a:extLst>
          </p:cNvPr>
          <p:cNvSpPr>
            <a:spLocks noChangeArrowheads="1" noTextEdit="1"/>
          </p:cNvSpPr>
          <p:nvPr>
            <p:ph type="sldImg"/>
          </p:nvPr>
        </p:nvSpPr>
        <p:spPr>
          <a:ln/>
        </p:spPr>
      </p:sp>
      <p:sp>
        <p:nvSpPr>
          <p:cNvPr id="156675" name="Rectangle 3">
            <a:extLst>
              <a:ext uri="{FF2B5EF4-FFF2-40B4-BE49-F238E27FC236}">
                <a16:creationId xmlns:a16="http://schemas.microsoft.com/office/drawing/2014/main" id="{FA833AEB-5F41-8171-D066-9843E14B01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a:extLst>
              <a:ext uri="{FF2B5EF4-FFF2-40B4-BE49-F238E27FC236}">
                <a16:creationId xmlns:a16="http://schemas.microsoft.com/office/drawing/2014/main" id="{F5A51FAA-FD25-7989-8861-1819A608B5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9272288-D96C-C248-A67F-ED7D117862C0}" type="slidenum">
              <a:rPr lang="en-US" altLang="en-US" sz="1200"/>
              <a:pPr/>
              <a:t>69</a:t>
            </a:fld>
            <a:endParaRPr lang="en-US" altLang="en-US" sz="1200"/>
          </a:p>
        </p:txBody>
      </p:sp>
      <p:sp>
        <p:nvSpPr>
          <p:cNvPr id="158722" name="Rectangle 2">
            <a:extLst>
              <a:ext uri="{FF2B5EF4-FFF2-40B4-BE49-F238E27FC236}">
                <a16:creationId xmlns:a16="http://schemas.microsoft.com/office/drawing/2014/main" id="{0BC8DFF2-90EC-D371-6DE8-69DB6C3F9771}"/>
              </a:ext>
            </a:extLst>
          </p:cNvPr>
          <p:cNvSpPr>
            <a:spLocks noChangeArrowheads="1" noTextEdit="1"/>
          </p:cNvSpPr>
          <p:nvPr>
            <p:ph type="sldImg"/>
          </p:nvPr>
        </p:nvSpPr>
        <p:spPr>
          <a:ln/>
        </p:spPr>
      </p:sp>
      <p:sp>
        <p:nvSpPr>
          <p:cNvPr id="158723" name="Rectangle 3">
            <a:extLst>
              <a:ext uri="{FF2B5EF4-FFF2-40B4-BE49-F238E27FC236}">
                <a16:creationId xmlns:a16="http://schemas.microsoft.com/office/drawing/2014/main" id="{13FAA472-B274-376A-C3B9-DF6E5F453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31AFF3F-21CE-C658-768A-F682EBE72D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A804B52-BB47-4445-88B3-6438851AD3B6}" type="slidenum">
              <a:rPr lang="en-US" altLang="en-US" sz="1200"/>
              <a:pPr/>
              <a:t>7</a:t>
            </a:fld>
            <a:endParaRPr lang="en-US" altLang="en-US" sz="1200"/>
          </a:p>
        </p:txBody>
      </p:sp>
      <p:sp>
        <p:nvSpPr>
          <p:cNvPr id="31746" name="Rectangle 2">
            <a:extLst>
              <a:ext uri="{FF2B5EF4-FFF2-40B4-BE49-F238E27FC236}">
                <a16:creationId xmlns:a16="http://schemas.microsoft.com/office/drawing/2014/main" id="{7390C5DF-7E4F-821D-C61C-E09E30911E17}"/>
              </a:ext>
            </a:extLst>
          </p:cNvPr>
          <p:cNvSpPr>
            <a:spLocks noChangeArrowheads="1" noTextEdit="1"/>
          </p:cNvSpPr>
          <p:nvPr>
            <p:ph type="sldImg"/>
          </p:nvPr>
        </p:nvSpPr>
        <p:spPr>
          <a:ln/>
        </p:spPr>
      </p:sp>
      <p:sp>
        <p:nvSpPr>
          <p:cNvPr id="31747" name="Rectangle 3">
            <a:extLst>
              <a:ext uri="{FF2B5EF4-FFF2-40B4-BE49-F238E27FC236}">
                <a16:creationId xmlns:a16="http://schemas.microsoft.com/office/drawing/2014/main" id="{FD62F734-9FAC-B623-4AAA-BCCB6A5F0C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a:extLst>
              <a:ext uri="{FF2B5EF4-FFF2-40B4-BE49-F238E27FC236}">
                <a16:creationId xmlns:a16="http://schemas.microsoft.com/office/drawing/2014/main" id="{4E0A53EE-AD4B-ED9B-B1D5-7A6D9197AA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DB19B7E-9343-F648-B020-8AC9189335A6}" type="slidenum">
              <a:rPr lang="en-US" altLang="en-US" sz="1200"/>
              <a:pPr/>
              <a:t>70</a:t>
            </a:fld>
            <a:endParaRPr lang="en-US" altLang="en-US" sz="1200"/>
          </a:p>
        </p:txBody>
      </p:sp>
      <p:sp>
        <p:nvSpPr>
          <p:cNvPr id="160770" name="Rectangle 2">
            <a:extLst>
              <a:ext uri="{FF2B5EF4-FFF2-40B4-BE49-F238E27FC236}">
                <a16:creationId xmlns:a16="http://schemas.microsoft.com/office/drawing/2014/main" id="{1092C7D6-4EAE-C7D0-A87A-63911FD2AF90}"/>
              </a:ext>
            </a:extLst>
          </p:cNvPr>
          <p:cNvSpPr>
            <a:spLocks noChangeArrowheads="1" noTextEdit="1"/>
          </p:cNvSpPr>
          <p:nvPr>
            <p:ph type="sldImg"/>
          </p:nvPr>
        </p:nvSpPr>
        <p:spPr>
          <a:ln/>
        </p:spPr>
      </p:sp>
      <p:sp>
        <p:nvSpPr>
          <p:cNvPr id="160771" name="Rectangle 3">
            <a:extLst>
              <a:ext uri="{FF2B5EF4-FFF2-40B4-BE49-F238E27FC236}">
                <a16:creationId xmlns:a16="http://schemas.microsoft.com/office/drawing/2014/main" id="{5ADD2216-54E1-5168-741B-06BB0B517D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a:extLst>
              <a:ext uri="{FF2B5EF4-FFF2-40B4-BE49-F238E27FC236}">
                <a16:creationId xmlns:a16="http://schemas.microsoft.com/office/drawing/2014/main" id="{50B67808-7AC0-B8B1-C460-6E00D147DC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0895EE5-9A19-4B4A-928C-3D79E9CD50E2}" type="slidenum">
              <a:rPr lang="en-US" altLang="en-US" sz="1200"/>
              <a:pPr/>
              <a:t>71</a:t>
            </a:fld>
            <a:endParaRPr lang="en-US" altLang="en-US" sz="1200"/>
          </a:p>
        </p:txBody>
      </p:sp>
      <p:sp>
        <p:nvSpPr>
          <p:cNvPr id="162818" name="Rectangle 2">
            <a:extLst>
              <a:ext uri="{FF2B5EF4-FFF2-40B4-BE49-F238E27FC236}">
                <a16:creationId xmlns:a16="http://schemas.microsoft.com/office/drawing/2014/main" id="{78AD9114-46BC-31B2-2900-E669176C7B82}"/>
              </a:ext>
            </a:extLst>
          </p:cNvPr>
          <p:cNvSpPr>
            <a:spLocks noChangeArrowheads="1" noTextEdit="1"/>
          </p:cNvSpPr>
          <p:nvPr>
            <p:ph type="sldImg"/>
          </p:nvPr>
        </p:nvSpPr>
        <p:spPr>
          <a:ln/>
        </p:spPr>
      </p:sp>
      <p:sp>
        <p:nvSpPr>
          <p:cNvPr id="162819" name="Rectangle 3">
            <a:extLst>
              <a:ext uri="{FF2B5EF4-FFF2-40B4-BE49-F238E27FC236}">
                <a16:creationId xmlns:a16="http://schemas.microsoft.com/office/drawing/2014/main" id="{CBEB750F-7DC4-56D3-4BDF-7F0424EDB4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a:extLst>
              <a:ext uri="{FF2B5EF4-FFF2-40B4-BE49-F238E27FC236}">
                <a16:creationId xmlns:a16="http://schemas.microsoft.com/office/drawing/2014/main" id="{45BE317C-EEE0-B44D-9436-0B0CBD44F3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041BDAD-28ED-7B49-85E6-5C8F8498DBDE}" type="slidenum">
              <a:rPr lang="en-US" altLang="en-US" sz="1200"/>
              <a:pPr/>
              <a:t>72</a:t>
            </a:fld>
            <a:endParaRPr lang="en-US" altLang="en-US" sz="1200"/>
          </a:p>
        </p:txBody>
      </p:sp>
      <p:sp>
        <p:nvSpPr>
          <p:cNvPr id="164866" name="Rectangle 2">
            <a:extLst>
              <a:ext uri="{FF2B5EF4-FFF2-40B4-BE49-F238E27FC236}">
                <a16:creationId xmlns:a16="http://schemas.microsoft.com/office/drawing/2014/main" id="{106D1161-6C2B-F1E6-AE75-903F0B78639B}"/>
              </a:ext>
            </a:extLst>
          </p:cNvPr>
          <p:cNvSpPr>
            <a:spLocks noChangeArrowheads="1" noTextEdit="1"/>
          </p:cNvSpPr>
          <p:nvPr>
            <p:ph type="sldImg"/>
          </p:nvPr>
        </p:nvSpPr>
        <p:spPr>
          <a:ln/>
        </p:spPr>
      </p:sp>
      <p:sp>
        <p:nvSpPr>
          <p:cNvPr id="164867" name="Rectangle 3">
            <a:extLst>
              <a:ext uri="{FF2B5EF4-FFF2-40B4-BE49-F238E27FC236}">
                <a16:creationId xmlns:a16="http://schemas.microsoft.com/office/drawing/2014/main" id="{5F8C9DBD-F0CB-6444-927D-B78C0AB62F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a:extLst>
              <a:ext uri="{FF2B5EF4-FFF2-40B4-BE49-F238E27FC236}">
                <a16:creationId xmlns:a16="http://schemas.microsoft.com/office/drawing/2014/main" id="{61914776-367B-095D-365B-2A4F1C2258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0C72CC9-1BDF-9243-84B8-06C17AF44B52}" type="slidenum">
              <a:rPr lang="en-US" altLang="en-US" sz="1200"/>
              <a:pPr/>
              <a:t>73</a:t>
            </a:fld>
            <a:endParaRPr lang="en-US" altLang="en-US" sz="1200"/>
          </a:p>
        </p:txBody>
      </p:sp>
      <p:sp>
        <p:nvSpPr>
          <p:cNvPr id="166914" name="Rectangle 2">
            <a:extLst>
              <a:ext uri="{FF2B5EF4-FFF2-40B4-BE49-F238E27FC236}">
                <a16:creationId xmlns:a16="http://schemas.microsoft.com/office/drawing/2014/main" id="{8689B59A-9CCF-31D0-5FCB-E86A55B717DF}"/>
              </a:ext>
            </a:extLst>
          </p:cNvPr>
          <p:cNvSpPr>
            <a:spLocks noChangeArrowheads="1" noTextEdit="1"/>
          </p:cNvSpPr>
          <p:nvPr>
            <p:ph type="sldImg"/>
          </p:nvPr>
        </p:nvSpPr>
        <p:spPr>
          <a:ln/>
        </p:spPr>
      </p:sp>
      <p:sp>
        <p:nvSpPr>
          <p:cNvPr id="166915" name="Rectangle 3">
            <a:extLst>
              <a:ext uri="{FF2B5EF4-FFF2-40B4-BE49-F238E27FC236}">
                <a16:creationId xmlns:a16="http://schemas.microsoft.com/office/drawing/2014/main" id="{A04B9C99-7127-EBC8-1DDA-E1C607429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a:extLst>
              <a:ext uri="{FF2B5EF4-FFF2-40B4-BE49-F238E27FC236}">
                <a16:creationId xmlns:a16="http://schemas.microsoft.com/office/drawing/2014/main" id="{D6754A60-75AB-B505-E25F-5AC7DBE2FA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64E9ECC-BE44-CD49-A6F7-C0532D0A72E2}" type="slidenum">
              <a:rPr lang="en-US" altLang="en-US" sz="1200"/>
              <a:pPr/>
              <a:t>74</a:t>
            </a:fld>
            <a:endParaRPr lang="en-US" altLang="en-US" sz="1200"/>
          </a:p>
        </p:txBody>
      </p:sp>
      <p:sp>
        <p:nvSpPr>
          <p:cNvPr id="168962" name="Rectangle 2">
            <a:extLst>
              <a:ext uri="{FF2B5EF4-FFF2-40B4-BE49-F238E27FC236}">
                <a16:creationId xmlns:a16="http://schemas.microsoft.com/office/drawing/2014/main" id="{A27CA34F-F2B1-2A16-8136-74F0480F5030}"/>
              </a:ext>
            </a:extLst>
          </p:cNvPr>
          <p:cNvSpPr>
            <a:spLocks noChangeArrowheads="1" noTextEdit="1"/>
          </p:cNvSpPr>
          <p:nvPr>
            <p:ph type="sldImg"/>
          </p:nvPr>
        </p:nvSpPr>
        <p:spPr>
          <a:ln/>
        </p:spPr>
      </p:sp>
      <p:sp>
        <p:nvSpPr>
          <p:cNvPr id="168963" name="Rectangle 3">
            <a:extLst>
              <a:ext uri="{FF2B5EF4-FFF2-40B4-BE49-F238E27FC236}">
                <a16:creationId xmlns:a16="http://schemas.microsoft.com/office/drawing/2014/main" id="{AAF79F9D-D296-DAA3-768B-0750A77107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7">
            <a:extLst>
              <a:ext uri="{FF2B5EF4-FFF2-40B4-BE49-F238E27FC236}">
                <a16:creationId xmlns:a16="http://schemas.microsoft.com/office/drawing/2014/main" id="{49958579-FED0-343C-A6B3-76C231E1B1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A7B254D-F67E-8847-8C38-35908E3D0DC3}" type="slidenum">
              <a:rPr lang="en-US" altLang="en-US" sz="1200"/>
              <a:pPr/>
              <a:t>75</a:t>
            </a:fld>
            <a:endParaRPr lang="en-US" altLang="en-US" sz="1200"/>
          </a:p>
        </p:txBody>
      </p:sp>
      <p:sp>
        <p:nvSpPr>
          <p:cNvPr id="171010" name="Rectangle 2">
            <a:extLst>
              <a:ext uri="{FF2B5EF4-FFF2-40B4-BE49-F238E27FC236}">
                <a16:creationId xmlns:a16="http://schemas.microsoft.com/office/drawing/2014/main" id="{0938A5FA-75DF-B66A-5354-EED3C611A2E1}"/>
              </a:ext>
            </a:extLst>
          </p:cNvPr>
          <p:cNvSpPr>
            <a:spLocks noChangeArrowheads="1" noTextEdit="1"/>
          </p:cNvSpPr>
          <p:nvPr>
            <p:ph type="sldImg"/>
          </p:nvPr>
        </p:nvSpPr>
        <p:spPr>
          <a:ln/>
        </p:spPr>
      </p:sp>
      <p:sp>
        <p:nvSpPr>
          <p:cNvPr id="171011" name="Rectangle 3">
            <a:extLst>
              <a:ext uri="{FF2B5EF4-FFF2-40B4-BE49-F238E27FC236}">
                <a16:creationId xmlns:a16="http://schemas.microsoft.com/office/drawing/2014/main" id="{1B224A77-FE86-BAC6-4D88-1C10A8B500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a:extLst>
              <a:ext uri="{FF2B5EF4-FFF2-40B4-BE49-F238E27FC236}">
                <a16:creationId xmlns:a16="http://schemas.microsoft.com/office/drawing/2014/main" id="{FA674221-1EF7-FB50-649B-5E8D2CCD3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D51F107-0EA4-5E41-A8B2-AE9E05281635}" type="slidenum">
              <a:rPr lang="en-US" altLang="en-US" sz="1200"/>
              <a:pPr/>
              <a:t>76</a:t>
            </a:fld>
            <a:endParaRPr lang="en-US" altLang="en-US" sz="1200"/>
          </a:p>
        </p:txBody>
      </p:sp>
      <p:sp>
        <p:nvSpPr>
          <p:cNvPr id="173058" name="Rectangle 2">
            <a:extLst>
              <a:ext uri="{FF2B5EF4-FFF2-40B4-BE49-F238E27FC236}">
                <a16:creationId xmlns:a16="http://schemas.microsoft.com/office/drawing/2014/main" id="{5DC47C42-1084-60DC-2975-A9D0ECC992CE}"/>
              </a:ext>
            </a:extLst>
          </p:cNvPr>
          <p:cNvSpPr>
            <a:spLocks noChangeArrowheads="1" noTextEdit="1"/>
          </p:cNvSpPr>
          <p:nvPr>
            <p:ph type="sldImg"/>
          </p:nvPr>
        </p:nvSpPr>
        <p:spPr>
          <a:ln/>
        </p:spPr>
      </p:sp>
      <p:sp>
        <p:nvSpPr>
          <p:cNvPr id="173059" name="Rectangle 3">
            <a:extLst>
              <a:ext uri="{FF2B5EF4-FFF2-40B4-BE49-F238E27FC236}">
                <a16:creationId xmlns:a16="http://schemas.microsoft.com/office/drawing/2014/main" id="{D42FB370-2FCD-60D6-AB54-F88DE3CBA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7">
            <a:extLst>
              <a:ext uri="{FF2B5EF4-FFF2-40B4-BE49-F238E27FC236}">
                <a16:creationId xmlns:a16="http://schemas.microsoft.com/office/drawing/2014/main" id="{1A6D32AC-469E-A56B-96FE-C2E851BBCF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349B9DF-5D16-C148-B31F-F78B2FA640F1}" type="slidenum">
              <a:rPr lang="en-US" altLang="en-US" sz="1200"/>
              <a:pPr/>
              <a:t>77</a:t>
            </a:fld>
            <a:endParaRPr lang="en-US" altLang="en-US" sz="1200"/>
          </a:p>
        </p:txBody>
      </p:sp>
      <p:sp>
        <p:nvSpPr>
          <p:cNvPr id="175106" name="Rectangle 2">
            <a:extLst>
              <a:ext uri="{FF2B5EF4-FFF2-40B4-BE49-F238E27FC236}">
                <a16:creationId xmlns:a16="http://schemas.microsoft.com/office/drawing/2014/main" id="{74ABAE5C-76A0-F0C4-A63B-534FD530A2FE}"/>
              </a:ext>
            </a:extLst>
          </p:cNvPr>
          <p:cNvSpPr>
            <a:spLocks noChangeArrowheads="1" noTextEdit="1"/>
          </p:cNvSpPr>
          <p:nvPr>
            <p:ph type="sldImg"/>
          </p:nvPr>
        </p:nvSpPr>
        <p:spPr>
          <a:ln/>
        </p:spPr>
      </p:sp>
      <p:sp>
        <p:nvSpPr>
          <p:cNvPr id="175107" name="Rectangle 3">
            <a:extLst>
              <a:ext uri="{FF2B5EF4-FFF2-40B4-BE49-F238E27FC236}">
                <a16:creationId xmlns:a16="http://schemas.microsoft.com/office/drawing/2014/main" id="{7914AF92-FC64-8F74-3DED-1F668729D3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a:extLst>
              <a:ext uri="{FF2B5EF4-FFF2-40B4-BE49-F238E27FC236}">
                <a16:creationId xmlns:a16="http://schemas.microsoft.com/office/drawing/2014/main" id="{C4E68455-7C87-400A-D67C-AFDD2019D5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662068B-D8FC-7841-857C-E4F760D52D38}" type="slidenum">
              <a:rPr lang="en-US" altLang="en-US" sz="1200"/>
              <a:pPr/>
              <a:t>78</a:t>
            </a:fld>
            <a:endParaRPr lang="en-US" altLang="en-US" sz="1200"/>
          </a:p>
        </p:txBody>
      </p:sp>
      <p:sp>
        <p:nvSpPr>
          <p:cNvPr id="177154" name="Rectangle 2">
            <a:extLst>
              <a:ext uri="{FF2B5EF4-FFF2-40B4-BE49-F238E27FC236}">
                <a16:creationId xmlns:a16="http://schemas.microsoft.com/office/drawing/2014/main" id="{6571A329-F8FF-E3DB-3C6D-8495E592547B}"/>
              </a:ext>
            </a:extLst>
          </p:cNvPr>
          <p:cNvSpPr>
            <a:spLocks noChangeArrowheads="1" noTextEdit="1"/>
          </p:cNvSpPr>
          <p:nvPr>
            <p:ph type="sldImg"/>
          </p:nvPr>
        </p:nvSpPr>
        <p:spPr>
          <a:ln/>
        </p:spPr>
      </p:sp>
      <p:sp>
        <p:nvSpPr>
          <p:cNvPr id="177155" name="Rectangle 3">
            <a:extLst>
              <a:ext uri="{FF2B5EF4-FFF2-40B4-BE49-F238E27FC236}">
                <a16:creationId xmlns:a16="http://schemas.microsoft.com/office/drawing/2014/main" id="{7A870166-5387-FD6F-35E7-3213C2141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a:extLst>
              <a:ext uri="{FF2B5EF4-FFF2-40B4-BE49-F238E27FC236}">
                <a16:creationId xmlns:a16="http://schemas.microsoft.com/office/drawing/2014/main" id="{9CCAB704-9AA5-FAF5-C115-4F87237FDD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1619F01-07CC-E944-9A43-C0052B11D8AA}" type="slidenum">
              <a:rPr lang="en-US" altLang="en-US" sz="1200"/>
              <a:pPr/>
              <a:t>79</a:t>
            </a:fld>
            <a:endParaRPr lang="en-US" altLang="en-US" sz="1200"/>
          </a:p>
        </p:txBody>
      </p:sp>
      <p:sp>
        <p:nvSpPr>
          <p:cNvPr id="179202" name="Rectangle 2">
            <a:extLst>
              <a:ext uri="{FF2B5EF4-FFF2-40B4-BE49-F238E27FC236}">
                <a16:creationId xmlns:a16="http://schemas.microsoft.com/office/drawing/2014/main" id="{EB8317D0-5C87-4263-A148-D1818C4ED53B}"/>
              </a:ext>
            </a:extLst>
          </p:cNvPr>
          <p:cNvSpPr>
            <a:spLocks noChangeArrowheads="1" noTextEdit="1"/>
          </p:cNvSpPr>
          <p:nvPr>
            <p:ph type="sldImg"/>
          </p:nvPr>
        </p:nvSpPr>
        <p:spPr>
          <a:ln/>
        </p:spPr>
      </p:sp>
      <p:sp>
        <p:nvSpPr>
          <p:cNvPr id="179203" name="Rectangle 3">
            <a:extLst>
              <a:ext uri="{FF2B5EF4-FFF2-40B4-BE49-F238E27FC236}">
                <a16:creationId xmlns:a16="http://schemas.microsoft.com/office/drawing/2014/main" id="{912233A5-D1A2-B125-F5FE-2176BEC05B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54DCD9BF-B2C7-7935-8D12-3449D55B39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67A0D75-4ECE-F743-A762-B42E70359B17}" type="slidenum">
              <a:rPr lang="en-US" altLang="en-US" sz="1200"/>
              <a:pPr/>
              <a:t>8</a:t>
            </a:fld>
            <a:endParaRPr lang="en-US" altLang="en-US" sz="1200"/>
          </a:p>
        </p:txBody>
      </p:sp>
      <p:sp>
        <p:nvSpPr>
          <p:cNvPr id="33794" name="Rectangle 2">
            <a:extLst>
              <a:ext uri="{FF2B5EF4-FFF2-40B4-BE49-F238E27FC236}">
                <a16:creationId xmlns:a16="http://schemas.microsoft.com/office/drawing/2014/main" id="{9EFAFD3E-8900-4F2F-BD6E-D0BCAFC82643}"/>
              </a:ext>
            </a:extLst>
          </p:cNvPr>
          <p:cNvSpPr>
            <a:spLocks noChangeArrowheads="1" noTextEdit="1"/>
          </p:cNvSpPr>
          <p:nvPr>
            <p:ph type="sldImg"/>
          </p:nvPr>
        </p:nvSpPr>
        <p:spPr>
          <a:ln/>
        </p:spPr>
      </p:sp>
      <p:sp>
        <p:nvSpPr>
          <p:cNvPr id="33795" name="Rectangle 3">
            <a:extLst>
              <a:ext uri="{FF2B5EF4-FFF2-40B4-BE49-F238E27FC236}">
                <a16:creationId xmlns:a16="http://schemas.microsoft.com/office/drawing/2014/main" id="{49E25CA0-907E-3C00-DB71-9559C51332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7">
            <a:extLst>
              <a:ext uri="{FF2B5EF4-FFF2-40B4-BE49-F238E27FC236}">
                <a16:creationId xmlns:a16="http://schemas.microsoft.com/office/drawing/2014/main" id="{7C3E243B-B642-0DD2-F5CF-33D8FC1BDA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CC7BF71-D190-5F4F-8799-9836168D3A7C}" type="slidenum">
              <a:rPr lang="en-US" altLang="en-US" sz="1200"/>
              <a:pPr/>
              <a:t>80</a:t>
            </a:fld>
            <a:endParaRPr lang="en-US" altLang="en-US" sz="1200"/>
          </a:p>
        </p:txBody>
      </p:sp>
      <p:sp>
        <p:nvSpPr>
          <p:cNvPr id="181250" name="Rectangle 2">
            <a:extLst>
              <a:ext uri="{FF2B5EF4-FFF2-40B4-BE49-F238E27FC236}">
                <a16:creationId xmlns:a16="http://schemas.microsoft.com/office/drawing/2014/main" id="{5AAB8CE1-E6D6-7C36-0C99-78F968E0CE32}"/>
              </a:ext>
            </a:extLst>
          </p:cNvPr>
          <p:cNvSpPr>
            <a:spLocks noChangeArrowheads="1" noTextEdit="1"/>
          </p:cNvSpPr>
          <p:nvPr>
            <p:ph type="sldImg"/>
          </p:nvPr>
        </p:nvSpPr>
        <p:spPr>
          <a:ln/>
        </p:spPr>
      </p:sp>
      <p:sp>
        <p:nvSpPr>
          <p:cNvPr id="181251" name="Rectangle 3">
            <a:extLst>
              <a:ext uri="{FF2B5EF4-FFF2-40B4-BE49-F238E27FC236}">
                <a16:creationId xmlns:a16="http://schemas.microsoft.com/office/drawing/2014/main" id="{BAD28181-6B39-D989-82FA-FBA6C12DE7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a:extLst>
              <a:ext uri="{FF2B5EF4-FFF2-40B4-BE49-F238E27FC236}">
                <a16:creationId xmlns:a16="http://schemas.microsoft.com/office/drawing/2014/main" id="{B664AE80-BC53-C5C3-97BB-C7B48DCF2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990561A-2158-2A47-AB6C-9BCF908978EC}" type="slidenum">
              <a:rPr lang="en-US" altLang="en-US" sz="1200"/>
              <a:pPr/>
              <a:t>81</a:t>
            </a:fld>
            <a:endParaRPr lang="en-US" altLang="en-US" sz="1200"/>
          </a:p>
        </p:txBody>
      </p:sp>
      <p:sp>
        <p:nvSpPr>
          <p:cNvPr id="183298" name="Rectangle 2">
            <a:extLst>
              <a:ext uri="{FF2B5EF4-FFF2-40B4-BE49-F238E27FC236}">
                <a16:creationId xmlns:a16="http://schemas.microsoft.com/office/drawing/2014/main" id="{18EE1C84-253F-A191-5CF8-AF2AD0E721E1}"/>
              </a:ext>
            </a:extLst>
          </p:cNvPr>
          <p:cNvSpPr>
            <a:spLocks noChangeArrowheads="1" noTextEdit="1"/>
          </p:cNvSpPr>
          <p:nvPr>
            <p:ph type="sldImg"/>
          </p:nvPr>
        </p:nvSpPr>
        <p:spPr>
          <a:ln/>
        </p:spPr>
      </p:sp>
      <p:sp>
        <p:nvSpPr>
          <p:cNvPr id="183299" name="Rectangle 3">
            <a:extLst>
              <a:ext uri="{FF2B5EF4-FFF2-40B4-BE49-F238E27FC236}">
                <a16:creationId xmlns:a16="http://schemas.microsoft.com/office/drawing/2014/main" id="{7A12FBB7-FC4A-B248-FFA8-BECD6DC2D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a:extLst>
              <a:ext uri="{FF2B5EF4-FFF2-40B4-BE49-F238E27FC236}">
                <a16:creationId xmlns:a16="http://schemas.microsoft.com/office/drawing/2014/main" id="{98B7A372-F483-EFA6-2C5E-38F2F3D1F0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1B63E34-0547-804E-9634-25260CB39A1E}" type="slidenum">
              <a:rPr lang="en-US" altLang="en-US" sz="1200"/>
              <a:pPr/>
              <a:t>82</a:t>
            </a:fld>
            <a:endParaRPr lang="en-US" altLang="en-US" sz="1200"/>
          </a:p>
        </p:txBody>
      </p:sp>
      <p:sp>
        <p:nvSpPr>
          <p:cNvPr id="185346" name="Rectangle 2">
            <a:extLst>
              <a:ext uri="{FF2B5EF4-FFF2-40B4-BE49-F238E27FC236}">
                <a16:creationId xmlns:a16="http://schemas.microsoft.com/office/drawing/2014/main" id="{719C69B8-9BF8-D87B-E695-70244DC6FF74}"/>
              </a:ext>
            </a:extLst>
          </p:cNvPr>
          <p:cNvSpPr>
            <a:spLocks noChangeArrowheads="1" noTextEdit="1"/>
          </p:cNvSpPr>
          <p:nvPr>
            <p:ph type="sldImg"/>
          </p:nvPr>
        </p:nvSpPr>
        <p:spPr>
          <a:ln/>
        </p:spPr>
      </p:sp>
      <p:sp>
        <p:nvSpPr>
          <p:cNvPr id="185347" name="Rectangle 3">
            <a:extLst>
              <a:ext uri="{FF2B5EF4-FFF2-40B4-BE49-F238E27FC236}">
                <a16:creationId xmlns:a16="http://schemas.microsoft.com/office/drawing/2014/main" id="{6F28A2FC-AB77-6EEA-47C3-EDF87F3F58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a:extLst>
              <a:ext uri="{FF2B5EF4-FFF2-40B4-BE49-F238E27FC236}">
                <a16:creationId xmlns:a16="http://schemas.microsoft.com/office/drawing/2014/main" id="{FAAD84E8-F2E5-C0FE-386A-FA80451498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87163FE-D850-5645-B910-A916A7A431D5}" type="slidenum">
              <a:rPr lang="en-US" altLang="en-US" sz="1200"/>
              <a:pPr/>
              <a:t>83</a:t>
            </a:fld>
            <a:endParaRPr lang="en-US" altLang="en-US" sz="1200"/>
          </a:p>
        </p:txBody>
      </p:sp>
      <p:sp>
        <p:nvSpPr>
          <p:cNvPr id="187394" name="Rectangle 2">
            <a:extLst>
              <a:ext uri="{FF2B5EF4-FFF2-40B4-BE49-F238E27FC236}">
                <a16:creationId xmlns:a16="http://schemas.microsoft.com/office/drawing/2014/main" id="{A359F2B1-CC8B-B96A-E2A5-0690748F8F7C}"/>
              </a:ext>
            </a:extLst>
          </p:cNvPr>
          <p:cNvSpPr>
            <a:spLocks noChangeArrowheads="1" noTextEdit="1"/>
          </p:cNvSpPr>
          <p:nvPr>
            <p:ph type="sldImg"/>
          </p:nvPr>
        </p:nvSpPr>
        <p:spPr>
          <a:ln/>
        </p:spPr>
      </p:sp>
      <p:sp>
        <p:nvSpPr>
          <p:cNvPr id="187395" name="Rectangle 3">
            <a:extLst>
              <a:ext uri="{FF2B5EF4-FFF2-40B4-BE49-F238E27FC236}">
                <a16:creationId xmlns:a16="http://schemas.microsoft.com/office/drawing/2014/main" id="{05FE91AA-CFD3-3350-1DE6-6DF715653B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7">
            <a:extLst>
              <a:ext uri="{FF2B5EF4-FFF2-40B4-BE49-F238E27FC236}">
                <a16:creationId xmlns:a16="http://schemas.microsoft.com/office/drawing/2014/main" id="{3DFD2018-2B08-D8D5-B820-60F6D2E7C9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5F915E2-F82C-F24E-B69E-081968996C27}" type="slidenum">
              <a:rPr lang="en-US" altLang="en-US" sz="1200"/>
              <a:pPr/>
              <a:t>84</a:t>
            </a:fld>
            <a:endParaRPr lang="en-US" altLang="en-US" sz="1200"/>
          </a:p>
        </p:txBody>
      </p:sp>
      <p:sp>
        <p:nvSpPr>
          <p:cNvPr id="189442" name="Rectangle 2">
            <a:extLst>
              <a:ext uri="{FF2B5EF4-FFF2-40B4-BE49-F238E27FC236}">
                <a16:creationId xmlns:a16="http://schemas.microsoft.com/office/drawing/2014/main" id="{EC390890-C1F7-C14F-0DEC-205AAA4CE641}"/>
              </a:ext>
            </a:extLst>
          </p:cNvPr>
          <p:cNvSpPr>
            <a:spLocks noChangeArrowheads="1" noTextEdit="1"/>
          </p:cNvSpPr>
          <p:nvPr>
            <p:ph type="sldImg"/>
          </p:nvPr>
        </p:nvSpPr>
        <p:spPr>
          <a:ln/>
        </p:spPr>
      </p:sp>
      <p:sp>
        <p:nvSpPr>
          <p:cNvPr id="189443" name="Rectangle 3">
            <a:extLst>
              <a:ext uri="{FF2B5EF4-FFF2-40B4-BE49-F238E27FC236}">
                <a16:creationId xmlns:a16="http://schemas.microsoft.com/office/drawing/2014/main" id="{C6AD4857-A570-0B94-B7C3-AAC64EE771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7">
            <a:extLst>
              <a:ext uri="{FF2B5EF4-FFF2-40B4-BE49-F238E27FC236}">
                <a16:creationId xmlns:a16="http://schemas.microsoft.com/office/drawing/2014/main" id="{C17327FB-C298-337E-77BC-3DED6CFFDC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18B2E48-579D-F148-9F23-EB965ABC3BB8}" type="slidenum">
              <a:rPr lang="en-US" altLang="en-US" sz="1200"/>
              <a:pPr/>
              <a:t>85</a:t>
            </a:fld>
            <a:endParaRPr lang="en-US" altLang="en-US" sz="1200"/>
          </a:p>
        </p:txBody>
      </p:sp>
      <p:sp>
        <p:nvSpPr>
          <p:cNvPr id="191490" name="Rectangle 2">
            <a:extLst>
              <a:ext uri="{FF2B5EF4-FFF2-40B4-BE49-F238E27FC236}">
                <a16:creationId xmlns:a16="http://schemas.microsoft.com/office/drawing/2014/main" id="{08C1AD5C-ACD2-B4B6-B4B7-41B4F4A0107B}"/>
              </a:ext>
            </a:extLst>
          </p:cNvPr>
          <p:cNvSpPr>
            <a:spLocks noChangeArrowheads="1" noTextEdit="1"/>
          </p:cNvSpPr>
          <p:nvPr>
            <p:ph type="sldImg"/>
          </p:nvPr>
        </p:nvSpPr>
        <p:spPr>
          <a:ln/>
        </p:spPr>
      </p:sp>
      <p:sp>
        <p:nvSpPr>
          <p:cNvPr id="191491" name="Rectangle 3">
            <a:extLst>
              <a:ext uri="{FF2B5EF4-FFF2-40B4-BE49-F238E27FC236}">
                <a16:creationId xmlns:a16="http://schemas.microsoft.com/office/drawing/2014/main" id="{25D5D930-961F-751D-82E7-6B253AEF0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7">
            <a:extLst>
              <a:ext uri="{FF2B5EF4-FFF2-40B4-BE49-F238E27FC236}">
                <a16:creationId xmlns:a16="http://schemas.microsoft.com/office/drawing/2014/main" id="{B4EAE296-40D1-0109-A51B-C6167BB34B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11CB5CB-5C73-9C41-94CE-B436C6C14D89}" type="slidenum">
              <a:rPr lang="en-US" altLang="en-US" sz="1200"/>
              <a:pPr/>
              <a:t>86</a:t>
            </a:fld>
            <a:endParaRPr lang="en-US" altLang="en-US" sz="1200"/>
          </a:p>
        </p:txBody>
      </p:sp>
      <p:sp>
        <p:nvSpPr>
          <p:cNvPr id="193538" name="Rectangle 2">
            <a:extLst>
              <a:ext uri="{FF2B5EF4-FFF2-40B4-BE49-F238E27FC236}">
                <a16:creationId xmlns:a16="http://schemas.microsoft.com/office/drawing/2014/main" id="{340EA1BD-56FC-8BF9-2F3B-584E2D2CF710}"/>
              </a:ext>
            </a:extLst>
          </p:cNvPr>
          <p:cNvSpPr>
            <a:spLocks noChangeArrowheads="1" noTextEdit="1"/>
          </p:cNvSpPr>
          <p:nvPr>
            <p:ph type="sldImg"/>
          </p:nvPr>
        </p:nvSpPr>
        <p:spPr>
          <a:ln/>
        </p:spPr>
      </p:sp>
      <p:sp>
        <p:nvSpPr>
          <p:cNvPr id="193539" name="Rectangle 3">
            <a:extLst>
              <a:ext uri="{FF2B5EF4-FFF2-40B4-BE49-F238E27FC236}">
                <a16:creationId xmlns:a16="http://schemas.microsoft.com/office/drawing/2014/main" id="{AE58E7B2-EA46-662D-C107-3554B5020A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7">
            <a:extLst>
              <a:ext uri="{FF2B5EF4-FFF2-40B4-BE49-F238E27FC236}">
                <a16:creationId xmlns:a16="http://schemas.microsoft.com/office/drawing/2014/main" id="{93E5D5B5-037D-A6C1-B0CF-8E38C7E5BC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2C81B01-6A73-3143-85C9-55566F70BE92}" type="slidenum">
              <a:rPr lang="en-US" altLang="en-US" sz="1200"/>
              <a:pPr/>
              <a:t>87</a:t>
            </a:fld>
            <a:endParaRPr lang="en-US" altLang="en-US" sz="1200"/>
          </a:p>
        </p:txBody>
      </p:sp>
      <p:sp>
        <p:nvSpPr>
          <p:cNvPr id="195586" name="Rectangle 2">
            <a:extLst>
              <a:ext uri="{FF2B5EF4-FFF2-40B4-BE49-F238E27FC236}">
                <a16:creationId xmlns:a16="http://schemas.microsoft.com/office/drawing/2014/main" id="{EAD53EAB-DE18-953C-1CA1-CBA5379D0639}"/>
              </a:ext>
            </a:extLst>
          </p:cNvPr>
          <p:cNvSpPr>
            <a:spLocks noChangeArrowheads="1" noTextEdit="1"/>
          </p:cNvSpPr>
          <p:nvPr>
            <p:ph type="sldImg"/>
          </p:nvPr>
        </p:nvSpPr>
        <p:spPr>
          <a:ln/>
        </p:spPr>
      </p:sp>
      <p:sp>
        <p:nvSpPr>
          <p:cNvPr id="195587" name="Rectangle 3">
            <a:extLst>
              <a:ext uri="{FF2B5EF4-FFF2-40B4-BE49-F238E27FC236}">
                <a16:creationId xmlns:a16="http://schemas.microsoft.com/office/drawing/2014/main" id="{FFA61FDD-E479-F098-C734-81CF7F0A78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7">
            <a:extLst>
              <a:ext uri="{FF2B5EF4-FFF2-40B4-BE49-F238E27FC236}">
                <a16:creationId xmlns:a16="http://schemas.microsoft.com/office/drawing/2014/main" id="{A076858E-2471-EB2A-E3D1-66FB8A0B3C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7519FBA-0F80-3444-AD19-2AB605853C11}" type="slidenum">
              <a:rPr lang="en-US" altLang="en-US" sz="1200"/>
              <a:pPr/>
              <a:t>88</a:t>
            </a:fld>
            <a:endParaRPr lang="en-US" altLang="en-US" sz="1200"/>
          </a:p>
        </p:txBody>
      </p:sp>
      <p:sp>
        <p:nvSpPr>
          <p:cNvPr id="197634" name="Rectangle 2">
            <a:extLst>
              <a:ext uri="{FF2B5EF4-FFF2-40B4-BE49-F238E27FC236}">
                <a16:creationId xmlns:a16="http://schemas.microsoft.com/office/drawing/2014/main" id="{6D115551-C261-FF5E-6EEC-18A5E1D56FC4}"/>
              </a:ext>
            </a:extLst>
          </p:cNvPr>
          <p:cNvSpPr>
            <a:spLocks noChangeArrowheads="1" noTextEdit="1"/>
          </p:cNvSpPr>
          <p:nvPr>
            <p:ph type="sldImg"/>
          </p:nvPr>
        </p:nvSpPr>
        <p:spPr>
          <a:ln/>
        </p:spPr>
      </p:sp>
      <p:sp>
        <p:nvSpPr>
          <p:cNvPr id="197635" name="Rectangle 3">
            <a:extLst>
              <a:ext uri="{FF2B5EF4-FFF2-40B4-BE49-F238E27FC236}">
                <a16:creationId xmlns:a16="http://schemas.microsoft.com/office/drawing/2014/main" id="{3A381D98-7F67-E0C0-ADAA-657E469F3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7">
            <a:extLst>
              <a:ext uri="{FF2B5EF4-FFF2-40B4-BE49-F238E27FC236}">
                <a16:creationId xmlns:a16="http://schemas.microsoft.com/office/drawing/2014/main" id="{388188F6-5F7A-51EB-B3D9-3CDB9D6AA5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DC33AE9-6762-6740-AECC-67A32E65C938}" type="slidenum">
              <a:rPr lang="en-US" altLang="en-US" sz="1200"/>
              <a:pPr/>
              <a:t>89</a:t>
            </a:fld>
            <a:endParaRPr lang="en-US" altLang="en-US" sz="1200"/>
          </a:p>
        </p:txBody>
      </p:sp>
      <p:sp>
        <p:nvSpPr>
          <p:cNvPr id="199682" name="Rectangle 2">
            <a:extLst>
              <a:ext uri="{FF2B5EF4-FFF2-40B4-BE49-F238E27FC236}">
                <a16:creationId xmlns:a16="http://schemas.microsoft.com/office/drawing/2014/main" id="{D05503CD-EF58-7AD4-1019-BBDA43BBCAED}"/>
              </a:ext>
            </a:extLst>
          </p:cNvPr>
          <p:cNvSpPr>
            <a:spLocks noChangeArrowheads="1" noTextEdit="1"/>
          </p:cNvSpPr>
          <p:nvPr>
            <p:ph type="sldImg"/>
          </p:nvPr>
        </p:nvSpPr>
        <p:spPr>
          <a:ln/>
        </p:spPr>
      </p:sp>
      <p:sp>
        <p:nvSpPr>
          <p:cNvPr id="199683" name="Rectangle 3">
            <a:extLst>
              <a:ext uri="{FF2B5EF4-FFF2-40B4-BE49-F238E27FC236}">
                <a16:creationId xmlns:a16="http://schemas.microsoft.com/office/drawing/2014/main" id="{C9910022-F09D-3AFF-C2DD-4EA8ED84E2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7A662338-3BFE-D7E3-6D56-51A8A4A997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902963C-DD51-8E45-B4D8-F3C040C64F1E}" type="slidenum">
              <a:rPr lang="en-US" altLang="en-US" sz="1200"/>
              <a:pPr/>
              <a:t>9</a:t>
            </a:fld>
            <a:endParaRPr lang="en-US" altLang="en-US" sz="1200"/>
          </a:p>
        </p:txBody>
      </p:sp>
      <p:sp>
        <p:nvSpPr>
          <p:cNvPr id="35842" name="Rectangle 2">
            <a:extLst>
              <a:ext uri="{FF2B5EF4-FFF2-40B4-BE49-F238E27FC236}">
                <a16:creationId xmlns:a16="http://schemas.microsoft.com/office/drawing/2014/main" id="{1D67402D-8773-F58C-E334-A8A993B8C1D1}"/>
              </a:ext>
            </a:extLst>
          </p:cNvPr>
          <p:cNvSpPr>
            <a:spLocks noChangeArrowheads="1" noTextEdit="1"/>
          </p:cNvSpPr>
          <p:nvPr>
            <p:ph type="sldImg"/>
          </p:nvPr>
        </p:nvSpPr>
        <p:spPr>
          <a:ln/>
        </p:spPr>
      </p:sp>
      <p:sp>
        <p:nvSpPr>
          <p:cNvPr id="35843" name="Rectangle 3">
            <a:extLst>
              <a:ext uri="{FF2B5EF4-FFF2-40B4-BE49-F238E27FC236}">
                <a16:creationId xmlns:a16="http://schemas.microsoft.com/office/drawing/2014/main" id="{831D3AA6-2055-3CEF-83C8-7E6FD63AA9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7">
            <a:extLst>
              <a:ext uri="{FF2B5EF4-FFF2-40B4-BE49-F238E27FC236}">
                <a16:creationId xmlns:a16="http://schemas.microsoft.com/office/drawing/2014/main" id="{4C67002F-16DB-D014-ABD5-D0EAF8A951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D4170F8-9646-F649-B112-D2EC6365E838}" type="slidenum">
              <a:rPr lang="en-US" altLang="en-US" sz="1200"/>
              <a:pPr/>
              <a:t>90</a:t>
            </a:fld>
            <a:endParaRPr lang="en-US" altLang="en-US" sz="1200"/>
          </a:p>
        </p:txBody>
      </p:sp>
      <p:sp>
        <p:nvSpPr>
          <p:cNvPr id="201730" name="Rectangle 2">
            <a:extLst>
              <a:ext uri="{FF2B5EF4-FFF2-40B4-BE49-F238E27FC236}">
                <a16:creationId xmlns:a16="http://schemas.microsoft.com/office/drawing/2014/main" id="{6FBE7E99-0D13-2B8A-A95C-DA5405C0D8E6}"/>
              </a:ext>
            </a:extLst>
          </p:cNvPr>
          <p:cNvSpPr>
            <a:spLocks noChangeArrowheads="1" noTextEdit="1"/>
          </p:cNvSpPr>
          <p:nvPr>
            <p:ph type="sldImg"/>
          </p:nvPr>
        </p:nvSpPr>
        <p:spPr>
          <a:ln/>
        </p:spPr>
      </p:sp>
      <p:sp>
        <p:nvSpPr>
          <p:cNvPr id="201731" name="Rectangle 3">
            <a:extLst>
              <a:ext uri="{FF2B5EF4-FFF2-40B4-BE49-F238E27FC236}">
                <a16:creationId xmlns:a16="http://schemas.microsoft.com/office/drawing/2014/main" id="{D8FA30D9-4594-AC63-2BBD-36F0E4CB12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a:extLst>
              <a:ext uri="{FF2B5EF4-FFF2-40B4-BE49-F238E27FC236}">
                <a16:creationId xmlns:a16="http://schemas.microsoft.com/office/drawing/2014/main" id="{434FFFBC-B5C0-C14B-BC37-901E16592E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49DD730-7DEC-0942-83BA-3A01895D8E40}" type="slidenum">
              <a:rPr lang="en-US" altLang="en-US" sz="1200"/>
              <a:pPr/>
              <a:t>91</a:t>
            </a:fld>
            <a:endParaRPr lang="en-US" altLang="en-US" sz="1200"/>
          </a:p>
        </p:txBody>
      </p:sp>
      <p:sp>
        <p:nvSpPr>
          <p:cNvPr id="203778" name="Rectangle 2">
            <a:extLst>
              <a:ext uri="{FF2B5EF4-FFF2-40B4-BE49-F238E27FC236}">
                <a16:creationId xmlns:a16="http://schemas.microsoft.com/office/drawing/2014/main" id="{BA74CD3A-1C1A-90AE-7196-C3D51799AFEF}"/>
              </a:ext>
            </a:extLst>
          </p:cNvPr>
          <p:cNvSpPr>
            <a:spLocks noChangeArrowheads="1" noTextEdit="1"/>
          </p:cNvSpPr>
          <p:nvPr>
            <p:ph type="sldImg"/>
          </p:nvPr>
        </p:nvSpPr>
        <p:spPr>
          <a:ln/>
        </p:spPr>
      </p:sp>
      <p:sp>
        <p:nvSpPr>
          <p:cNvPr id="203779" name="Rectangle 3">
            <a:extLst>
              <a:ext uri="{FF2B5EF4-FFF2-40B4-BE49-F238E27FC236}">
                <a16:creationId xmlns:a16="http://schemas.microsoft.com/office/drawing/2014/main" id="{571DC0F8-C93C-9859-2CD8-06302C9C60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a:extLst>
              <a:ext uri="{FF2B5EF4-FFF2-40B4-BE49-F238E27FC236}">
                <a16:creationId xmlns:a16="http://schemas.microsoft.com/office/drawing/2014/main" id="{4C636D5E-94E6-3B2B-7BB8-7FFCEEB436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097C57C-276A-AA42-9FFE-131B01AD2244}" type="slidenum">
              <a:rPr lang="en-US" altLang="en-US" sz="1200"/>
              <a:pPr/>
              <a:t>92</a:t>
            </a:fld>
            <a:endParaRPr lang="en-US" altLang="en-US" sz="1200"/>
          </a:p>
        </p:txBody>
      </p:sp>
      <p:sp>
        <p:nvSpPr>
          <p:cNvPr id="205826" name="Rectangle 2">
            <a:extLst>
              <a:ext uri="{FF2B5EF4-FFF2-40B4-BE49-F238E27FC236}">
                <a16:creationId xmlns:a16="http://schemas.microsoft.com/office/drawing/2014/main" id="{3D623485-5090-FF27-3B0C-0A55CEB8E469}"/>
              </a:ext>
            </a:extLst>
          </p:cNvPr>
          <p:cNvSpPr>
            <a:spLocks noChangeArrowheads="1" noTextEdit="1"/>
          </p:cNvSpPr>
          <p:nvPr>
            <p:ph type="sldImg"/>
          </p:nvPr>
        </p:nvSpPr>
        <p:spPr>
          <a:ln/>
        </p:spPr>
      </p:sp>
      <p:sp>
        <p:nvSpPr>
          <p:cNvPr id="205827" name="Rectangle 3">
            <a:extLst>
              <a:ext uri="{FF2B5EF4-FFF2-40B4-BE49-F238E27FC236}">
                <a16:creationId xmlns:a16="http://schemas.microsoft.com/office/drawing/2014/main" id="{3A2B048A-AA20-DA8B-128F-CB7C7F0AFA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7">
            <a:extLst>
              <a:ext uri="{FF2B5EF4-FFF2-40B4-BE49-F238E27FC236}">
                <a16:creationId xmlns:a16="http://schemas.microsoft.com/office/drawing/2014/main" id="{74BC2AF9-0E08-6569-7599-C0BA21949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16009AA-1425-4D47-B700-5992E581387A}" type="slidenum">
              <a:rPr lang="en-US" altLang="en-US" sz="1200"/>
              <a:pPr/>
              <a:t>93</a:t>
            </a:fld>
            <a:endParaRPr lang="en-US" altLang="en-US" sz="1200"/>
          </a:p>
        </p:txBody>
      </p:sp>
      <p:sp>
        <p:nvSpPr>
          <p:cNvPr id="207874" name="Rectangle 2">
            <a:extLst>
              <a:ext uri="{FF2B5EF4-FFF2-40B4-BE49-F238E27FC236}">
                <a16:creationId xmlns:a16="http://schemas.microsoft.com/office/drawing/2014/main" id="{7D39FF16-378D-76B1-8045-BBB867CDEC0A}"/>
              </a:ext>
            </a:extLst>
          </p:cNvPr>
          <p:cNvSpPr>
            <a:spLocks noChangeArrowheads="1" noTextEdit="1"/>
          </p:cNvSpPr>
          <p:nvPr>
            <p:ph type="sldImg"/>
          </p:nvPr>
        </p:nvSpPr>
        <p:spPr>
          <a:ln/>
        </p:spPr>
      </p:sp>
      <p:sp>
        <p:nvSpPr>
          <p:cNvPr id="207875" name="Rectangle 3">
            <a:extLst>
              <a:ext uri="{FF2B5EF4-FFF2-40B4-BE49-F238E27FC236}">
                <a16:creationId xmlns:a16="http://schemas.microsoft.com/office/drawing/2014/main" id="{4E6BAE4C-5914-939F-C6D5-ADA8A1C080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7">
            <a:extLst>
              <a:ext uri="{FF2B5EF4-FFF2-40B4-BE49-F238E27FC236}">
                <a16:creationId xmlns:a16="http://schemas.microsoft.com/office/drawing/2014/main" id="{E5CE5F90-8E04-B583-1B71-DA878DDFE1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113B38A-4FF2-ED47-BED2-910BA41225D2}" type="slidenum">
              <a:rPr lang="en-US" altLang="en-US" sz="1200"/>
              <a:pPr/>
              <a:t>94</a:t>
            </a:fld>
            <a:endParaRPr lang="en-US" altLang="en-US" sz="1200"/>
          </a:p>
        </p:txBody>
      </p:sp>
      <p:sp>
        <p:nvSpPr>
          <p:cNvPr id="209922" name="Rectangle 2">
            <a:extLst>
              <a:ext uri="{FF2B5EF4-FFF2-40B4-BE49-F238E27FC236}">
                <a16:creationId xmlns:a16="http://schemas.microsoft.com/office/drawing/2014/main" id="{AD531325-3560-6168-7259-AAD91662D23A}"/>
              </a:ext>
            </a:extLst>
          </p:cNvPr>
          <p:cNvSpPr>
            <a:spLocks noChangeArrowheads="1" noTextEdit="1"/>
          </p:cNvSpPr>
          <p:nvPr>
            <p:ph type="sldImg"/>
          </p:nvPr>
        </p:nvSpPr>
        <p:spPr>
          <a:ln/>
        </p:spPr>
      </p:sp>
      <p:sp>
        <p:nvSpPr>
          <p:cNvPr id="209923" name="Rectangle 3">
            <a:extLst>
              <a:ext uri="{FF2B5EF4-FFF2-40B4-BE49-F238E27FC236}">
                <a16:creationId xmlns:a16="http://schemas.microsoft.com/office/drawing/2014/main" id="{818787DD-A9D3-92B5-BC0F-22D96214FB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7">
            <a:extLst>
              <a:ext uri="{FF2B5EF4-FFF2-40B4-BE49-F238E27FC236}">
                <a16:creationId xmlns:a16="http://schemas.microsoft.com/office/drawing/2014/main" id="{F67A201A-3560-74CC-920B-8A2D787925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15AB884-E376-164A-B89A-206D1AB67CFA}" type="slidenum">
              <a:rPr lang="en-US" altLang="en-US" sz="1200"/>
              <a:pPr/>
              <a:t>95</a:t>
            </a:fld>
            <a:endParaRPr lang="en-US" altLang="en-US" sz="1200"/>
          </a:p>
        </p:txBody>
      </p:sp>
      <p:sp>
        <p:nvSpPr>
          <p:cNvPr id="211970" name="Rectangle 2">
            <a:extLst>
              <a:ext uri="{FF2B5EF4-FFF2-40B4-BE49-F238E27FC236}">
                <a16:creationId xmlns:a16="http://schemas.microsoft.com/office/drawing/2014/main" id="{4CB6C54D-F1B6-CA2C-EECC-07C4AE17C9E0}"/>
              </a:ext>
            </a:extLst>
          </p:cNvPr>
          <p:cNvSpPr>
            <a:spLocks noChangeArrowheads="1" noTextEdit="1"/>
          </p:cNvSpPr>
          <p:nvPr>
            <p:ph type="sldImg"/>
          </p:nvPr>
        </p:nvSpPr>
        <p:spPr>
          <a:ln/>
        </p:spPr>
      </p:sp>
      <p:sp>
        <p:nvSpPr>
          <p:cNvPr id="211971" name="Rectangle 3">
            <a:extLst>
              <a:ext uri="{FF2B5EF4-FFF2-40B4-BE49-F238E27FC236}">
                <a16:creationId xmlns:a16="http://schemas.microsoft.com/office/drawing/2014/main" id="{10344C3E-D280-9DAC-109C-A7DDE5710C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7">
            <a:extLst>
              <a:ext uri="{FF2B5EF4-FFF2-40B4-BE49-F238E27FC236}">
                <a16:creationId xmlns:a16="http://schemas.microsoft.com/office/drawing/2014/main" id="{10094274-1C0C-D82E-C53E-18CC60BF8F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A7C97ED-1D7B-9046-BDDE-A09BAA0D34E4}" type="slidenum">
              <a:rPr lang="en-US" altLang="en-US" sz="1200"/>
              <a:pPr/>
              <a:t>96</a:t>
            </a:fld>
            <a:endParaRPr lang="en-US" altLang="en-US" sz="1200"/>
          </a:p>
        </p:txBody>
      </p:sp>
      <p:sp>
        <p:nvSpPr>
          <p:cNvPr id="214018" name="Rectangle 2">
            <a:extLst>
              <a:ext uri="{FF2B5EF4-FFF2-40B4-BE49-F238E27FC236}">
                <a16:creationId xmlns:a16="http://schemas.microsoft.com/office/drawing/2014/main" id="{C7B27F31-4253-A0D1-67DE-4867C890BF7E}"/>
              </a:ext>
            </a:extLst>
          </p:cNvPr>
          <p:cNvSpPr>
            <a:spLocks noChangeArrowheads="1" noTextEdit="1"/>
          </p:cNvSpPr>
          <p:nvPr>
            <p:ph type="sldImg"/>
          </p:nvPr>
        </p:nvSpPr>
        <p:spPr>
          <a:ln/>
        </p:spPr>
      </p:sp>
      <p:sp>
        <p:nvSpPr>
          <p:cNvPr id="214019" name="Rectangle 3">
            <a:extLst>
              <a:ext uri="{FF2B5EF4-FFF2-40B4-BE49-F238E27FC236}">
                <a16:creationId xmlns:a16="http://schemas.microsoft.com/office/drawing/2014/main" id="{204D79FB-2997-AFA6-97F8-6217CAA53E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7">
            <a:extLst>
              <a:ext uri="{FF2B5EF4-FFF2-40B4-BE49-F238E27FC236}">
                <a16:creationId xmlns:a16="http://schemas.microsoft.com/office/drawing/2014/main" id="{20A74C4A-543E-5FDC-2474-1585400B34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D1D99283-C7C9-8E41-BD54-3AEDDDCCDE9F}" type="slidenum">
              <a:rPr lang="en-US" altLang="en-US" sz="1200"/>
              <a:pPr/>
              <a:t>97</a:t>
            </a:fld>
            <a:endParaRPr lang="en-US" altLang="en-US" sz="1200"/>
          </a:p>
        </p:txBody>
      </p:sp>
      <p:sp>
        <p:nvSpPr>
          <p:cNvPr id="216066" name="Rectangle 2">
            <a:extLst>
              <a:ext uri="{FF2B5EF4-FFF2-40B4-BE49-F238E27FC236}">
                <a16:creationId xmlns:a16="http://schemas.microsoft.com/office/drawing/2014/main" id="{E56DC8F5-82A1-62DA-FB29-832AB1A64324}"/>
              </a:ext>
            </a:extLst>
          </p:cNvPr>
          <p:cNvSpPr>
            <a:spLocks noChangeArrowheads="1" noTextEdit="1"/>
          </p:cNvSpPr>
          <p:nvPr>
            <p:ph type="sldImg"/>
          </p:nvPr>
        </p:nvSpPr>
        <p:spPr>
          <a:ln/>
        </p:spPr>
      </p:sp>
      <p:sp>
        <p:nvSpPr>
          <p:cNvPr id="216067" name="Rectangle 3">
            <a:extLst>
              <a:ext uri="{FF2B5EF4-FFF2-40B4-BE49-F238E27FC236}">
                <a16:creationId xmlns:a16="http://schemas.microsoft.com/office/drawing/2014/main" id="{5DFB1EFB-5A65-D0CC-E96E-C0DFB3ED36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7">
            <a:extLst>
              <a:ext uri="{FF2B5EF4-FFF2-40B4-BE49-F238E27FC236}">
                <a16:creationId xmlns:a16="http://schemas.microsoft.com/office/drawing/2014/main" id="{4EF4A20F-ADB7-4C14-3B14-14FECA360B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144A1D59-705C-7746-AD82-585971C17599}" type="slidenum">
              <a:rPr lang="en-US" altLang="en-US" sz="1200"/>
              <a:pPr/>
              <a:t>98</a:t>
            </a:fld>
            <a:endParaRPr lang="en-US" altLang="en-US" sz="1200"/>
          </a:p>
        </p:txBody>
      </p:sp>
      <p:sp>
        <p:nvSpPr>
          <p:cNvPr id="218114" name="Rectangle 2">
            <a:extLst>
              <a:ext uri="{FF2B5EF4-FFF2-40B4-BE49-F238E27FC236}">
                <a16:creationId xmlns:a16="http://schemas.microsoft.com/office/drawing/2014/main" id="{D1102DFC-EEB5-CEDB-C5A2-9313C36AAA45}"/>
              </a:ext>
            </a:extLst>
          </p:cNvPr>
          <p:cNvSpPr>
            <a:spLocks noChangeArrowheads="1" noTextEdit="1"/>
          </p:cNvSpPr>
          <p:nvPr>
            <p:ph type="sldImg"/>
          </p:nvPr>
        </p:nvSpPr>
        <p:spPr>
          <a:ln/>
        </p:spPr>
      </p:sp>
      <p:sp>
        <p:nvSpPr>
          <p:cNvPr id="218115" name="Rectangle 3">
            <a:extLst>
              <a:ext uri="{FF2B5EF4-FFF2-40B4-BE49-F238E27FC236}">
                <a16:creationId xmlns:a16="http://schemas.microsoft.com/office/drawing/2014/main" id="{2F69CBBB-2278-83A4-4290-FB1336E27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7">
            <a:extLst>
              <a:ext uri="{FF2B5EF4-FFF2-40B4-BE49-F238E27FC236}">
                <a16:creationId xmlns:a16="http://schemas.microsoft.com/office/drawing/2014/main" id="{FDA6A63F-0712-8ECF-5835-F0B360A57C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0D11E07-8C0B-B242-8E3C-8B3829F2227D}" type="slidenum">
              <a:rPr lang="en-US" altLang="en-US" sz="1200"/>
              <a:pPr/>
              <a:t>99</a:t>
            </a:fld>
            <a:endParaRPr lang="en-US" altLang="en-US" sz="1200"/>
          </a:p>
        </p:txBody>
      </p:sp>
      <p:sp>
        <p:nvSpPr>
          <p:cNvPr id="220162" name="Rectangle 2">
            <a:extLst>
              <a:ext uri="{FF2B5EF4-FFF2-40B4-BE49-F238E27FC236}">
                <a16:creationId xmlns:a16="http://schemas.microsoft.com/office/drawing/2014/main" id="{42E93FDE-52C2-F4D3-0859-FFE26F74272F}"/>
              </a:ext>
            </a:extLst>
          </p:cNvPr>
          <p:cNvSpPr>
            <a:spLocks noChangeArrowheads="1" noTextEdit="1"/>
          </p:cNvSpPr>
          <p:nvPr>
            <p:ph type="sldImg"/>
          </p:nvPr>
        </p:nvSpPr>
        <p:spPr>
          <a:ln/>
        </p:spPr>
      </p:sp>
      <p:sp>
        <p:nvSpPr>
          <p:cNvPr id="220163" name="Rectangle 3">
            <a:extLst>
              <a:ext uri="{FF2B5EF4-FFF2-40B4-BE49-F238E27FC236}">
                <a16:creationId xmlns:a16="http://schemas.microsoft.com/office/drawing/2014/main" id="{4DCBBC74-304B-095C-0357-E981E5A8E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857C5E-FB64-7C38-7CEF-C1E8D617D092}"/>
              </a:ext>
            </a:extLst>
          </p:cNvPr>
          <p:cNvSpPr>
            <a:spLocks noGrp="1"/>
          </p:cNvSpPr>
          <p:nvPr>
            <p:ph type="ctrTitle"/>
          </p:nvPr>
        </p:nvSpPr>
        <p:spPr>
          <a:xfrm>
            <a:off x="1143000" y="1122363"/>
            <a:ext cx="6858000" cy="2387600"/>
          </a:xfrm>
        </p:spPr>
        <p:txBody>
          <a:bodyPr anchor="b"/>
          <a:lstStyle>
            <a:lvl1pPr algn="ctr">
              <a:defRPr sz="45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629BF87A-2206-2F2B-6A6A-1310D0CAD13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0DD5DB6F-1D87-49D0-E201-779E80E95482}"/>
              </a:ext>
            </a:extLst>
          </p:cNvPr>
          <p:cNvSpPr>
            <a:spLocks noGrp="1"/>
          </p:cNvSpPr>
          <p:nvPr>
            <p:ph type="dt" sz="half" idx="10"/>
          </p:nvPr>
        </p:nvSpPr>
        <p:spPr/>
        <p:txBody>
          <a:bodyPr/>
          <a:lstStyle/>
          <a:p>
            <a:fld id="{9AB3A824-1A51-4B26-AD58-A6D8E14F6C04}" type="datetimeFigureOut">
              <a:rPr lang="en-US" smtClean="0"/>
              <a:t>10/26/23</a:t>
            </a:fld>
            <a:endParaRPr lang="en-US" dirty="0"/>
          </a:p>
        </p:txBody>
      </p:sp>
      <p:sp>
        <p:nvSpPr>
          <p:cNvPr id="5" name="Alt Bilgi Yer Tutucusu 4">
            <a:extLst>
              <a:ext uri="{FF2B5EF4-FFF2-40B4-BE49-F238E27FC236}">
                <a16:creationId xmlns:a16="http://schemas.microsoft.com/office/drawing/2014/main" id="{C3B3AAEE-A0C0-ED49-A668-843F7C25A242}"/>
              </a:ext>
            </a:extLst>
          </p:cNvPr>
          <p:cNvSpPr>
            <a:spLocks noGrp="1"/>
          </p:cNvSpPr>
          <p:nvPr>
            <p:ph type="ftr" sz="quarter" idx="11"/>
          </p:nvPr>
        </p:nvSpPr>
        <p:spPr/>
        <p:txBody>
          <a:bodyPr/>
          <a:lstStyle/>
          <a:p>
            <a:r>
              <a:rPr lang="en-US"/>
              <a:t>
              </a:t>
            </a:r>
            <a:endParaRPr lang="en-US" dirty="0"/>
          </a:p>
        </p:txBody>
      </p:sp>
      <p:sp>
        <p:nvSpPr>
          <p:cNvPr id="6" name="Slayt Numarası Yer Tutucusu 5">
            <a:extLst>
              <a:ext uri="{FF2B5EF4-FFF2-40B4-BE49-F238E27FC236}">
                <a16:creationId xmlns:a16="http://schemas.microsoft.com/office/drawing/2014/main" id="{99F00E6A-B59F-5C76-9097-1FC0DFD447CD}"/>
              </a:ext>
            </a:extLst>
          </p:cNvPr>
          <p:cNvSpPr>
            <a:spLocks noGrp="1"/>
          </p:cNvSpPr>
          <p:nvPr>
            <p:ph type="sldNum" sz="quarter" idx="12"/>
          </p:nvPr>
        </p:nvSpPr>
        <p:spPr/>
        <p:txBody>
          <a:body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184359978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B0C090-D6AE-313C-FD95-DE80F6E1A74E}"/>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E1738240-6514-162B-43C2-79E07C99480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FDAFCE8-1361-9ABD-3253-B79FD38E5E77}"/>
              </a:ext>
            </a:extLst>
          </p:cNvPr>
          <p:cNvSpPr>
            <a:spLocks noGrp="1"/>
          </p:cNvSpPr>
          <p:nvPr>
            <p:ph type="dt" sz="half" idx="10"/>
          </p:nvPr>
        </p:nvSpPr>
        <p:spPr/>
        <p:txBody>
          <a:bodyPr/>
          <a:lstStyle/>
          <a:p>
            <a:fld id="{D857E33E-8B18-4087-B112-809917729534}" type="datetimeFigureOut">
              <a:rPr lang="en-US" smtClean="0"/>
              <a:t>10/26/23</a:t>
            </a:fld>
            <a:endParaRPr lang="en-US" dirty="0"/>
          </a:p>
        </p:txBody>
      </p:sp>
      <p:sp>
        <p:nvSpPr>
          <p:cNvPr id="5" name="Alt Bilgi Yer Tutucusu 4">
            <a:extLst>
              <a:ext uri="{FF2B5EF4-FFF2-40B4-BE49-F238E27FC236}">
                <a16:creationId xmlns:a16="http://schemas.microsoft.com/office/drawing/2014/main" id="{45FF2DB5-9C48-5604-4559-4224FF560A5E}"/>
              </a:ext>
            </a:extLst>
          </p:cNvPr>
          <p:cNvSpPr>
            <a:spLocks noGrp="1"/>
          </p:cNvSpPr>
          <p:nvPr>
            <p:ph type="ftr" sz="quarter" idx="11"/>
          </p:nvPr>
        </p:nvSpPr>
        <p:spPr/>
        <p:txBody>
          <a:bodyPr/>
          <a:lstStyle/>
          <a:p>
            <a:r>
              <a:rPr lang="en-US"/>
              <a:t>
              </a:t>
            </a:r>
            <a:endParaRPr lang="en-US" dirty="0"/>
          </a:p>
        </p:txBody>
      </p:sp>
      <p:sp>
        <p:nvSpPr>
          <p:cNvPr id="6" name="Slayt Numarası Yer Tutucusu 5">
            <a:extLst>
              <a:ext uri="{FF2B5EF4-FFF2-40B4-BE49-F238E27FC236}">
                <a16:creationId xmlns:a16="http://schemas.microsoft.com/office/drawing/2014/main" id="{7A7E62D2-6852-6426-6D7C-F515C1A3AC57}"/>
              </a:ext>
            </a:extLst>
          </p:cNvPr>
          <p:cNvSpPr>
            <a:spLocks noGrp="1"/>
          </p:cNvSpPr>
          <p:nvPr>
            <p:ph type="sldNum" sz="quarter" idx="12"/>
          </p:nvPr>
        </p:nvSpPr>
        <p:spPr/>
        <p:txBody>
          <a:body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18533074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CDC1B6B-0566-58B9-AB88-44193DF6CDD3}"/>
              </a:ext>
            </a:extLst>
          </p:cNvPr>
          <p:cNvSpPr>
            <a:spLocks noGrp="1"/>
          </p:cNvSpPr>
          <p:nvPr>
            <p:ph type="title" orient="vert"/>
          </p:nvPr>
        </p:nvSpPr>
        <p:spPr>
          <a:xfrm>
            <a:off x="6543675" y="365125"/>
            <a:ext cx="1971675"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F7D30F3E-4DD8-4C72-3C77-6DD958B584BC}"/>
              </a:ext>
            </a:extLst>
          </p:cNvPr>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C612554-A802-912F-8595-77B58D3E8682}"/>
              </a:ext>
            </a:extLst>
          </p:cNvPr>
          <p:cNvSpPr>
            <a:spLocks noGrp="1"/>
          </p:cNvSpPr>
          <p:nvPr>
            <p:ph type="dt" sz="half" idx="10"/>
          </p:nvPr>
        </p:nvSpPr>
        <p:spPr/>
        <p:txBody>
          <a:bodyPr/>
          <a:lstStyle/>
          <a:p>
            <a:fld id="{D3FFE419-2371-464F-8239-3959401C3561}" type="datetimeFigureOut">
              <a:rPr lang="en-US" smtClean="0"/>
              <a:t>10/26/23</a:t>
            </a:fld>
            <a:endParaRPr lang="en-US" dirty="0"/>
          </a:p>
        </p:txBody>
      </p:sp>
      <p:sp>
        <p:nvSpPr>
          <p:cNvPr id="5" name="Alt Bilgi Yer Tutucusu 4">
            <a:extLst>
              <a:ext uri="{FF2B5EF4-FFF2-40B4-BE49-F238E27FC236}">
                <a16:creationId xmlns:a16="http://schemas.microsoft.com/office/drawing/2014/main" id="{D6E664F4-13BC-2EBD-A50D-622A6626D48F}"/>
              </a:ext>
            </a:extLst>
          </p:cNvPr>
          <p:cNvSpPr>
            <a:spLocks noGrp="1"/>
          </p:cNvSpPr>
          <p:nvPr>
            <p:ph type="ftr" sz="quarter" idx="11"/>
          </p:nvPr>
        </p:nvSpPr>
        <p:spPr/>
        <p:txBody>
          <a:bodyPr/>
          <a:lstStyle/>
          <a:p>
            <a:r>
              <a:rPr lang="en-US"/>
              <a:t>
              </a:t>
            </a:r>
            <a:endParaRPr lang="en-US" dirty="0"/>
          </a:p>
        </p:txBody>
      </p:sp>
      <p:sp>
        <p:nvSpPr>
          <p:cNvPr id="6" name="Slayt Numarası Yer Tutucusu 5">
            <a:extLst>
              <a:ext uri="{FF2B5EF4-FFF2-40B4-BE49-F238E27FC236}">
                <a16:creationId xmlns:a16="http://schemas.microsoft.com/office/drawing/2014/main" id="{2F01B269-7385-C0A9-A381-3E56B8E9DAFF}"/>
              </a:ext>
            </a:extLst>
          </p:cNvPr>
          <p:cNvSpPr>
            <a:spLocks noGrp="1"/>
          </p:cNvSpPr>
          <p:nvPr>
            <p:ph type="sldNum" sz="quarter" idx="12"/>
          </p:nvPr>
        </p:nvSpPr>
        <p:spPr/>
        <p:txBody>
          <a:body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13198448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248400" cy="1066800"/>
          </a:xfrm>
        </p:spPr>
        <p:txBody>
          <a:bodyPr/>
          <a:lstStyle/>
          <a:p>
            <a:r>
              <a:rPr lang="en-US"/>
              <a:t>Click to edit Master title style</a:t>
            </a:r>
          </a:p>
        </p:txBody>
      </p:sp>
      <p:sp>
        <p:nvSpPr>
          <p:cNvPr id="3" name="Content Placeholder 2"/>
          <p:cNvSpPr>
            <a:spLocks noGrp="1"/>
          </p:cNvSpPr>
          <p:nvPr>
            <p:ph sz="half" idx="1"/>
          </p:nvPr>
        </p:nvSpPr>
        <p:spPr>
          <a:xfrm>
            <a:off x="6858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81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381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DCC94B28-E930-C260-D3BA-E021DB55698E}"/>
              </a:ext>
            </a:extLst>
          </p:cNvPr>
          <p:cNvSpPr>
            <a:spLocks noGrp="1" noChangeArrowheads="1"/>
          </p:cNvSpPr>
          <p:nvPr>
            <p:ph type="sldNum" sz="quarter" idx="10"/>
          </p:nvPr>
        </p:nvSpPr>
        <p:spPr>
          <a:ln/>
        </p:spPr>
        <p:txBody>
          <a:bodyPr/>
          <a:lstStyle>
            <a:lvl2pPr lvl="1">
              <a:defRPr/>
            </a:lvl2pPr>
          </a:lstStyle>
          <a:p>
            <a:pPr lvl="1">
              <a:defRPr/>
            </a:pPr>
            <a:fld id="{89CB596F-ADBC-1749-AD0C-82EBCDE9421A}" type="slidenum">
              <a:rPr lang="es-ES" altLang="en-US"/>
              <a:pPr lvl="1">
                <a:defRPr/>
              </a:pPr>
              <a:t>‹#›</a:t>
            </a:fld>
            <a:endParaRPr lang="es-ES" altLang="en-US"/>
          </a:p>
        </p:txBody>
      </p:sp>
    </p:spTree>
    <p:extLst>
      <p:ext uri="{BB962C8B-B14F-4D97-AF65-F5344CB8AC3E}">
        <p14:creationId xmlns:p14="http://schemas.microsoft.com/office/powerpoint/2010/main" val="381461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228600"/>
            <a:ext cx="7772400" cy="601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A57E63A2-747B-E70F-BBE9-16728ADD2BF9}"/>
              </a:ext>
            </a:extLst>
          </p:cNvPr>
          <p:cNvSpPr>
            <a:spLocks noGrp="1" noChangeArrowheads="1"/>
          </p:cNvSpPr>
          <p:nvPr>
            <p:ph type="sldNum" sz="quarter" idx="10"/>
          </p:nvPr>
        </p:nvSpPr>
        <p:spPr>
          <a:ln/>
        </p:spPr>
        <p:txBody>
          <a:bodyPr/>
          <a:lstStyle>
            <a:lvl2pPr lvl="1">
              <a:defRPr/>
            </a:lvl2pPr>
          </a:lstStyle>
          <a:p>
            <a:pPr lvl="1">
              <a:defRPr/>
            </a:pPr>
            <a:fld id="{4D83EBB4-B545-514E-8679-E335D6BC5E83}" type="slidenum">
              <a:rPr lang="es-ES" altLang="en-US"/>
              <a:pPr lvl="1">
                <a:defRPr/>
              </a:pPr>
              <a:t>‹#›</a:t>
            </a:fld>
            <a:endParaRPr lang="es-ES" altLang="en-US"/>
          </a:p>
        </p:txBody>
      </p:sp>
    </p:spTree>
    <p:extLst>
      <p:ext uri="{BB962C8B-B14F-4D97-AF65-F5344CB8AC3E}">
        <p14:creationId xmlns:p14="http://schemas.microsoft.com/office/powerpoint/2010/main" val="3486111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248400" cy="1066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F319075-2C6E-68A9-6780-555E9606405B}"/>
              </a:ext>
            </a:extLst>
          </p:cNvPr>
          <p:cNvSpPr>
            <a:spLocks noGrp="1" noChangeArrowheads="1"/>
          </p:cNvSpPr>
          <p:nvPr>
            <p:ph type="sldNum" sz="quarter" idx="10"/>
          </p:nvPr>
        </p:nvSpPr>
        <p:spPr>
          <a:ln/>
        </p:spPr>
        <p:txBody>
          <a:bodyPr/>
          <a:lstStyle>
            <a:lvl2pPr lvl="1">
              <a:defRPr/>
            </a:lvl2pPr>
          </a:lstStyle>
          <a:p>
            <a:pPr lvl="1">
              <a:defRPr/>
            </a:pPr>
            <a:fld id="{D7465538-FE35-7E4E-9CFB-6D8EBB25FA84}" type="slidenum">
              <a:rPr lang="es-ES" altLang="en-US"/>
              <a:pPr lvl="1">
                <a:defRPr/>
              </a:pPr>
              <a:t>‹#›</a:t>
            </a:fld>
            <a:endParaRPr lang="es-ES" altLang="en-US"/>
          </a:p>
        </p:txBody>
      </p:sp>
    </p:spTree>
    <p:extLst>
      <p:ext uri="{BB962C8B-B14F-4D97-AF65-F5344CB8AC3E}">
        <p14:creationId xmlns:p14="http://schemas.microsoft.com/office/powerpoint/2010/main" val="651122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248400" cy="1066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81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381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797C7E87-E1FA-EFD8-6431-507E870829FC}"/>
              </a:ext>
            </a:extLst>
          </p:cNvPr>
          <p:cNvSpPr>
            <a:spLocks noGrp="1" noChangeArrowheads="1"/>
          </p:cNvSpPr>
          <p:nvPr>
            <p:ph type="sldNum" sz="quarter" idx="10"/>
          </p:nvPr>
        </p:nvSpPr>
        <p:spPr>
          <a:ln/>
        </p:spPr>
        <p:txBody>
          <a:bodyPr/>
          <a:lstStyle>
            <a:lvl2pPr lvl="1">
              <a:defRPr/>
            </a:lvl2pPr>
          </a:lstStyle>
          <a:p>
            <a:pPr lvl="1">
              <a:defRPr/>
            </a:pPr>
            <a:fld id="{B6F8EC61-386B-404E-9B85-C0C5C51729E6}" type="slidenum">
              <a:rPr lang="es-ES" altLang="en-US"/>
              <a:pPr lvl="1">
                <a:defRPr/>
              </a:pPr>
              <a:t>‹#›</a:t>
            </a:fld>
            <a:endParaRPr lang="es-ES" altLang="en-US"/>
          </a:p>
        </p:txBody>
      </p:sp>
    </p:spTree>
    <p:extLst>
      <p:ext uri="{BB962C8B-B14F-4D97-AF65-F5344CB8AC3E}">
        <p14:creationId xmlns:p14="http://schemas.microsoft.com/office/powerpoint/2010/main" val="417292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2CC59A-DD5E-7398-4B2B-D39A1881DC7D}"/>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A36D8D73-F439-B22F-721F-18527264A2C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842229DB-CB81-C9C9-1738-7930DB037D83}"/>
              </a:ext>
            </a:extLst>
          </p:cNvPr>
          <p:cNvSpPr>
            <a:spLocks noGrp="1"/>
          </p:cNvSpPr>
          <p:nvPr>
            <p:ph type="dt" sz="half" idx="10"/>
          </p:nvPr>
        </p:nvSpPr>
        <p:spPr/>
        <p:txBody>
          <a:bodyPr/>
          <a:lstStyle/>
          <a:p>
            <a:fld id="{97D162C4-EDD9-4389-A98B-B87ECEA2A816}" type="datetimeFigureOut">
              <a:rPr lang="en-US" smtClean="0"/>
              <a:t>10/26/23</a:t>
            </a:fld>
            <a:endParaRPr lang="en-US" dirty="0"/>
          </a:p>
        </p:txBody>
      </p:sp>
      <p:sp>
        <p:nvSpPr>
          <p:cNvPr id="5" name="Alt Bilgi Yer Tutucusu 4">
            <a:extLst>
              <a:ext uri="{FF2B5EF4-FFF2-40B4-BE49-F238E27FC236}">
                <a16:creationId xmlns:a16="http://schemas.microsoft.com/office/drawing/2014/main" id="{8553C081-7403-0FA8-369E-386528AB0062}"/>
              </a:ext>
            </a:extLst>
          </p:cNvPr>
          <p:cNvSpPr>
            <a:spLocks noGrp="1"/>
          </p:cNvSpPr>
          <p:nvPr>
            <p:ph type="ftr" sz="quarter" idx="11"/>
          </p:nvPr>
        </p:nvSpPr>
        <p:spPr/>
        <p:txBody>
          <a:bodyPr/>
          <a:lstStyle/>
          <a:p>
            <a:r>
              <a:rPr lang="en-US"/>
              <a:t>
              </a:t>
            </a:r>
            <a:endParaRPr lang="en-US" dirty="0"/>
          </a:p>
        </p:txBody>
      </p:sp>
      <p:sp>
        <p:nvSpPr>
          <p:cNvPr id="6" name="Slayt Numarası Yer Tutucusu 5">
            <a:extLst>
              <a:ext uri="{FF2B5EF4-FFF2-40B4-BE49-F238E27FC236}">
                <a16:creationId xmlns:a16="http://schemas.microsoft.com/office/drawing/2014/main" id="{592B13A5-5BE9-EA00-C889-0961E3069555}"/>
              </a:ext>
            </a:extLst>
          </p:cNvPr>
          <p:cNvSpPr>
            <a:spLocks noGrp="1"/>
          </p:cNvSpPr>
          <p:nvPr>
            <p:ph type="sldNum" sz="quarter" idx="12"/>
          </p:nvPr>
        </p:nvSpPr>
        <p:spPr/>
        <p:txBody>
          <a:body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27603584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798D6B-E2FC-FD3C-1F88-D17F1DCFB07D}"/>
              </a:ext>
            </a:extLst>
          </p:cNvPr>
          <p:cNvSpPr>
            <a:spLocks noGrp="1"/>
          </p:cNvSpPr>
          <p:nvPr>
            <p:ph type="title"/>
          </p:nvPr>
        </p:nvSpPr>
        <p:spPr>
          <a:xfrm>
            <a:off x="623887" y="1709738"/>
            <a:ext cx="7886700" cy="2852737"/>
          </a:xfrm>
        </p:spPr>
        <p:txBody>
          <a:bodyPr anchor="b"/>
          <a:lstStyle>
            <a:lvl1pPr>
              <a:defRPr sz="45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7D044CF3-325F-DD49-D183-B9F36A39788F}"/>
              </a:ext>
            </a:extLst>
          </p:cNvPr>
          <p:cNvSpPr>
            <a:spLocks noGrp="1"/>
          </p:cNvSpPr>
          <p:nvPr>
            <p:ph type="body" idx="1"/>
          </p:nvPr>
        </p:nvSpPr>
        <p:spPr>
          <a:xfrm>
            <a:off x="623887"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4645916-FB53-B41C-D1CB-E0FAC658B8F6}"/>
              </a:ext>
            </a:extLst>
          </p:cNvPr>
          <p:cNvSpPr>
            <a:spLocks noGrp="1"/>
          </p:cNvSpPr>
          <p:nvPr>
            <p:ph type="dt" sz="half" idx="10"/>
          </p:nvPr>
        </p:nvSpPr>
        <p:spPr/>
        <p:txBody>
          <a:bodyPr/>
          <a:lstStyle/>
          <a:p>
            <a:fld id="{3E5059C3-6A89-4494-99FF-5A4D6FFD50EB}" type="datetimeFigureOut">
              <a:rPr lang="en-US" smtClean="0"/>
              <a:t>10/26/23</a:t>
            </a:fld>
            <a:endParaRPr lang="en-US" dirty="0"/>
          </a:p>
        </p:txBody>
      </p:sp>
      <p:sp>
        <p:nvSpPr>
          <p:cNvPr id="5" name="Alt Bilgi Yer Tutucusu 4">
            <a:extLst>
              <a:ext uri="{FF2B5EF4-FFF2-40B4-BE49-F238E27FC236}">
                <a16:creationId xmlns:a16="http://schemas.microsoft.com/office/drawing/2014/main" id="{B8E37282-9BE9-C4F7-FBB4-4882150A292A}"/>
              </a:ext>
            </a:extLst>
          </p:cNvPr>
          <p:cNvSpPr>
            <a:spLocks noGrp="1"/>
          </p:cNvSpPr>
          <p:nvPr>
            <p:ph type="ftr" sz="quarter" idx="11"/>
          </p:nvPr>
        </p:nvSpPr>
        <p:spPr/>
        <p:txBody>
          <a:bodyPr/>
          <a:lstStyle/>
          <a:p>
            <a:r>
              <a:rPr lang="en-US"/>
              <a:t>
              </a:t>
            </a:r>
            <a:endParaRPr lang="en-US" dirty="0"/>
          </a:p>
        </p:txBody>
      </p:sp>
      <p:sp>
        <p:nvSpPr>
          <p:cNvPr id="6" name="Slayt Numarası Yer Tutucusu 5">
            <a:extLst>
              <a:ext uri="{FF2B5EF4-FFF2-40B4-BE49-F238E27FC236}">
                <a16:creationId xmlns:a16="http://schemas.microsoft.com/office/drawing/2014/main" id="{9807EB84-7434-53C6-001B-3AE8E69FA00A}"/>
              </a:ext>
            </a:extLst>
          </p:cNvPr>
          <p:cNvSpPr>
            <a:spLocks noGrp="1"/>
          </p:cNvSpPr>
          <p:nvPr>
            <p:ph type="sldNum" sz="quarter" idx="12"/>
          </p:nvPr>
        </p:nvSpPr>
        <p:spPr/>
        <p:txBody>
          <a:body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352865235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87B750-934F-F5D4-BE7C-0AFFD4B78D3C}"/>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9D9E562E-CEBF-081A-D27B-B875BC171E13}"/>
              </a:ext>
            </a:extLst>
          </p:cNvPr>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0104B123-C6BD-4BF1-640C-C757ACBE35D7}"/>
              </a:ext>
            </a:extLst>
          </p:cNvPr>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A6A83F7C-4468-BB20-0840-2AD9F996CF12}"/>
              </a:ext>
            </a:extLst>
          </p:cNvPr>
          <p:cNvSpPr>
            <a:spLocks noGrp="1"/>
          </p:cNvSpPr>
          <p:nvPr>
            <p:ph type="dt" sz="half" idx="10"/>
          </p:nvPr>
        </p:nvSpPr>
        <p:spPr/>
        <p:txBody>
          <a:bodyPr/>
          <a:lstStyle/>
          <a:p>
            <a:fld id="{CA954B2F-12DE-47F5-8894-472B206D2E1E}" type="datetimeFigureOut">
              <a:rPr lang="en-US" smtClean="0"/>
              <a:t>10/26/23</a:t>
            </a:fld>
            <a:endParaRPr lang="en-US" dirty="0"/>
          </a:p>
        </p:txBody>
      </p:sp>
      <p:sp>
        <p:nvSpPr>
          <p:cNvPr id="6" name="Alt Bilgi Yer Tutucusu 5">
            <a:extLst>
              <a:ext uri="{FF2B5EF4-FFF2-40B4-BE49-F238E27FC236}">
                <a16:creationId xmlns:a16="http://schemas.microsoft.com/office/drawing/2014/main" id="{700B6E14-5F32-3797-34EB-B18D16BD638E}"/>
              </a:ext>
            </a:extLst>
          </p:cNvPr>
          <p:cNvSpPr>
            <a:spLocks noGrp="1"/>
          </p:cNvSpPr>
          <p:nvPr>
            <p:ph type="ftr" sz="quarter" idx="11"/>
          </p:nvPr>
        </p:nvSpPr>
        <p:spPr/>
        <p:txBody>
          <a:bodyPr/>
          <a:lstStyle/>
          <a:p>
            <a:r>
              <a:rPr lang="en-US"/>
              <a:t>
              </a:t>
            </a:r>
            <a:endParaRPr lang="en-US" dirty="0"/>
          </a:p>
        </p:txBody>
      </p:sp>
      <p:sp>
        <p:nvSpPr>
          <p:cNvPr id="7" name="Slayt Numarası Yer Tutucusu 6">
            <a:extLst>
              <a:ext uri="{FF2B5EF4-FFF2-40B4-BE49-F238E27FC236}">
                <a16:creationId xmlns:a16="http://schemas.microsoft.com/office/drawing/2014/main" id="{9C42B138-4E4F-BF0F-F5AF-A5E5201821C5}"/>
              </a:ext>
            </a:extLst>
          </p:cNvPr>
          <p:cNvSpPr>
            <a:spLocks noGrp="1"/>
          </p:cNvSpPr>
          <p:nvPr>
            <p:ph type="sldNum" sz="quarter" idx="12"/>
          </p:nvPr>
        </p:nvSpPr>
        <p:spPr/>
        <p:txBody>
          <a:body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333439788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C08E4F-AA10-D89F-AD73-322CD1AA5FCF}"/>
              </a:ext>
            </a:extLst>
          </p:cNvPr>
          <p:cNvSpPr>
            <a:spLocks noGrp="1"/>
          </p:cNvSpPr>
          <p:nvPr>
            <p:ph type="title"/>
          </p:nvPr>
        </p:nvSpPr>
        <p:spPr>
          <a:xfrm>
            <a:off x="629841" y="365126"/>
            <a:ext cx="78867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7544A847-3E70-27EC-EDFA-93D7E48A296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701FDC3-B013-B216-41C6-54A070E11B17}"/>
              </a:ext>
            </a:extLst>
          </p:cNvPr>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8B7EA3D8-51D5-3F34-560D-B12BECF190E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416391C-DFF4-193D-09B7-3E947EECF62D}"/>
              </a:ext>
            </a:extLst>
          </p:cNvPr>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EC88CD1E-BB31-7D2E-2E1E-225A258C8B14}"/>
              </a:ext>
            </a:extLst>
          </p:cNvPr>
          <p:cNvSpPr>
            <a:spLocks noGrp="1"/>
          </p:cNvSpPr>
          <p:nvPr>
            <p:ph type="dt" sz="half" idx="10"/>
          </p:nvPr>
        </p:nvSpPr>
        <p:spPr/>
        <p:txBody>
          <a:bodyPr/>
          <a:lstStyle/>
          <a:p>
            <a:fld id="{3F30E46F-7819-4ACF-B48B-48222C2ACC88}" type="datetimeFigureOut">
              <a:rPr lang="en-US" smtClean="0"/>
              <a:t>10/26/23</a:t>
            </a:fld>
            <a:endParaRPr lang="en-US" dirty="0"/>
          </a:p>
        </p:txBody>
      </p:sp>
      <p:sp>
        <p:nvSpPr>
          <p:cNvPr id="8" name="Alt Bilgi Yer Tutucusu 7">
            <a:extLst>
              <a:ext uri="{FF2B5EF4-FFF2-40B4-BE49-F238E27FC236}">
                <a16:creationId xmlns:a16="http://schemas.microsoft.com/office/drawing/2014/main" id="{C1F846E8-5CE4-79EA-57CE-89CFFBC3CB1E}"/>
              </a:ext>
            </a:extLst>
          </p:cNvPr>
          <p:cNvSpPr>
            <a:spLocks noGrp="1"/>
          </p:cNvSpPr>
          <p:nvPr>
            <p:ph type="ftr" sz="quarter" idx="11"/>
          </p:nvPr>
        </p:nvSpPr>
        <p:spPr/>
        <p:txBody>
          <a:bodyPr/>
          <a:lstStyle/>
          <a:p>
            <a:r>
              <a:rPr lang="en-US"/>
              <a:t>
              </a:t>
            </a:r>
            <a:endParaRPr lang="en-US" dirty="0"/>
          </a:p>
        </p:txBody>
      </p:sp>
      <p:sp>
        <p:nvSpPr>
          <p:cNvPr id="9" name="Slayt Numarası Yer Tutucusu 8">
            <a:extLst>
              <a:ext uri="{FF2B5EF4-FFF2-40B4-BE49-F238E27FC236}">
                <a16:creationId xmlns:a16="http://schemas.microsoft.com/office/drawing/2014/main" id="{11D9E164-0D53-E8A8-3845-C2F91B78DA01}"/>
              </a:ext>
            </a:extLst>
          </p:cNvPr>
          <p:cNvSpPr>
            <a:spLocks noGrp="1"/>
          </p:cNvSpPr>
          <p:nvPr>
            <p:ph type="sldNum" sz="quarter" idx="12"/>
          </p:nvPr>
        </p:nvSpPr>
        <p:spPr/>
        <p:txBody>
          <a:body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132735048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2AA6AD-6328-96AF-3289-2AD03FBE855C}"/>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F24DC3C8-50AE-015E-68EA-EB70E5ECEC4D}"/>
              </a:ext>
            </a:extLst>
          </p:cNvPr>
          <p:cNvSpPr>
            <a:spLocks noGrp="1"/>
          </p:cNvSpPr>
          <p:nvPr>
            <p:ph type="dt" sz="half" idx="10"/>
          </p:nvPr>
        </p:nvSpPr>
        <p:spPr/>
        <p:txBody>
          <a:bodyPr/>
          <a:lstStyle/>
          <a:p>
            <a:fld id="{1FAF3416-4057-4DAA-829D-4CA07428D088}" type="datetimeFigureOut">
              <a:rPr lang="en-US" smtClean="0"/>
              <a:t>10/26/23</a:t>
            </a:fld>
            <a:endParaRPr lang="en-US" dirty="0"/>
          </a:p>
        </p:txBody>
      </p:sp>
      <p:sp>
        <p:nvSpPr>
          <p:cNvPr id="4" name="Alt Bilgi Yer Tutucusu 3">
            <a:extLst>
              <a:ext uri="{FF2B5EF4-FFF2-40B4-BE49-F238E27FC236}">
                <a16:creationId xmlns:a16="http://schemas.microsoft.com/office/drawing/2014/main" id="{A4F2E2C2-0C7E-8990-7718-90A1E4E6E10A}"/>
              </a:ext>
            </a:extLst>
          </p:cNvPr>
          <p:cNvSpPr>
            <a:spLocks noGrp="1"/>
          </p:cNvSpPr>
          <p:nvPr>
            <p:ph type="ftr" sz="quarter" idx="11"/>
          </p:nvPr>
        </p:nvSpPr>
        <p:spPr/>
        <p:txBody>
          <a:bodyPr/>
          <a:lstStyle/>
          <a:p>
            <a:r>
              <a:rPr lang="en-US"/>
              <a:t>
              </a:t>
            </a:r>
            <a:endParaRPr lang="en-US" dirty="0"/>
          </a:p>
        </p:txBody>
      </p:sp>
      <p:sp>
        <p:nvSpPr>
          <p:cNvPr id="5" name="Slayt Numarası Yer Tutucusu 4">
            <a:extLst>
              <a:ext uri="{FF2B5EF4-FFF2-40B4-BE49-F238E27FC236}">
                <a16:creationId xmlns:a16="http://schemas.microsoft.com/office/drawing/2014/main" id="{A213C000-E423-459F-C6E0-DEBC18F63A91}"/>
              </a:ext>
            </a:extLst>
          </p:cNvPr>
          <p:cNvSpPr>
            <a:spLocks noGrp="1"/>
          </p:cNvSpPr>
          <p:nvPr>
            <p:ph type="sldNum" sz="quarter" idx="12"/>
          </p:nvPr>
        </p:nvSpPr>
        <p:spPr/>
        <p:txBody>
          <a:body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7693416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83266B7-8132-765A-0D29-02463557823E}"/>
              </a:ext>
            </a:extLst>
          </p:cNvPr>
          <p:cNvSpPr>
            <a:spLocks noGrp="1"/>
          </p:cNvSpPr>
          <p:nvPr>
            <p:ph type="dt" sz="half" idx="10"/>
          </p:nvPr>
        </p:nvSpPr>
        <p:spPr/>
        <p:txBody>
          <a:bodyPr/>
          <a:lstStyle/>
          <a:p>
            <a:fld id="{921D9284-D300-4297-87F7-E791DCC15DB1}" type="datetimeFigureOut">
              <a:rPr lang="en-US" smtClean="0"/>
              <a:t>10/26/23</a:t>
            </a:fld>
            <a:endParaRPr lang="en-US" dirty="0"/>
          </a:p>
        </p:txBody>
      </p:sp>
      <p:sp>
        <p:nvSpPr>
          <p:cNvPr id="3" name="Alt Bilgi Yer Tutucusu 2">
            <a:extLst>
              <a:ext uri="{FF2B5EF4-FFF2-40B4-BE49-F238E27FC236}">
                <a16:creationId xmlns:a16="http://schemas.microsoft.com/office/drawing/2014/main" id="{4ACE4B8D-6C45-F09F-CE75-5AB0B9970508}"/>
              </a:ext>
            </a:extLst>
          </p:cNvPr>
          <p:cNvSpPr>
            <a:spLocks noGrp="1"/>
          </p:cNvSpPr>
          <p:nvPr>
            <p:ph type="ftr" sz="quarter" idx="11"/>
          </p:nvPr>
        </p:nvSpPr>
        <p:spPr/>
        <p:txBody>
          <a:bodyPr/>
          <a:lstStyle/>
          <a:p>
            <a:r>
              <a:rPr lang="en-US"/>
              <a:t>
              </a:t>
            </a:r>
            <a:endParaRPr lang="en-US" dirty="0"/>
          </a:p>
        </p:txBody>
      </p:sp>
      <p:sp>
        <p:nvSpPr>
          <p:cNvPr id="4" name="Slayt Numarası Yer Tutucusu 3">
            <a:extLst>
              <a:ext uri="{FF2B5EF4-FFF2-40B4-BE49-F238E27FC236}">
                <a16:creationId xmlns:a16="http://schemas.microsoft.com/office/drawing/2014/main" id="{9411AAC8-D778-638C-370D-0855AAB6E6E8}"/>
              </a:ext>
            </a:extLst>
          </p:cNvPr>
          <p:cNvSpPr>
            <a:spLocks noGrp="1"/>
          </p:cNvSpPr>
          <p:nvPr>
            <p:ph type="sldNum" sz="quarter" idx="12"/>
          </p:nvPr>
        </p:nvSpPr>
        <p:spPr/>
        <p:txBody>
          <a:body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25762496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75CB2E-267C-8051-8123-96E421B1C19D}"/>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2D729305-2C08-FB72-9FAD-1AE43868476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35DC599F-9E65-0BC0-9904-BC5AF889671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30D0C70-C964-CDCE-E07C-2101C92087B4}"/>
              </a:ext>
            </a:extLst>
          </p:cNvPr>
          <p:cNvSpPr>
            <a:spLocks noGrp="1"/>
          </p:cNvSpPr>
          <p:nvPr>
            <p:ph type="dt" sz="half" idx="10"/>
          </p:nvPr>
        </p:nvSpPr>
        <p:spPr/>
        <p:txBody>
          <a:bodyPr/>
          <a:lstStyle/>
          <a:p>
            <a:fld id="{37D525BB-DA17-4BA0-B3C8-3AC3ABC827E6}" type="datetimeFigureOut">
              <a:rPr lang="en-US" smtClean="0"/>
              <a:t>10/26/23</a:t>
            </a:fld>
            <a:endParaRPr lang="en-US" dirty="0"/>
          </a:p>
        </p:txBody>
      </p:sp>
      <p:sp>
        <p:nvSpPr>
          <p:cNvPr id="6" name="Alt Bilgi Yer Tutucusu 5">
            <a:extLst>
              <a:ext uri="{FF2B5EF4-FFF2-40B4-BE49-F238E27FC236}">
                <a16:creationId xmlns:a16="http://schemas.microsoft.com/office/drawing/2014/main" id="{84B57DDE-BE95-1523-F3DF-690412AC3C65}"/>
              </a:ext>
            </a:extLst>
          </p:cNvPr>
          <p:cNvSpPr>
            <a:spLocks noGrp="1"/>
          </p:cNvSpPr>
          <p:nvPr>
            <p:ph type="ftr" sz="quarter" idx="11"/>
          </p:nvPr>
        </p:nvSpPr>
        <p:spPr/>
        <p:txBody>
          <a:bodyPr/>
          <a:lstStyle/>
          <a:p>
            <a:r>
              <a:rPr lang="en-US"/>
              <a:t>
              </a:t>
            </a:r>
            <a:endParaRPr lang="en-US" dirty="0"/>
          </a:p>
        </p:txBody>
      </p:sp>
      <p:sp>
        <p:nvSpPr>
          <p:cNvPr id="7" name="Slayt Numarası Yer Tutucusu 6">
            <a:extLst>
              <a:ext uri="{FF2B5EF4-FFF2-40B4-BE49-F238E27FC236}">
                <a16:creationId xmlns:a16="http://schemas.microsoft.com/office/drawing/2014/main" id="{EC031CC1-569D-245B-FA72-DC64DB343FCF}"/>
              </a:ext>
            </a:extLst>
          </p:cNvPr>
          <p:cNvSpPr>
            <a:spLocks noGrp="1"/>
          </p:cNvSpPr>
          <p:nvPr>
            <p:ph type="sldNum" sz="quarter" idx="12"/>
          </p:nvPr>
        </p:nvSpPr>
        <p:spPr/>
        <p:txBody>
          <a:body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349402232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379E9F-44F0-17DA-082D-3745E0D13590}"/>
              </a:ext>
            </a:extLst>
          </p:cNvPr>
          <p:cNvSpPr>
            <a:spLocks noGrp="1"/>
          </p:cNvSpPr>
          <p:nvPr>
            <p:ph type="title"/>
          </p:nvPr>
        </p:nvSpPr>
        <p:spPr>
          <a:xfrm>
            <a:off x="629841" y="457200"/>
            <a:ext cx="2949178" cy="1600200"/>
          </a:xfrm>
        </p:spPr>
        <p:txBody>
          <a:bodyPr anchor="b"/>
          <a:lstStyle>
            <a:lvl1pPr>
              <a:defRPr sz="24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87E4953A-7A81-5820-1F61-04974FA4066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Metin Yer Tutucusu 3">
            <a:extLst>
              <a:ext uri="{FF2B5EF4-FFF2-40B4-BE49-F238E27FC236}">
                <a16:creationId xmlns:a16="http://schemas.microsoft.com/office/drawing/2014/main" id="{CC1E932B-71E8-3ADF-48EF-78BA4A6209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4D3C4ED-8BCE-9880-9CE7-0C55012D5301}"/>
              </a:ext>
            </a:extLst>
          </p:cNvPr>
          <p:cNvSpPr>
            <a:spLocks noGrp="1"/>
          </p:cNvSpPr>
          <p:nvPr>
            <p:ph type="dt" sz="half" idx="10"/>
          </p:nvPr>
        </p:nvSpPr>
        <p:spPr/>
        <p:txBody>
          <a:bodyPr/>
          <a:lstStyle/>
          <a:p>
            <a:fld id="{B16C4C9A-3960-41CF-A4E9-2A8FB932454B}" type="datetimeFigureOut">
              <a:rPr lang="en-US" smtClean="0"/>
              <a:t>10/26/23</a:t>
            </a:fld>
            <a:endParaRPr lang="en-US" dirty="0"/>
          </a:p>
        </p:txBody>
      </p:sp>
      <p:sp>
        <p:nvSpPr>
          <p:cNvPr id="6" name="Alt Bilgi Yer Tutucusu 5">
            <a:extLst>
              <a:ext uri="{FF2B5EF4-FFF2-40B4-BE49-F238E27FC236}">
                <a16:creationId xmlns:a16="http://schemas.microsoft.com/office/drawing/2014/main" id="{C0A9DBD2-A50C-F808-1AC4-71D63811220C}"/>
              </a:ext>
            </a:extLst>
          </p:cNvPr>
          <p:cNvSpPr>
            <a:spLocks noGrp="1"/>
          </p:cNvSpPr>
          <p:nvPr>
            <p:ph type="ftr" sz="quarter" idx="11"/>
          </p:nvPr>
        </p:nvSpPr>
        <p:spPr/>
        <p:txBody>
          <a:bodyPr/>
          <a:lstStyle/>
          <a:p>
            <a:r>
              <a:rPr lang="en-US"/>
              <a:t>
              </a:t>
            </a:r>
            <a:endParaRPr lang="en-US" dirty="0"/>
          </a:p>
        </p:txBody>
      </p:sp>
      <p:sp>
        <p:nvSpPr>
          <p:cNvPr id="7" name="Slayt Numarası Yer Tutucusu 6">
            <a:extLst>
              <a:ext uri="{FF2B5EF4-FFF2-40B4-BE49-F238E27FC236}">
                <a16:creationId xmlns:a16="http://schemas.microsoft.com/office/drawing/2014/main" id="{288D9121-6A1E-D2C3-D8E6-81C1424959CA}"/>
              </a:ext>
            </a:extLst>
          </p:cNvPr>
          <p:cNvSpPr>
            <a:spLocks noGrp="1"/>
          </p:cNvSpPr>
          <p:nvPr>
            <p:ph type="sldNum" sz="quarter" idx="12"/>
          </p:nvPr>
        </p:nvSpPr>
        <p:spPr/>
        <p:txBody>
          <a:body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230221915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12DD555-677D-536B-4836-519436DD5AA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1C829BDB-88F4-8D3F-9883-D7ADF2246C4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24047AF4-5A31-0BBB-87C5-D562107658B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CBC1C18-307B-4F68-A007-B5B542270E8D}" type="datetimeFigureOut">
              <a:rPr lang="en-US" smtClean="0"/>
              <a:pPr/>
              <a:t>10/26/23</a:t>
            </a:fld>
            <a:endParaRPr lang="en-US" dirty="0"/>
          </a:p>
        </p:txBody>
      </p:sp>
      <p:sp>
        <p:nvSpPr>
          <p:cNvPr id="5" name="Alt Bilgi Yer Tutucusu 4">
            <a:extLst>
              <a:ext uri="{FF2B5EF4-FFF2-40B4-BE49-F238E27FC236}">
                <a16:creationId xmlns:a16="http://schemas.microsoft.com/office/drawing/2014/main" id="{E0F3E965-A99B-2C06-EBBC-05BB0FDC450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ayt Numarası Yer Tutucusu 5">
            <a:extLst>
              <a:ext uri="{FF2B5EF4-FFF2-40B4-BE49-F238E27FC236}">
                <a16:creationId xmlns:a16="http://schemas.microsoft.com/office/drawing/2014/main" id="{A9714CD4-70B2-25F8-35AA-754D25EC283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1">
              <a:defRPr/>
            </a:pPr>
            <a:fld id="{04636806-9D90-4147-B39C-A1F9908F4769}" type="slidenum">
              <a:rPr lang="es-ES" altLang="en-US" smtClean="0"/>
              <a:pPr lvl="1">
                <a:defRPr/>
              </a:pPr>
              <a:t>‹#›</a:t>
            </a:fld>
            <a:endParaRPr lang="es-ES" altLang="en-US"/>
          </a:p>
        </p:txBody>
      </p:sp>
    </p:spTree>
    <p:extLst>
      <p:ext uri="{BB962C8B-B14F-4D97-AF65-F5344CB8AC3E}">
        <p14:creationId xmlns:p14="http://schemas.microsoft.com/office/powerpoint/2010/main" val="31879502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tr-T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17.emf"/><Relationship Id="rId5" Type="http://schemas.openxmlformats.org/officeDocument/2006/relationships/oleObject" Target="../embeddings/oleObject11.bin"/><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25.emf"/><Relationship Id="rId5" Type="http://schemas.openxmlformats.org/officeDocument/2006/relationships/oleObject" Target="../embeddings/oleObject19.bin"/><Relationship Id="rId4" Type="http://schemas.openxmlformats.org/officeDocument/2006/relationships/image" Target="../media/image2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29.emf"/><Relationship Id="rId5" Type="http://schemas.openxmlformats.org/officeDocument/2006/relationships/oleObject" Target="../embeddings/oleObject24.bin"/><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30.emf"/><Relationship Id="rId5" Type="http://schemas.openxmlformats.org/officeDocument/2006/relationships/oleObject" Target="../embeddings/oleObject26.bin"/><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30.emf"/><Relationship Id="rId5" Type="http://schemas.openxmlformats.org/officeDocument/2006/relationships/oleObject" Target="../embeddings/oleObject29.bin"/><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42.xml"/><Relationship Id="rId1" Type="http://schemas.openxmlformats.org/officeDocument/2006/relationships/slideLayout" Target="../slideLayouts/slideLayout14.xml"/><Relationship Id="rId6" Type="http://schemas.openxmlformats.org/officeDocument/2006/relationships/image" Target="../media/image34.emf"/><Relationship Id="rId5" Type="http://schemas.openxmlformats.org/officeDocument/2006/relationships/oleObject" Target="../embeddings/oleObject31.bin"/><Relationship Id="rId4" Type="http://schemas.openxmlformats.org/officeDocument/2006/relationships/image" Target="../media/image33.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43.xml"/><Relationship Id="rId1" Type="http://schemas.openxmlformats.org/officeDocument/2006/relationships/slideLayout" Target="../slideLayouts/slideLayout14.xml"/><Relationship Id="rId6" Type="http://schemas.openxmlformats.org/officeDocument/2006/relationships/image" Target="../media/image36.emf"/><Relationship Id="rId5" Type="http://schemas.openxmlformats.org/officeDocument/2006/relationships/oleObject" Target="../embeddings/oleObject33.bin"/><Relationship Id="rId4" Type="http://schemas.openxmlformats.org/officeDocument/2006/relationships/image" Target="../media/image35.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44.xml"/><Relationship Id="rId1" Type="http://schemas.openxmlformats.org/officeDocument/2006/relationships/slideLayout" Target="../slideLayouts/slideLayout15.xml"/><Relationship Id="rId6" Type="http://schemas.openxmlformats.org/officeDocument/2006/relationships/image" Target="../media/image38.emf"/><Relationship Id="rId5" Type="http://schemas.openxmlformats.org/officeDocument/2006/relationships/oleObject" Target="../embeddings/oleObject35.bin"/><Relationship Id="rId4" Type="http://schemas.openxmlformats.org/officeDocument/2006/relationships/image" Target="../media/image37.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40.emf"/><Relationship Id="rId5" Type="http://schemas.openxmlformats.org/officeDocument/2006/relationships/oleObject" Target="../embeddings/oleObject37.bin"/><Relationship Id="rId4" Type="http://schemas.openxmlformats.org/officeDocument/2006/relationships/image" Target="../media/image39.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oleObject" Target="../embeddings/oleObject41.bin"/><Relationship Id="rId4" Type="http://schemas.openxmlformats.org/officeDocument/2006/relationships/image" Target="../media/image4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oleObject" Target="../embeddings/oleObject43.bin"/><Relationship Id="rId4" Type="http://schemas.openxmlformats.org/officeDocument/2006/relationships/image" Target="../media/image43.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oleObject" Target="../embeddings/oleObject46.bin"/><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notesSlide" Target="../notesSlides/notesSlide60.xml"/><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notesSlide" Target="../notesSlides/notesSlide62.xml"/><Relationship Id="rId1" Type="http://schemas.openxmlformats.org/officeDocument/2006/relationships/slideLayout" Target="../slideLayouts/slideLayout13.xml"/><Relationship Id="rId6" Type="http://schemas.openxmlformats.org/officeDocument/2006/relationships/image" Target="../media/image51.emf"/><Relationship Id="rId5" Type="http://schemas.openxmlformats.org/officeDocument/2006/relationships/oleObject" Target="../embeddings/oleObject53.bin"/><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5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notesSlide" Target="../notesSlides/notesSlide71.xml"/><Relationship Id="rId1" Type="http://schemas.openxmlformats.org/officeDocument/2006/relationships/slideLayout" Target="../slideLayouts/slideLayout14.xml"/><Relationship Id="rId4" Type="http://schemas.openxmlformats.org/officeDocument/2006/relationships/image" Target="../media/image59.pn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notesSlide" Target="../notesSlides/notesSlide72.xml"/><Relationship Id="rId1" Type="http://schemas.openxmlformats.org/officeDocument/2006/relationships/slideLayout" Target="../slideLayouts/slideLayout13.xml"/><Relationship Id="rId4" Type="http://schemas.openxmlformats.org/officeDocument/2006/relationships/image" Target="../media/image60.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notesSlide" Target="../notesSlides/notesSlide75.xml"/><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7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notesSlide" Target="../notesSlides/notesSlide77.xml"/><Relationship Id="rId1" Type="http://schemas.openxmlformats.org/officeDocument/2006/relationships/slideLayout" Target="../slideLayouts/slideLayout14.xml"/><Relationship Id="rId5" Type="http://schemas.openxmlformats.org/officeDocument/2006/relationships/image" Target="../media/image64.jpeg"/><Relationship Id="rId4" Type="http://schemas.openxmlformats.org/officeDocument/2006/relationships/image" Target="../media/image63.png"/></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notesSlide" Target="../notesSlides/notesSlide78.xml"/><Relationship Id="rId1" Type="http://schemas.openxmlformats.org/officeDocument/2006/relationships/slideLayout" Target="../slideLayouts/slideLayout13.xml"/><Relationship Id="rId4" Type="http://schemas.openxmlformats.org/officeDocument/2006/relationships/image" Target="../media/image65.png"/></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9.xml"/><Relationship Id="rId1" Type="http://schemas.openxmlformats.org/officeDocument/2006/relationships/slideLayout" Target="../slideLayouts/slideLayout14.xml"/><Relationship Id="rId4" Type="http://schemas.openxmlformats.org/officeDocument/2006/relationships/image" Target="../media/image67.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notesSlide" Target="../notesSlides/notesSlide80.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notesSlide" Target="../notesSlides/notesSlide82.xml"/><Relationship Id="rId1" Type="http://schemas.openxmlformats.org/officeDocument/2006/relationships/slideLayout" Target="../slideLayouts/slideLayout4.xml"/><Relationship Id="rId6" Type="http://schemas.openxmlformats.org/officeDocument/2006/relationships/image" Target="../media/image70.emf"/><Relationship Id="rId5" Type="http://schemas.openxmlformats.org/officeDocument/2006/relationships/oleObject" Target="../embeddings/oleObject65.bin"/><Relationship Id="rId4" Type="http://schemas.openxmlformats.org/officeDocument/2006/relationships/image" Target="../media/image69.png"/></Relationships>
</file>

<file path=ppt/slides/_rels/slide83.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notesSlide" Target="../notesSlides/notesSlide83.xml"/><Relationship Id="rId1" Type="http://schemas.openxmlformats.org/officeDocument/2006/relationships/slideLayout" Target="../slideLayouts/slideLayout12.xml"/><Relationship Id="rId6" Type="http://schemas.openxmlformats.org/officeDocument/2006/relationships/image" Target="../media/image71.emf"/><Relationship Id="rId5" Type="http://schemas.openxmlformats.org/officeDocument/2006/relationships/oleObject" Target="../embeddings/oleObject67.bin"/><Relationship Id="rId4" Type="http://schemas.openxmlformats.org/officeDocument/2006/relationships/image" Target="../media/image69.png"/></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84.xml"/><Relationship Id="rId1" Type="http://schemas.openxmlformats.org/officeDocument/2006/relationships/slideLayout" Target="../slideLayouts/slideLayout13.xml"/><Relationship Id="rId4" Type="http://schemas.openxmlformats.org/officeDocument/2006/relationships/image" Target="../media/image73.png"/></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notesSlide" Target="../notesSlides/notesSlide85.xml"/><Relationship Id="rId1" Type="http://schemas.openxmlformats.org/officeDocument/2006/relationships/slideLayout" Target="../slideLayouts/slideLayout14.xml"/><Relationship Id="rId5" Type="http://schemas.openxmlformats.org/officeDocument/2006/relationships/image" Target="../media/image75.jpeg"/><Relationship Id="rId4" Type="http://schemas.openxmlformats.org/officeDocument/2006/relationships/image" Target="../media/image74.emf"/></Relationships>
</file>

<file path=ppt/slides/_rels/slide86.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oleObject" Target="../embeddings/oleObject72.bin"/><Relationship Id="rId4" Type="http://schemas.openxmlformats.org/officeDocument/2006/relationships/image" Target="../media/image77.emf"/></Relationships>
</file>

<file path=ppt/slides/_rels/slide88.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notesSlide" Target="../notesSlides/notesSlide89.xml"/><Relationship Id="rId1" Type="http://schemas.openxmlformats.org/officeDocument/2006/relationships/slideLayout" Target="../slideLayouts/slideLayout13.xml"/><Relationship Id="rId4" Type="http://schemas.openxmlformats.org/officeDocument/2006/relationships/image" Target="../media/image7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93.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notesSlide" Target="../notesSlides/notesSlide96.xml"/><Relationship Id="rId1" Type="http://schemas.openxmlformats.org/officeDocument/2006/relationships/slideLayout" Target="../slideLayouts/slideLayout14.xml"/><Relationship Id="rId4" Type="http://schemas.openxmlformats.org/officeDocument/2006/relationships/image" Target="../media/image83.emf"/></Relationships>
</file>

<file path=ppt/slides/_rels/slide97.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notesSlide" Target="../notesSlides/notesSlide98.xml"/><Relationship Id="rId1" Type="http://schemas.openxmlformats.org/officeDocument/2006/relationships/slideLayout" Target="../slideLayouts/slideLayout12.xml"/><Relationship Id="rId6" Type="http://schemas.openxmlformats.org/officeDocument/2006/relationships/image" Target="../media/image86.png"/><Relationship Id="rId5" Type="http://schemas.openxmlformats.org/officeDocument/2006/relationships/oleObject" Target="../embeddings/oleObject77.bin"/><Relationship Id="rId4" Type="http://schemas.openxmlformats.org/officeDocument/2006/relationships/image" Target="../media/image85.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D2D56FE-95E7-E3CF-BFBC-AC9495071080}"/>
              </a:ext>
            </a:extLst>
          </p:cNvPr>
          <p:cNvSpPr>
            <a:spLocks noGrp="1" noChangeArrowheads="1"/>
          </p:cNvSpPr>
          <p:nvPr>
            <p:ph type="title"/>
          </p:nvPr>
        </p:nvSpPr>
        <p:spPr>
          <a:xfrm>
            <a:off x="1441450" y="0"/>
            <a:ext cx="6248400" cy="1066800"/>
          </a:xfrm>
        </p:spPr>
        <p:txBody>
          <a:bodyPr/>
          <a:lstStyle/>
          <a:p>
            <a:r>
              <a:rPr lang="en-US" altLang="en-US">
                <a:ea typeface="ＭＳ Ｐゴシック" panose="020B0600070205080204" pitchFamily="34" charset="-128"/>
              </a:rPr>
              <a:t>Viewing in 3D</a:t>
            </a:r>
          </a:p>
        </p:txBody>
      </p:sp>
      <p:sp>
        <p:nvSpPr>
          <p:cNvPr id="18435" name="Rectangle 3">
            <a:extLst>
              <a:ext uri="{FF2B5EF4-FFF2-40B4-BE49-F238E27FC236}">
                <a16:creationId xmlns:a16="http://schemas.microsoft.com/office/drawing/2014/main" id="{F8FDBE9F-9090-A8C0-81FB-F850458AFCD1}"/>
              </a:ext>
            </a:extLst>
          </p:cNvPr>
          <p:cNvSpPr>
            <a:spLocks noGrp="1" noChangeArrowheads="1"/>
          </p:cNvSpPr>
          <p:nvPr>
            <p:ph idx="1"/>
          </p:nvPr>
        </p:nvSpPr>
        <p:spPr>
          <a:xfrm>
            <a:off x="755650" y="990600"/>
            <a:ext cx="8137525" cy="4876800"/>
          </a:xfrm>
        </p:spPr>
        <p:txBody>
          <a:bodyPr/>
          <a:lstStyle/>
          <a:p>
            <a:pPr>
              <a:buFontTx/>
              <a:buNone/>
            </a:pPr>
            <a:r>
              <a:rPr lang="en-US" altLang="en-US" sz="2400">
                <a:ea typeface="ＭＳ Ｐゴシック" panose="020B0600070205080204" pitchFamily="34" charset="-128"/>
              </a:rPr>
              <a:t>In 2D, we specify </a:t>
            </a:r>
          </a:p>
          <a:p>
            <a:r>
              <a:rPr lang="en-US" altLang="en-US" sz="2400">
                <a:ea typeface="ＭＳ Ｐゴシック" panose="020B0600070205080204" pitchFamily="34" charset="-128"/>
              </a:rPr>
              <a:t>	a window on the 2D world and </a:t>
            </a:r>
          </a:p>
          <a:p>
            <a:r>
              <a:rPr lang="en-US" altLang="en-US" sz="2400">
                <a:ea typeface="ＭＳ Ｐゴシック" panose="020B0600070205080204" pitchFamily="34" charset="-128"/>
              </a:rPr>
              <a:t>	a viewport on the 2D view surface. </a:t>
            </a:r>
          </a:p>
          <a:p>
            <a:pPr>
              <a:buFontTx/>
              <a:buNone/>
            </a:pPr>
            <a:r>
              <a:rPr lang="en-US" altLang="en-US" sz="2400">
                <a:ea typeface="ＭＳ Ｐゴシック" panose="020B0600070205080204" pitchFamily="34" charset="-128"/>
              </a:rPr>
              <a:t>Objects in the world are clipped against the window and are then transformed into the viewport for display. </a:t>
            </a:r>
          </a:p>
        </p:txBody>
      </p:sp>
      <p:sp>
        <p:nvSpPr>
          <p:cNvPr id="18433" name="Slide Number Placeholder 3">
            <a:extLst>
              <a:ext uri="{FF2B5EF4-FFF2-40B4-BE49-F238E27FC236}">
                <a16:creationId xmlns:a16="http://schemas.microsoft.com/office/drawing/2014/main" id="{CF9F4164-A51F-D1C7-3CF5-AC8A2F1B545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4D84940C-5BE4-B44B-95D2-02CF3340B72A}" type="slidenum">
              <a:rPr lang="es-ES" altLang="en-US" sz="1000"/>
              <a:pPr lvl="1">
                <a:spcBef>
                  <a:spcPct val="0"/>
                </a:spcBef>
                <a:buFontTx/>
                <a:buNone/>
              </a:pPr>
              <a:t>1</a:t>
            </a:fld>
            <a:endParaRPr lang="es-ES" altLang="en-US" sz="1000"/>
          </a:p>
        </p:txBody>
      </p:sp>
      <p:sp>
        <p:nvSpPr>
          <p:cNvPr id="274436" name="Rectangle 4">
            <a:extLst>
              <a:ext uri="{FF2B5EF4-FFF2-40B4-BE49-F238E27FC236}">
                <a16:creationId xmlns:a16="http://schemas.microsoft.com/office/drawing/2014/main" id="{8735EE37-8E76-3D91-655C-9BCD10FBEF08}"/>
              </a:ext>
            </a:extLst>
          </p:cNvPr>
          <p:cNvSpPr>
            <a:spLocks noChangeArrowheads="1"/>
          </p:cNvSpPr>
          <p:nvPr/>
        </p:nvSpPr>
        <p:spPr bwMode="auto">
          <a:xfrm>
            <a:off x="755650" y="3068960"/>
            <a:ext cx="799306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buFontTx/>
              <a:buNone/>
            </a:pPr>
            <a:r>
              <a:rPr lang="en-US" altLang="en-US" sz="2400" dirty="0"/>
              <a:t>In 3D, we specify </a:t>
            </a:r>
          </a:p>
          <a:p>
            <a:r>
              <a:rPr lang="en-US" altLang="en-US" sz="2400" dirty="0"/>
              <a:t>	a </a:t>
            </a:r>
            <a:r>
              <a:rPr lang="en-US" altLang="en-US" sz="2400" i="1" dirty="0"/>
              <a:t>view volume</a:t>
            </a:r>
            <a:r>
              <a:rPr lang="en-US" altLang="en-US" sz="2400" dirty="0"/>
              <a:t> in the world, </a:t>
            </a:r>
          </a:p>
          <a:p>
            <a:r>
              <a:rPr lang="en-US" altLang="en-US" sz="2400" dirty="0"/>
              <a:t>	a projection onto a projection plane, and </a:t>
            </a:r>
          </a:p>
          <a:p>
            <a:r>
              <a:rPr lang="en-US" altLang="en-US" sz="2400" dirty="0"/>
              <a:t>	a viewport on the view surface. </a:t>
            </a:r>
          </a:p>
          <a:p>
            <a:pPr>
              <a:buFontTx/>
              <a:buNone/>
            </a:pPr>
            <a:r>
              <a:rPr lang="en-US" altLang="en-US" sz="2400" dirty="0"/>
              <a:t>Objects in the 3D world are clipped against the 3D view volume and are then projected. The contents of the projection of the view volume onto the projection plan, called the </a:t>
            </a:r>
            <a:r>
              <a:rPr lang="en-US" altLang="en-US" sz="2400" i="1" dirty="0"/>
              <a:t>window</a:t>
            </a:r>
            <a:r>
              <a:rPr lang="en-US" altLang="en-US" sz="2400" dirty="0"/>
              <a:t>, are then transformed into the viewport for display.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4436"/>
                                        </p:tgtEl>
                                        <p:attrNameLst>
                                          <p:attrName>style.visibility</p:attrName>
                                        </p:attrNameLst>
                                      </p:cBhvr>
                                      <p:to>
                                        <p:strVal val="visible"/>
                                      </p:to>
                                    </p:set>
                                    <p:animEffect transition="in" filter="box(in)">
                                      <p:cBhvr>
                                        <p:cTn id="7" dur="500"/>
                                        <p:tgtEl>
                                          <p:spTgt spid="27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AA539E7-591B-E5CF-B65B-11A7DF121BA6}"/>
              </a:ext>
            </a:extLst>
          </p:cNvPr>
          <p:cNvSpPr>
            <a:spLocks noGrp="1" noChangeArrowheads="1"/>
          </p:cNvSpPr>
          <p:nvPr>
            <p:ph type="title"/>
          </p:nvPr>
        </p:nvSpPr>
        <p:spPr/>
        <p:txBody>
          <a:bodyPr/>
          <a:lstStyle/>
          <a:p>
            <a:r>
              <a:rPr lang="en-US" altLang="en-US" sz="2800">
                <a:ea typeface="ＭＳ Ｐゴシック" panose="020B0600070205080204" pitchFamily="34" charset="-128"/>
              </a:rPr>
              <a:t>Computer Viewing</a:t>
            </a:r>
          </a:p>
        </p:txBody>
      </p:sp>
      <p:sp>
        <p:nvSpPr>
          <p:cNvPr id="36867" name="Rectangle 3">
            <a:extLst>
              <a:ext uri="{FF2B5EF4-FFF2-40B4-BE49-F238E27FC236}">
                <a16:creationId xmlns:a16="http://schemas.microsoft.com/office/drawing/2014/main" id="{F576805B-F57D-3E0B-E5D1-4993451A6131}"/>
              </a:ext>
            </a:extLst>
          </p:cNvPr>
          <p:cNvSpPr>
            <a:spLocks noGrp="1" noChangeArrowheads="1"/>
          </p:cNvSpPr>
          <p:nvPr>
            <p:ph type="body" sz="half" idx="1"/>
          </p:nvPr>
        </p:nvSpPr>
        <p:spPr>
          <a:xfrm>
            <a:off x="381000" y="1066800"/>
            <a:ext cx="7989888" cy="4724400"/>
          </a:xfrm>
        </p:spPr>
        <p:txBody>
          <a:bodyPr/>
          <a:lstStyle/>
          <a:p>
            <a:pPr>
              <a:buFontTx/>
              <a:buNone/>
            </a:pPr>
            <a:r>
              <a:rPr lang="en-US" altLang="en-US" sz="2400">
                <a:ea typeface="ＭＳ Ｐゴシック" panose="020B0600070205080204" pitchFamily="34" charset="-128"/>
              </a:rPr>
              <a:t>3D viewing involves not just a projection, but also a view volume against which the 3D world is clipped. </a:t>
            </a:r>
          </a:p>
          <a:p>
            <a:pPr>
              <a:buFontTx/>
              <a:buNone/>
            </a:pPr>
            <a:endParaRPr lang="en-US" altLang="en-US" sz="2400">
              <a:ea typeface="ＭＳ Ｐゴシック" panose="020B0600070205080204" pitchFamily="34" charset="-128"/>
            </a:endParaRPr>
          </a:p>
          <a:p>
            <a:pPr>
              <a:buFontTx/>
              <a:buNone/>
            </a:pPr>
            <a:r>
              <a:rPr lang="en-US" altLang="en-US" sz="2400">
                <a:ea typeface="ＭＳ Ｐゴシック" panose="020B0600070205080204" pitchFamily="34" charset="-128"/>
              </a:rPr>
              <a:t>The projection and view volume together provide all the information needed to clip and project into 2D space.</a:t>
            </a:r>
            <a:r>
              <a:rPr lang="en-US" altLang="en-US" sz="2000">
                <a:ea typeface="ＭＳ Ｐゴシック" panose="020B0600070205080204" pitchFamily="34" charset="-128"/>
              </a:rPr>
              <a:t> </a:t>
            </a:r>
          </a:p>
        </p:txBody>
      </p:sp>
      <p:graphicFrame>
        <p:nvGraphicFramePr>
          <p:cNvPr id="36868" name="Object 2">
            <a:extLst>
              <a:ext uri="{FF2B5EF4-FFF2-40B4-BE49-F238E27FC236}">
                <a16:creationId xmlns:a16="http://schemas.microsoft.com/office/drawing/2014/main" id="{F6CB77ED-9F7E-BDE0-2AA6-A61D3997EC99}"/>
              </a:ext>
            </a:extLst>
          </p:cNvPr>
          <p:cNvGraphicFramePr>
            <a:graphicFrameLocks noGrp="1" noChangeAspect="1"/>
          </p:cNvGraphicFramePr>
          <p:nvPr>
            <p:ph sz="half" idx="2"/>
          </p:nvPr>
        </p:nvGraphicFramePr>
        <p:xfrm>
          <a:off x="2195513" y="3738563"/>
          <a:ext cx="4391025" cy="2279650"/>
        </p:xfrm>
        <a:graphic>
          <a:graphicData uri="http://schemas.openxmlformats.org/presentationml/2006/ole">
            <mc:AlternateContent xmlns:mc="http://schemas.openxmlformats.org/markup-compatibility/2006">
              <mc:Choice xmlns:v="urn:schemas-microsoft-com:vml" Requires="v">
                <p:oleObj name="Bit Eşlem Resmi" r:id="rId3" imgW="3816350" imgH="1981200" progId="Paint.Picture">
                  <p:embed/>
                </p:oleObj>
              </mc:Choice>
              <mc:Fallback>
                <p:oleObj name="Bit Eşlem Resmi" r:id="rId3" imgW="3816350" imgH="19812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738563"/>
                        <a:ext cx="4391025"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5" name="Slide Number Placeholder 4">
            <a:extLst>
              <a:ext uri="{FF2B5EF4-FFF2-40B4-BE49-F238E27FC236}">
                <a16:creationId xmlns:a16="http://schemas.microsoft.com/office/drawing/2014/main" id="{1D2256B6-BDA7-EEB5-D5E2-4A22A093E5C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B3F89CFD-A04A-0741-9322-FCA5D70C3477}" type="slidenum">
              <a:rPr lang="es-ES" altLang="en-US" sz="1000"/>
              <a:pPr lvl="1">
                <a:spcBef>
                  <a:spcPct val="0"/>
                </a:spcBef>
                <a:buFontTx/>
                <a:buNone/>
              </a:pPr>
              <a:t>10</a:t>
            </a:fld>
            <a:endParaRPr lang="es-ES" altLang="en-US" sz="1000"/>
          </a:p>
        </p:txBody>
      </p:sp>
      <p:sp>
        <p:nvSpPr>
          <p:cNvPr id="36869" name="Line 6">
            <a:extLst>
              <a:ext uri="{FF2B5EF4-FFF2-40B4-BE49-F238E27FC236}">
                <a16:creationId xmlns:a16="http://schemas.microsoft.com/office/drawing/2014/main" id="{6307718E-438A-7DD6-49FA-61AD95B2FE9D}"/>
              </a:ext>
            </a:extLst>
          </p:cNvPr>
          <p:cNvSpPr>
            <a:spLocks noChangeShapeType="1"/>
          </p:cNvSpPr>
          <p:nvPr/>
        </p:nvSpPr>
        <p:spPr bwMode="auto">
          <a:xfrm flipH="1">
            <a:off x="5724525" y="4243388"/>
            <a:ext cx="1152525"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nchor="ctr" anchorCtr="1"/>
          <a:lstStyle/>
          <a:p>
            <a:endParaRPr lang="en-US"/>
          </a:p>
        </p:txBody>
      </p:sp>
      <p:sp>
        <p:nvSpPr>
          <p:cNvPr id="36870" name="Text Box 7">
            <a:extLst>
              <a:ext uri="{FF2B5EF4-FFF2-40B4-BE49-F238E27FC236}">
                <a16:creationId xmlns:a16="http://schemas.microsoft.com/office/drawing/2014/main" id="{7177B595-A021-0165-B751-22D857805EFE}"/>
              </a:ext>
            </a:extLst>
          </p:cNvPr>
          <p:cNvSpPr txBox="1">
            <a:spLocks noChangeArrowheads="1"/>
          </p:cNvSpPr>
          <p:nvPr/>
        </p:nvSpPr>
        <p:spPr bwMode="auto">
          <a:xfrm>
            <a:off x="6804025" y="4027488"/>
            <a:ext cx="1181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latin typeface="Times New Roman" panose="02020603050405020304" pitchFamily="18" charset="0"/>
              </a:rPr>
              <a:t>view angle</a:t>
            </a:r>
            <a:endParaRPr lang="tr-TR" altLang="en-US" sz="1800">
              <a:latin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78B805F2-07CC-9041-9185-0084760D1E5B}"/>
              </a:ext>
            </a:extLst>
          </p:cNvPr>
          <p:cNvSpPr>
            <a:spLocks noGrp="1" noChangeArrowheads="1"/>
          </p:cNvSpPr>
          <p:nvPr>
            <p:ph type="title"/>
          </p:nvPr>
        </p:nvSpPr>
        <p:spPr>
          <a:xfrm>
            <a:off x="1331913" y="0"/>
            <a:ext cx="6248400" cy="1066800"/>
          </a:xfrm>
        </p:spPr>
        <p:txBody>
          <a:bodyPr/>
          <a:lstStyle/>
          <a:p>
            <a:r>
              <a:rPr lang="en-US" altLang="en-US" sz="2800">
                <a:ea typeface="ＭＳ Ｐゴシック" panose="020B0600070205080204" pitchFamily="34" charset="-128"/>
              </a:rPr>
              <a:t>Classical Projections</a:t>
            </a:r>
          </a:p>
        </p:txBody>
      </p:sp>
      <p:sp>
        <p:nvSpPr>
          <p:cNvPr id="221187" name="Rectangle 3">
            <a:extLst>
              <a:ext uri="{FF2B5EF4-FFF2-40B4-BE49-F238E27FC236}">
                <a16:creationId xmlns:a16="http://schemas.microsoft.com/office/drawing/2014/main" id="{DEF53E50-3255-0D35-945C-A500B24D92D2}"/>
              </a:ext>
            </a:extLst>
          </p:cNvPr>
          <p:cNvSpPr>
            <a:spLocks noGrp="1" noChangeArrowheads="1"/>
          </p:cNvSpPr>
          <p:nvPr>
            <p:ph idx="1"/>
          </p:nvPr>
        </p:nvSpPr>
        <p:spPr>
          <a:xfrm>
            <a:off x="646113" y="1295400"/>
            <a:ext cx="7772400" cy="4724400"/>
          </a:xfrm>
        </p:spPr>
        <p:txBody>
          <a:bodyPr/>
          <a:lstStyle/>
          <a:p>
            <a:endParaRPr lang="tr-TR" altLang="en-US">
              <a:ea typeface="ＭＳ Ｐゴシック" panose="020B0600070205080204" pitchFamily="34" charset="-128"/>
            </a:endParaRPr>
          </a:p>
        </p:txBody>
      </p:sp>
      <p:sp>
        <p:nvSpPr>
          <p:cNvPr id="221185" name="Slide Number Placeholder 3">
            <a:extLst>
              <a:ext uri="{FF2B5EF4-FFF2-40B4-BE49-F238E27FC236}">
                <a16:creationId xmlns:a16="http://schemas.microsoft.com/office/drawing/2014/main" id="{8ABD5B77-E4D3-3EEB-5CEE-763D5F245C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E6196035-AC8D-354E-9B99-3904AFD46858}" type="slidenum">
              <a:rPr lang="es-ES" altLang="en-US" sz="1000"/>
              <a:pPr lvl="1">
                <a:spcBef>
                  <a:spcPct val="0"/>
                </a:spcBef>
                <a:buFontTx/>
                <a:buNone/>
              </a:pPr>
              <a:t>100</a:t>
            </a:fld>
            <a:endParaRPr lang="es-ES" altLang="en-US" sz="1000"/>
          </a:p>
        </p:txBody>
      </p:sp>
      <p:pic>
        <p:nvPicPr>
          <p:cNvPr id="221188" name="Picture 4" descr="AN05F03">
            <a:extLst>
              <a:ext uri="{FF2B5EF4-FFF2-40B4-BE49-F238E27FC236}">
                <a16:creationId xmlns:a16="http://schemas.microsoft.com/office/drawing/2014/main" id="{B3A7520E-27E8-1723-018B-695C0211C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692150"/>
            <a:ext cx="7993062"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B4833F1A-FE4E-843F-7C1C-BDB63BF9E52D}"/>
              </a:ext>
            </a:extLst>
          </p:cNvPr>
          <p:cNvSpPr>
            <a:spLocks noGrp="1" noChangeArrowheads="1"/>
          </p:cNvSpPr>
          <p:nvPr>
            <p:ph type="title"/>
          </p:nvPr>
        </p:nvSpPr>
        <p:spPr/>
        <p:txBody>
          <a:bodyPr/>
          <a:lstStyle/>
          <a:p>
            <a:r>
              <a:rPr lang="en-US" altLang="en-US" sz="2800">
                <a:ea typeface="ＭＳ Ｐゴシック" panose="020B0600070205080204" pitchFamily="34" charset="-128"/>
              </a:rPr>
              <a:t>OpenGL Perspective</a:t>
            </a:r>
          </a:p>
        </p:txBody>
      </p:sp>
      <p:sp>
        <p:nvSpPr>
          <p:cNvPr id="223235" name="Rectangle 3">
            <a:extLst>
              <a:ext uri="{FF2B5EF4-FFF2-40B4-BE49-F238E27FC236}">
                <a16:creationId xmlns:a16="http://schemas.microsoft.com/office/drawing/2014/main" id="{2DB1BD72-8B17-C2B1-1B0B-7111C57C4A8F}"/>
              </a:ext>
            </a:extLst>
          </p:cNvPr>
          <p:cNvSpPr>
            <a:spLocks noGrp="1" noChangeArrowheads="1"/>
          </p:cNvSpPr>
          <p:nvPr>
            <p:ph idx="1"/>
          </p:nvPr>
        </p:nvSpPr>
        <p:spPr>
          <a:xfrm>
            <a:off x="684213" y="1125538"/>
            <a:ext cx="8001000" cy="4724400"/>
          </a:xfrm>
        </p:spPr>
        <p:txBody>
          <a:bodyPr/>
          <a:lstStyle/>
          <a:p>
            <a:r>
              <a:rPr lang="en-US" altLang="en-US" sz="2400" b="1">
                <a:latin typeface="Courier New" panose="02070309020205020404" pitchFamily="49" charset="0"/>
                <a:ea typeface="ＭＳ Ｐゴシック" panose="020B0600070205080204" pitchFamily="34" charset="-128"/>
              </a:rPr>
              <a:t>glFrustum</a:t>
            </a:r>
            <a:r>
              <a:rPr lang="en-US" altLang="en-US" sz="2400">
                <a:ea typeface="ＭＳ Ｐゴシック" panose="020B0600070205080204" pitchFamily="34" charset="-128"/>
              </a:rPr>
              <a:t> allows for an unsymmetric viewing frustum (although </a:t>
            </a:r>
            <a:r>
              <a:rPr lang="en-US" altLang="en-US" sz="2400" b="1">
                <a:latin typeface="Courier New" panose="02070309020205020404" pitchFamily="49" charset="0"/>
                <a:ea typeface="ＭＳ Ｐゴシック" panose="020B0600070205080204" pitchFamily="34" charset="-128"/>
              </a:rPr>
              <a:t>gluPerspective</a:t>
            </a:r>
            <a:r>
              <a:rPr lang="en-US" altLang="en-US" sz="2400">
                <a:ea typeface="ＭＳ Ｐゴシック" panose="020B0600070205080204" pitchFamily="34" charset="-128"/>
              </a:rPr>
              <a:t> does not)</a:t>
            </a:r>
          </a:p>
        </p:txBody>
      </p:sp>
      <p:sp>
        <p:nvSpPr>
          <p:cNvPr id="223233" name="Slide Number Placeholder 3">
            <a:extLst>
              <a:ext uri="{FF2B5EF4-FFF2-40B4-BE49-F238E27FC236}">
                <a16:creationId xmlns:a16="http://schemas.microsoft.com/office/drawing/2014/main" id="{57095B74-8CC0-CD1A-1445-71228729DAC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6AC9C646-91CC-674A-AE64-8BC239D1F154}" type="slidenum">
              <a:rPr lang="es-ES" altLang="en-US" sz="1000"/>
              <a:pPr lvl="1">
                <a:spcBef>
                  <a:spcPct val="0"/>
                </a:spcBef>
                <a:buFontTx/>
                <a:buNone/>
              </a:pPr>
              <a:t>101</a:t>
            </a:fld>
            <a:endParaRPr lang="es-ES" altLang="en-US" sz="1000"/>
          </a:p>
        </p:txBody>
      </p:sp>
      <p:pic>
        <p:nvPicPr>
          <p:cNvPr id="223236" name="Picture 4" descr="AN05F41">
            <a:extLst>
              <a:ext uri="{FF2B5EF4-FFF2-40B4-BE49-F238E27FC236}">
                <a16:creationId xmlns:a16="http://schemas.microsoft.com/office/drawing/2014/main" id="{27F6ADE4-3B6C-280C-D934-F1D8A9F37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133600"/>
            <a:ext cx="7172325"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2F17C70E-4931-9F79-B907-64CF36B24275}"/>
              </a:ext>
            </a:extLst>
          </p:cNvPr>
          <p:cNvSpPr>
            <a:spLocks noGrp="1" noChangeArrowheads="1"/>
          </p:cNvSpPr>
          <p:nvPr>
            <p:ph type="title"/>
          </p:nvPr>
        </p:nvSpPr>
        <p:spPr>
          <a:xfrm>
            <a:off x="1371600" y="228600"/>
            <a:ext cx="6629400" cy="1066800"/>
          </a:xfrm>
        </p:spPr>
        <p:txBody>
          <a:bodyPr/>
          <a:lstStyle/>
          <a:p>
            <a:r>
              <a:rPr lang="en-US" altLang="en-US" sz="2800">
                <a:ea typeface="ＭＳ Ｐゴシック" panose="020B0600070205080204" pitchFamily="34" charset="-128"/>
              </a:rPr>
              <a:t>OpenGL Perspective Matrix</a:t>
            </a:r>
          </a:p>
        </p:txBody>
      </p:sp>
      <p:sp>
        <p:nvSpPr>
          <p:cNvPr id="225283" name="Rectangle 3">
            <a:extLst>
              <a:ext uri="{FF2B5EF4-FFF2-40B4-BE49-F238E27FC236}">
                <a16:creationId xmlns:a16="http://schemas.microsoft.com/office/drawing/2014/main" id="{D9AC45D0-085E-B523-A9E4-F510E8CCA295}"/>
              </a:ext>
            </a:extLst>
          </p:cNvPr>
          <p:cNvSpPr>
            <a:spLocks noGrp="1" noChangeArrowheads="1"/>
          </p:cNvSpPr>
          <p:nvPr>
            <p:ph idx="1"/>
          </p:nvPr>
        </p:nvSpPr>
        <p:spPr/>
        <p:txBody>
          <a:bodyPr/>
          <a:lstStyle/>
          <a:p>
            <a:r>
              <a:rPr lang="en-US" altLang="en-US" sz="2400">
                <a:ea typeface="ＭＳ Ｐゴシック" panose="020B0600070205080204" pitchFamily="34" charset="-128"/>
              </a:rPr>
              <a:t>The normalization in </a:t>
            </a:r>
            <a:r>
              <a:rPr lang="en-US" altLang="en-US" sz="2400" b="1">
                <a:latin typeface="Courier New" panose="02070309020205020404" pitchFamily="49" charset="0"/>
                <a:ea typeface="ＭＳ Ｐゴシック" panose="020B0600070205080204" pitchFamily="34" charset="-128"/>
              </a:rPr>
              <a:t>glFrustum </a:t>
            </a:r>
            <a:r>
              <a:rPr lang="en-US" altLang="en-US" sz="2400">
                <a:ea typeface="ＭＳ Ｐゴシック" panose="020B0600070205080204" pitchFamily="34" charset="-128"/>
              </a:rPr>
              <a:t>requires an initial shear to form a right viewing pyramid, followed by a scaling to get the normalized perspective volume. Finally, the perspective matrix results in needing only a final orthogonal transformation</a:t>
            </a:r>
          </a:p>
        </p:txBody>
      </p:sp>
      <p:sp>
        <p:nvSpPr>
          <p:cNvPr id="225281" name="Slide Number Placeholder 3">
            <a:extLst>
              <a:ext uri="{FF2B5EF4-FFF2-40B4-BE49-F238E27FC236}">
                <a16:creationId xmlns:a16="http://schemas.microsoft.com/office/drawing/2014/main" id="{16903D07-9FFC-65D8-BF21-10B41D7B90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30CE7CB7-48F2-704C-8A3F-A21B46B73105}" type="slidenum">
              <a:rPr lang="es-ES" altLang="en-US" sz="1000"/>
              <a:pPr lvl="1">
                <a:spcBef>
                  <a:spcPct val="0"/>
                </a:spcBef>
                <a:buFontTx/>
                <a:buNone/>
              </a:pPr>
              <a:t>102</a:t>
            </a:fld>
            <a:endParaRPr lang="es-ES" altLang="en-US" sz="1000"/>
          </a:p>
        </p:txBody>
      </p:sp>
      <p:sp>
        <p:nvSpPr>
          <p:cNvPr id="225284" name="Text Box 4">
            <a:extLst>
              <a:ext uri="{FF2B5EF4-FFF2-40B4-BE49-F238E27FC236}">
                <a16:creationId xmlns:a16="http://schemas.microsoft.com/office/drawing/2014/main" id="{6EB68FD9-8ABE-6B5C-31B3-C4A2E491FCBA}"/>
              </a:ext>
            </a:extLst>
          </p:cNvPr>
          <p:cNvSpPr txBox="1">
            <a:spLocks noChangeArrowheads="1"/>
          </p:cNvSpPr>
          <p:nvPr/>
        </p:nvSpPr>
        <p:spPr bwMode="auto">
          <a:xfrm>
            <a:off x="3586163" y="3622675"/>
            <a:ext cx="1131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b="1">
                <a:latin typeface="Times New Roman" panose="02020603050405020304" pitchFamily="18" charset="0"/>
              </a:rPr>
              <a:t>P</a:t>
            </a:r>
            <a:r>
              <a:rPr lang="en-US" altLang="en-US" sz="2000">
                <a:latin typeface="Times New Roman" panose="02020603050405020304" pitchFamily="18" charset="0"/>
              </a:rPr>
              <a:t> = </a:t>
            </a:r>
            <a:r>
              <a:rPr lang="en-US" altLang="en-US" sz="2000" b="1">
                <a:latin typeface="Times New Roman" panose="02020603050405020304" pitchFamily="18" charset="0"/>
              </a:rPr>
              <a:t>NSH</a:t>
            </a:r>
          </a:p>
        </p:txBody>
      </p:sp>
      <p:sp>
        <p:nvSpPr>
          <p:cNvPr id="225285" name="Line 5">
            <a:extLst>
              <a:ext uri="{FF2B5EF4-FFF2-40B4-BE49-F238E27FC236}">
                <a16:creationId xmlns:a16="http://schemas.microsoft.com/office/drawing/2014/main" id="{49583D73-B7B5-AAB8-F3F0-E6E9E2DF7B4F}"/>
              </a:ext>
            </a:extLst>
          </p:cNvPr>
          <p:cNvSpPr>
            <a:spLocks noChangeShapeType="1"/>
          </p:cNvSpPr>
          <p:nvPr/>
        </p:nvSpPr>
        <p:spPr bwMode="auto">
          <a:xfrm flipV="1">
            <a:off x="3059113" y="4076700"/>
            <a:ext cx="1066800" cy="457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225286" name="Text Box 6">
            <a:extLst>
              <a:ext uri="{FF2B5EF4-FFF2-40B4-BE49-F238E27FC236}">
                <a16:creationId xmlns:a16="http://schemas.microsoft.com/office/drawing/2014/main" id="{FC6936E7-EFC9-71C4-175C-FD96215EF607}"/>
              </a:ext>
            </a:extLst>
          </p:cNvPr>
          <p:cNvSpPr txBox="1">
            <a:spLocks noChangeArrowheads="1"/>
          </p:cNvSpPr>
          <p:nvPr/>
        </p:nvSpPr>
        <p:spPr bwMode="auto">
          <a:xfrm>
            <a:off x="1690688" y="4460875"/>
            <a:ext cx="2479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latin typeface="Times New Roman" panose="02020603050405020304" pitchFamily="18" charset="0"/>
              </a:rPr>
              <a:t>our previously defined</a:t>
            </a:r>
          </a:p>
          <a:p>
            <a:pPr>
              <a:spcBef>
                <a:spcPct val="0"/>
              </a:spcBef>
              <a:buFontTx/>
              <a:buNone/>
            </a:pPr>
            <a:r>
              <a:rPr lang="en-US" altLang="en-US" sz="2000">
                <a:latin typeface="Times New Roman" panose="02020603050405020304" pitchFamily="18" charset="0"/>
              </a:rPr>
              <a:t> perspective matrix</a:t>
            </a:r>
          </a:p>
        </p:txBody>
      </p:sp>
      <p:sp>
        <p:nvSpPr>
          <p:cNvPr id="225287" name="Line 7">
            <a:extLst>
              <a:ext uri="{FF2B5EF4-FFF2-40B4-BE49-F238E27FC236}">
                <a16:creationId xmlns:a16="http://schemas.microsoft.com/office/drawing/2014/main" id="{C8C6FD17-A512-3DF8-1922-F6037BAC4936}"/>
              </a:ext>
            </a:extLst>
          </p:cNvPr>
          <p:cNvSpPr>
            <a:spLocks noChangeShapeType="1"/>
          </p:cNvSpPr>
          <p:nvPr/>
        </p:nvSpPr>
        <p:spPr bwMode="auto">
          <a:xfrm flipH="1" flipV="1">
            <a:off x="4506913" y="4076700"/>
            <a:ext cx="914400" cy="6096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225288" name="Text Box 8">
            <a:extLst>
              <a:ext uri="{FF2B5EF4-FFF2-40B4-BE49-F238E27FC236}">
                <a16:creationId xmlns:a16="http://schemas.microsoft.com/office/drawing/2014/main" id="{87A581C3-A214-C763-9B19-378E11C27B59}"/>
              </a:ext>
            </a:extLst>
          </p:cNvPr>
          <p:cNvSpPr txBox="1">
            <a:spLocks noChangeArrowheads="1"/>
          </p:cNvSpPr>
          <p:nvPr/>
        </p:nvSpPr>
        <p:spPr bwMode="auto">
          <a:xfrm>
            <a:off x="4640263" y="4578350"/>
            <a:ext cx="1719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latin typeface="Times New Roman" panose="02020603050405020304" pitchFamily="18" charset="0"/>
              </a:rPr>
              <a:t>shear and scale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6A9FF75B-BF6C-E3F4-D4D6-A75DA8C2E877}"/>
              </a:ext>
            </a:extLst>
          </p:cNvPr>
          <p:cNvSpPr>
            <a:spLocks noGrp="1" noChangeArrowheads="1"/>
          </p:cNvSpPr>
          <p:nvPr>
            <p:ph type="title"/>
          </p:nvPr>
        </p:nvSpPr>
        <p:spPr/>
        <p:txBody>
          <a:bodyPr/>
          <a:lstStyle/>
          <a:p>
            <a:r>
              <a:rPr lang="en-US" altLang="en-US" sz="2800">
                <a:ea typeface="ＭＳ Ｐゴシック" panose="020B0600070205080204" pitchFamily="34" charset="-128"/>
              </a:rPr>
              <a:t>Why do we do it this way?</a:t>
            </a:r>
          </a:p>
        </p:txBody>
      </p:sp>
      <p:sp>
        <p:nvSpPr>
          <p:cNvPr id="227331" name="Rectangle 3">
            <a:extLst>
              <a:ext uri="{FF2B5EF4-FFF2-40B4-BE49-F238E27FC236}">
                <a16:creationId xmlns:a16="http://schemas.microsoft.com/office/drawing/2014/main" id="{EAFDC092-F284-1E74-F580-72EFC3870E2C}"/>
              </a:ext>
            </a:extLst>
          </p:cNvPr>
          <p:cNvSpPr>
            <a:spLocks noGrp="1" noChangeArrowheads="1"/>
          </p:cNvSpPr>
          <p:nvPr>
            <p:ph idx="1"/>
          </p:nvPr>
        </p:nvSpPr>
        <p:spPr>
          <a:xfrm>
            <a:off x="685800" y="1447800"/>
            <a:ext cx="7772400" cy="4724400"/>
          </a:xfrm>
        </p:spPr>
        <p:txBody>
          <a:bodyPr/>
          <a:lstStyle/>
          <a:p>
            <a:r>
              <a:rPr lang="en-US" altLang="en-US" sz="2400">
                <a:ea typeface="ＭＳ Ｐゴシック" panose="020B0600070205080204" pitchFamily="34" charset="-128"/>
              </a:rPr>
              <a:t>Normalization allows for a single pipeline for both perspective and orthogonal viewing</a:t>
            </a:r>
          </a:p>
          <a:p>
            <a:r>
              <a:rPr lang="en-US" altLang="en-US" sz="2400">
                <a:ea typeface="ＭＳ Ｐゴシック" panose="020B0600070205080204" pitchFamily="34" charset="-128"/>
              </a:rPr>
              <a:t>We keep in four dimensional homogeneous coordinates as long as possible to retain three-dimensional information needed for hidden-surface removal and shading</a:t>
            </a:r>
          </a:p>
          <a:p>
            <a:r>
              <a:rPr lang="en-US" altLang="en-US" sz="2400">
                <a:ea typeface="ＭＳ Ｐゴシック" panose="020B0600070205080204" pitchFamily="34" charset="-128"/>
              </a:rPr>
              <a:t>We simplify clipping</a:t>
            </a:r>
          </a:p>
        </p:txBody>
      </p:sp>
      <p:sp>
        <p:nvSpPr>
          <p:cNvPr id="227329" name="Slide Number Placeholder 3">
            <a:extLst>
              <a:ext uri="{FF2B5EF4-FFF2-40B4-BE49-F238E27FC236}">
                <a16:creationId xmlns:a16="http://schemas.microsoft.com/office/drawing/2014/main" id="{6FB68D2E-879E-9474-ED5D-EDBDFE1133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61D31952-A8C1-C248-9304-210A53F835B5}" type="slidenum">
              <a:rPr lang="es-ES" altLang="en-US" sz="1000"/>
              <a:pPr lvl="1">
                <a:spcBef>
                  <a:spcPct val="0"/>
                </a:spcBef>
                <a:buFontTx/>
                <a:buNone/>
              </a:pPr>
              <a:t>103</a:t>
            </a:fld>
            <a:endParaRPr lang="es-ES" altLang="en-US"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662A7B31-CC2E-C252-2A98-41B7C9641F63}"/>
              </a:ext>
            </a:extLst>
          </p:cNvPr>
          <p:cNvSpPr>
            <a:spLocks noGrp="1" noChangeArrowheads="1"/>
          </p:cNvSpPr>
          <p:nvPr>
            <p:ph type="body" sz="half" idx="1"/>
          </p:nvPr>
        </p:nvSpPr>
        <p:spPr>
          <a:xfrm>
            <a:off x="250825" y="333375"/>
            <a:ext cx="7989888" cy="4724400"/>
          </a:xfrm>
        </p:spPr>
        <p:txBody>
          <a:bodyPr/>
          <a:lstStyle/>
          <a:p>
            <a:pPr>
              <a:buFontTx/>
              <a:buNone/>
            </a:pPr>
            <a:r>
              <a:rPr lang="en-US" altLang="en-US" sz="2400">
                <a:latin typeface="Times New Roman" panose="02020603050405020304" pitchFamily="18" charset="0"/>
                <a:ea typeface="ＭＳ Ｐゴシック" panose="020B0600070205080204" pitchFamily="34" charset="-128"/>
              </a:rPr>
              <a:t>The windows have a certain aspect ratio</a:t>
            </a:r>
          </a:p>
          <a:p>
            <a:pPr>
              <a:buFontTx/>
              <a:buNone/>
            </a:pPr>
            <a:endParaRPr lang="en-US" altLang="en-US" sz="2400">
              <a:latin typeface="Times New Roman" panose="02020603050405020304" pitchFamily="18" charset="0"/>
              <a:ea typeface="ＭＳ Ｐゴシック" panose="020B0600070205080204" pitchFamily="34" charset="-128"/>
            </a:endParaRPr>
          </a:p>
        </p:txBody>
      </p:sp>
      <p:graphicFrame>
        <p:nvGraphicFramePr>
          <p:cNvPr id="38915" name="Object 2">
            <a:extLst>
              <a:ext uri="{FF2B5EF4-FFF2-40B4-BE49-F238E27FC236}">
                <a16:creationId xmlns:a16="http://schemas.microsoft.com/office/drawing/2014/main" id="{43B1DCDF-AA86-10E4-25E0-3D5AC6B724F4}"/>
              </a:ext>
            </a:extLst>
          </p:cNvPr>
          <p:cNvGraphicFramePr>
            <a:graphicFrameLocks noGrp="1" noChangeAspect="1"/>
          </p:cNvGraphicFramePr>
          <p:nvPr>
            <p:ph sz="half" idx="2"/>
          </p:nvPr>
        </p:nvGraphicFramePr>
        <p:xfrm>
          <a:off x="2195513" y="3284538"/>
          <a:ext cx="4391025" cy="2279650"/>
        </p:xfrm>
        <a:graphic>
          <a:graphicData uri="http://schemas.openxmlformats.org/presentationml/2006/ole">
            <mc:AlternateContent xmlns:mc="http://schemas.openxmlformats.org/markup-compatibility/2006">
              <mc:Choice xmlns:v="urn:schemas-microsoft-com:vml" Requires="v">
                <p:oleObj name="Bit Eşlem Resmi" r:id="rId3" imgW="3816350" imgH="1981200" progId="Paint.Picture">
                  <p:embed/>
                </p:oleObj>
              </mc:Choice>
              <mc:Fallback>
                <p:oleObj name="Bit Eşlem Resmi" r:id="rId3" imgW="3816350" imgH="19812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284538"/>
                        <a:ext cx="4391025"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3" name="Slide Number Placeholder 4">
            <a:extLst>
              <a:ext uri="{FF2B5EF4-FFF2-40B4-BE49-F238E27FC236}">
                <a16:creationId xmlns:a16="http://schemas.microsoft.com/office/drawing/2014/main" id="{DD3EC056-7D0B-98D4-CD72-D867B1250C4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4CE82B66-23E2-CF41-A7F5-C456DAF6F377}" type="slidenum">
              <a:rPr lang="es-ES" altLang="en-US" sz="1000"/>
              <a:pPr lvl="1">
                <a:spcBef>
                  <a:spcPct val="0"/>
                </a:spcBef>
                <a:buFontTx/>
                <a:buNone/>
              </a:pPr>
              <a:t>11</a:t>
            </a:fld>
            <a:endParaRPr lang="es-ES" altLang="en-US" sz="1000"/>
          </a:p>
        </p:txBody>
      </p:sp>
      <p:sp>
        <p:nvSpPr>
          <p:cNvPr id="38916" name="Line 5">
            <a:extLst>
              <a:ext uri="{FF2B5EF4-FFF2-40B4-BE49-F238E27FC236}">
                <a16:creationId xmlns:a16="http://schemas.microsoft.com/office/drawing/2014/main" id="{81927CC1-B859-27E1-05DF-C24C0AA0A120}"/>
              </a:ext>
            </a:extLst>
          </p:cNvPr>
          <p:cNvSpPr>
            <a:spLocks noChangeShapeType="1"/>
          </p:cNvSpPr>
          <p:nvPr/>
        </p:nvSpPr>
        <p:spPr bwMode="auto">
          <a:xfrm flipH="1">
            <a:off x="5724525" y="3789363"/>
            <a:ext cx="1152525"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nchor="ctr" anchorCtr="1"/>
          <a:lstStyle/>
          <a:p>
            <a:endParaRPr lang="en-US"/>
          </a:p>
        </p:txBody>
      </p:sp>
      <p:sp>
        <p:nvSpPr>
          <p:cNvPr id="38917" name="Text Box 6">
            <a:extLst>
              <a:ext uri="{FF2B5EF4-FFF2-40B4-BE49-F238E27FC236}">
                <a16:creationId xmlns:a16="http://schemas.microsoft.com/office/drawing/2014/main" id="{8D313182-B877-AC21-7D4E-D59104165D3C}"/>
              </a:ext>
            </a:extLst>
          </p:cNvPr>
          <p:cNvSpPr txBox="1">
            <a:spLocks noChangeArrowheads="1"/>
          </p:cNvSpPr>
          <p:nvPr/>
        </p:nvSpPr>
        <p:spPr bwMode="auto">
          <a:xfrm>
            <a:off x="6804025" y="3573463"/>
            <a:ext cx="1181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latin typeface="Times New Roman" panose="02020603050405020304" pitchFamily="18" charset="0"/>
              </a:rPr>
              <a:t>view angle</a:t>
            </a:r>
            <a:endParaRPr lang="tr-TR" altLang="en-US" sz="1800">
              <a:latin typeface="Times New Roman" panose="02020603050405020304" pitchFamily="18" charset="0"/>
            </a:endParaRPr>
          </a:p>
        </p:txBody>
      </p:sp>
      <p:sp>
        <p:nvSpPr>
          <p:cNvPr id="360456" name="Rectangle 8">
            <a:extLst>
              <a:ext uri="{FF2B5EF4-FFF2-40B4-BE49-F238E27FC236}">
                <a16:creationId xmlns:a16="http://schemas.microsoft.com/office/drawing/2014/main" id="{35846F02-14E1-AE7F-230A-BAB291672163}"/>
              </a:ext>
            </a:extLst>
          </p:cNvPr>
          <p:cNvSpPr>
            <a:spLocks noChangeArrowheads="1"/>
          </p:cNvSpPr>
          <p:nvPr/>
        </p:nvSpPr>
        <p:spPr bwMode="auto">
          <a:xfrm>
            <a:off x="250825" y="2060575"/>
            <a:ext cx="875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buFontTx/>
              <a:buNone/>
            </a:pPr>
            <a:r>
              <a:rPr lang="en-US" altLang="en-US" sz="2400">
                <a:latin typeface="Times New Roman" panose="02020603050405020304" pitchFamily="18" charset="0"/>
              </a:rPr>
              <a:t>Points lying inside the view volume are projected onto the viewplane. </a:t>
            </a:r>
          </a:p>
        </p:txBody>
      </p:sp>
      <p:sp>
        <p:nvSpPr>
          <p:cNvPr id="360457" name="Rectangle 9">
            <a:extLst>
              <a:ext uri="{FF2B5EF4-FFF2-40B4-BE49-F238E27FC236}">
                <a16:creationId xmlns:a16="http://schemas.microsoft.com/office/drawing/2014/main" id="{4C289BB3-41C0-9025-DCF9-5189099B803A}"/>
              </a:ext>
            </a:extLst>
          </p:cNvPr>
          <p:cNvSpPr>
            <a:spLocks noChangeArrowheads="1"/>
          </p:cNvSpPr>
          <p:nvPr/>
        </p:nvSpPr>
        <p:spPr bwMode="auto">
          <a:xfrm>
            <a:off x="250825" y="1052513"/>
            <a:ext cx="81073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buFontTx/>
              <a:buNone/>
            </a:pPr>
            <a:r>
              <a:rPr lang="en-US" altLang="en-US" sz="2400">
                <a:latin typeface="Times New Roman" panose="02020603050405020304" pitchFamily="18" charset="0"/>
              </a:rPr>
              <a:t>OpenGL clips off any parts of the scene that lie outside the view </a:t>
            </a:r>
          </a:p>
          <a:p>
            <a:pPr>
              <a:buFontTx/>
              <a:buNone/>
            </a:pPr>
            <a:r>
              <a:rPr lang="en-US" altLang="en-US" sz="2400">
                <a:latin typeface="Times New Roman" panose="02020603050405020304" pitchFamily="18" charset="0"/>
              </a:rPr>
              <a:t>volume.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0457"/>
                                        </p:tgtEl>
                                        <p:attrNameLst>
                                          <p:attrName>style.visibility</p:attrName>
                                        </p:attrNameLst>
                                      </p:cBhvr>
                                      <p:to>
                                        <p:strVal val="visible"/>
                                      </p:to>
                                    </p:set>
                                    <p:animEffect transition="in" filter="box(in)">
                                      <p:cBhvr>
                                        <p:cTn id="7" dur="500"/>
                                        <p:tgtEl>
                                          <p:spTgt spid="3604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0456"/>
                                        </p:tgtEl>
                                        <p:attrNameLst>
                                          <p:attrName>style.visibility</p:attrName>
                                        </p:attrNameLst>
                                      </p:cBhvr>
                                      <p:to>
                                        <p:strVal val="visible"/>
                                      </p:to>
                                    </p:set>
                                    <p:animEffect transition="in" filter="box(in)">
                                      <p:cBhvr>
                                        <p:cTn id="12" dur="500"/>
                                        <p:tgtEl>
                                          <p:spTgt spid="360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p:bldP spid="3604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1F72206-F111-752E-DA91-23E5CF57AF43}"/>
              </a:ext>
            </a:extLst>
          </p:cNvPr>
          <p:cNvSpPr>
            <a:spLocks noGrp="1" noChangeArrowheads="1"/>
          </p:cNvSpPr>
          <p:nvPr>
            <p:ph type="title"/>
          </p:nvPr>
        </p:nvSpPr>
        <p:spPr/>
        <p:txBody>
          <a:bodyPr/>
          <a:lstStyle/>
          <a:p>
            <a:r>
              <a:rPr lang="en-US" altLang="en-US" sz="2800">
                <a:ea typeface="ＭＳ Ｐゴシック" panose="020B0600070205080204" pitchFamily="34" charset="-128"/>
              </a:rPr>
              <a:t>Setting the view volume</a:t>
            </a:r>
          </a:p>
        </p:txBody>
      </p:sp>
      <p:sp>
        <p:nvSpPr>
          <p:cNvPr id="40963" name="Rectangle 3">
            <a:extLst>
              <a:ext uri="{FF2B5EF4-FFF2-40B4-BE49-F238E27FC236}">
                <a16:creationId xmlns:a16="http://schemas.microsoft.com/office/drawing/2014/main" id="{93EA4C70-3FC5-A8D6-484D-70DC8DB37173}"/>
              </a:ext>
            </a:extLst>
          </p:cNvPr>
          <p:cNvSpPr>
            <a:spLocks noGrp="1" noChangeArrowheads="1"/>
          </p:cNvSpPr>
          <p:nvPr>
            <p:ph type="body" sz="half" idx="1"/>
          </p:nvPr>
        </p:nvSpPr>
        <p:spPr>
          <a:xfrm>
            <a:off x="395288" y="1196975"/>
            <a:ext cx="8424862" cy="4724400"/>
          </a:xfrm>
        </p:spPr>
        <p:txBody>
          <a:bodyPr/>
          <a:lstStyle/>
          <a:p>
            <a:pPr>
              <a:buFontTx/>
              <a:buNone/>
            </a:pPr>
            <a:r>
              <a:rPr lang="en-US" altLang="en-US" sz="2400">
                <a:ea typeface="ＭＳ Ｐゴシック" panose="020B0600070205080204" pitchFamily="34" charset="-128"/>
              </a:rPr>
              <a:t>The shape of the camera’s view volume is encoded in the projection matrix. </a:t>
            </a:r>
          </a:p>
          <a:p>
            <a:pPr>
              <a:buFontTx/>
              <a:buNone/>
            </a:pPr>
            <a:endParaRPr lang="en-US" altLang="en-US" sz="2400">
              <a:ea typeface="ＭＳ Ｐゴシック" panose="020B0600070205080204" pitchFamily="34" charset="-128"/>
            </a:endParaRPr>
          </a:p>
          <a:p>
            <a:pPr>
              <a:buFontTx/>
              <a:buNone/>
            </a:pPr>
            <a:r>
              <a:rPr lang="en-US" altLang="en-US" sz="1600">
                <a:latin typeface="Courier" panose="02070309020205020404" pitchFamily="49" charset="0"/>
                <a:ea typeface="ＭＳ Ｐゴシック" panose="020B0600070205080204" pitchFamily="34" charset="-128"/>
              </a:rPr>
              <a:t>glMatrixMode(GL_PROJECTION);//make the projection matrix current</a:t>
            </a:r>
          </a:p>
          <a:p>
            <a:pPr>
              <a:buFontTx/>
              <a:buNone/>
            </a:pPr>
            <a:r>
              <a:rPr lang="en-US" altLang="en-US" sz="1600">
                <a:latin typeface="Courier" panose="02070309020205020404" pitchFamily="49" charset="0"/>
                <a:ea typeface="ＭＳ Ｐゴシック" panose="020B0600070205080204" pitchFamily="34" charset="-128"/>
              </a:rPr>
              <a:t>glLoadIdentity();	     // start with a unit matrix</a:t>
            </a:r>
          </a:p>
          <a:p>
            <a:pPr>
              <a:buFontTx/>
              <a:buNone/>
            </a:pPr>
            <a:r>
              <a:rPr lang="en-US" altLang="en-US" sz="1600">
                <a:latin typeface="Courier" panose="02070309020205020404" pitchFamily="49" charset="0"/>
                <a:ea typeface="ＭＳ Ｐゴシック" panose="020B0600070205080204" pitchFamily="34" charset="-128"/>
              </a:rPr>
              <a:t>gluPerspective(viewAngle, aspectRatio, N,F); //load the appropriate 							value </a:t>
            </a:r>
          </a:p>
        </p:txBody>
      </p:sp>
      <p:graphicFrame>
        <p:nvGraphicFramePr>
          <p:cNvPr id="40964" name="Object 2">
            <a:extLst>
              <a:ext uri="{FF2B5EF4-FFF2-40B4-BE49-F238E27FC236}">
                <a16:creationId xmlns:a16="http://schemas.microsoft.com/office/drawing/2014/main" id="{78C3B25D-6EEF-6455-3197-2F7AA16CFE80}"/>
              </a:ext>
            </a:extLst>
          </p:cNvPr>
          <p:cNvGraphicFramePr>
            <a:graphicFrameLocks noGrp="1" noChangeAspect="1"/>
          </p:cNvGraphicFramePr>
          <p:nvPr>
            <p:ph sz="half" idx="2"/>
          </p:nvPr>
        </p:nvGraphicFramePr>
        <p:xfrm>
          <a:off x="2843213" y="3500438"/>
          <a:ext cx="3384550" cy="2124075"/>
        </p:xfrm>
        <a:graphic>
          <a:graphicData uri="http://schemas.openxmlformats.org/presentationml/2006/ole">
            <mc:AlternateContent xmlns:mc="http://schemas.openxmlformats.org/markup-compatibility/2006">
              <mc:Choice xmlns:v="urn:schemas-microsoft-com:vml" Requires="v">
                <p:oleObj name="Bit Eşlem Resmi" r:id="rId3" imgW="2489200" imgH="1562100" progId="Paint.Picture">
                  <p:embed/>
                </p:oleObj>
              </mc:Choice>
              <mc:Fallback>
                <p:oleObj name="Bit Eşlem Resmi" r:id="rId3" imgW="2489200" imgH="15621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500438"/>
                        <a:ext cx="33845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1" name="Slide Number Placeholder 4">
            <a:extLst>
              <a:ext uri="{FF2B5EF4-FFF2-40B4-BE49-F238E27FC236}">
                <a16:creationId xmlns:a16="http://schemas.microsoft.com/office/drawing/2014/main" id="{57EA957F-B4F9-67A6-1644-BF05FE58D57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A8946824-C9C3-5B45-A48F-7413BD34F2B5}" type="slidenum">
              <a:rPr lang="es-ES" altLang="en-US" sz="1000"/>
              <a:pPr lvl="1">
                <a:spcBef>
                  <a:spcPct val="0"/>
                </a:spcBef>
                <a:buFontTx/>
                <a:buNone/>
              </a:pPr>
              <a:t>12</a:t>
            </a:fld>
            <a:endParaRPr lang="es-ES" altLang="en-US"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5576E58-8517-0B5A-73E3-67F1A562E398}"/>
              </a:ext>
            </a:extLst>
          </p:cNvPr>
          <p:cNvSpPr>
            <a:spLocks noGrp="1" noChangeArrowheads="1"/>
          </p:cNvSpPr>
          <p:nvPr>
            <p:ph type="title"/>
          </p:nvPr>
        </p:nvSpPr>
        <p:spPr/>
        <p:txBody>
          <a:bodyPr/>
          <a:lstStyle/>
          <a:p>
            <a:r>
              <a:rPr lang="en-US" altLang="en-US" sz="2800">
                <a:ea typeface="ＭＳ Ｐゴシック" panose="020B0600070205080204" pitchFamily="34" charset="-128"/>
              </a:rPr>
              <a:t>The OpenGL Camera</a:t>
            </a:r>
          </a:p>
        </p:txBody>
      </p:sp>
      <p:sp>
        <p:nvSpPr>
          <p:cNvPr id="43011" name="Rectangle 3">
            <a:extLst>
              <a:ext uri="{FF2B5EF4-FFF2-40B4-BE49-F238E27FC236}">
                <a16:creationId xmlns:a16="http://schemas.microsoft.com/office/drawing/2014/main" id="{745EB731-F0FC-5ED2-0D2D-B00A71E79C5E}"/>
              </a:ext>
            </a:extLst>
          </p:cNvPr>
          <p:cNvSpPr>
            <a:spLocks noGrp="1" noChangeArrowheads="1"/>
          </p:cNvSpPr>
          <p:nvPr>
            <p:ph idx="1"/>
          </p:nvPr>
        </p:nvSpPr>
        <p:spPr>
          <a:xfrm>
            <a:off x="685800" y="1524000"/>
            <a:ext cx="7924800" cy="4724400"/>
          </a:xfrm>
        </p:spPr>
        <p:txBody>
          <a:bodyPr/>
          <a:lstStyle/>
          <a:p>
            <a:r>
              <a:rPr lang="en-US" altLang="en-US" sz="2400">
                <a:ea typeface="ＭＳ Ｐゴシック" panose="020B0600070205080204" pitchFamily="34" charset="-128"/>
              </a:rPr>
              <a:t>In OpenGL, initially the world and camera frames are the same</a:t>
            </a:r>
          </a:p>
          <a:p>
            <a:pPr lvl="1"/>
            <a:r>
              <a:rPr lang="en-US" altLang="en-US" sz="2000">
                <a:ea typeface="ＭＳ Ｐゴシック" panose="020B0600070205080204" pitchFamily="34" charset="-128"/>
              </a:rPr>
              <a:t>Default model-view matrix is an identity</a:t>
            </a:r>
          </a:p>
          <a:p>
            <a:endParaRPr lang="en-US" altLang="en-US" sz="2400">
              <a:ea typeface="ＭＳ Ｐゴシック" panose="020B0600070205080204" pitchFamily="34" charset="-128"/>
            </a:endParaRPr>
          </a:p>
          <a:p>
            <a:r>
              <a:rPr lang="en-US" altLang="en-US" sz="2400">
                <a:ea typeface="ＭＳ Ｐゴシック" panose="020B0600070205080204" pitchFamily="34" charset="-128"/>
              </a:rPr>
              <a:t>The camera is located at origin and points in the negative z direction</a:t>
            </a:r>
          </a:p>
          <a:p>
            <a:endParaRPr lang="en-US" altLang="en-US" sz="2400">
              <a:ea typeface="ＭＳ Ｐゴシック" panose="020B0600070205080204" pitchFamily="34" charset="-128"/>
            </a:endParaRPr>
          </a:p>
          <a:p>
            <a:r>
              <a:rPr lang="en-US" altLang="en-US" sz="2400">
                <a:ea typeface="ＭＳ Ｐゴシック" panose="020B0600070205080204" pitchFamily="34" charset="-128"/>
              </a:rPr>
              <a:t>OpenGL also specifies a default view volume that is a cube with sides of length 2 centered at the origin</a:t>
            </a:r>
          </a:p>
          <a:p>
            <a:pPr lvl="1"/>
            <a:r>
              <a:rPr lang="en-US" altLang="en-US" sz="2000">
                <a:ea typeface="ＭＳ Ｐゴシック" panose="020B0600070205080204" pitchFamily="34" charset="-128"/>
              </a:rPr>
              <a:t>Default projection matrix is an identity</a:t>
            </a:r>
          </a:p>
        </p:txBody>
      </p:sp>
      <p:sp>
        <p:nvSpPr>
          <p:cNvPr id="43009" name="Slide Number Placeholder 3">
            <a:extLst>
              <a:ext uri="{FF2B5EF4-FFF2-40B4-BE49-F238E27FC236}">
                <a16:creationId xmlns:a16="http://schemas.microsoft.com/office/drawing/2014/main" id="{D328E809-DBE0-9926-B24E-7B73EAD5B13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E1D0AACF-9C69-4849-9BB9-B0D3D521864F}" type="slidenum">
              <a:rPr lang="es-ES" altLang="en-US" sz="1000"/>
              <a:pPr lvl="1">
                <a:spcBef>
                  <a:spcPct val="0"/>
                </a:spcBef>
                <a:buFontTx/>
                <a:buNone/>
              </a:pPr>
              <a:t>13</a:t>
            </a:fld>
            <a:endParaRPr lang="es-ES" altLang="en-US"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EE293A2-1986-DD47-69B7-8521DE356056}"/>
              </a:ext>
            </a:extLst>
          </p:cNvPr>
          <p:cNvSpPr>
            <a:spLocks noGrp="1" noChangeArrowheads="1"/>
          </p:cNvSpPr>
          <p:nvPr>
            <p:ph type="title"/>
          </p:nvPr>
        </p:nvSpPr>
        <p:spPr/>
        <p:txBody>
          <a:bodyPr/>
          <a:lstStyle/>
          <a:p>
            <a:r>
              <a:rPr lang="en-US" altLang="en-US" sz="2800">
                <a:ea typeface="ＭＳ Ｐゴシック" panose="020B0600070205080204" pitchFamily="34" charset="-128"/>
              </a:rPr>
              <a:t>Default Projection</a:t>
            </a:r>
          </a:p>
        </p:txBody>
      </p:sp>
      <p:sp>
        <p:nvSpPr>
          <p:cNvPr id="45059" name="Rectangle 3">
            <a:extLst>
              <a:ext uri="{FF2B5EF4-FFF2-40B4-BE49-F238E27FC236}">
                <a16:creationId xmlns:a16="http://schemas.microsoft.com/office/drawing/2014/main" id="{3CAE2150-5DB3-C877-DFF1-E329CBB8BCC2}"/>
              </a:ext>
            </a:extLst>
          </p:cNvPr>
          <p:cNvSpPr>
            <a:spLocks noGrp="1" noChangeArrowheads="1"/>
          </p:cNvSpPr>
          <p:nvPr>
            <p:ph idx="1"/>
          </p:nvPr>
        </p:nvSpPr>
        <p:spPr>
          <a:xfrm>
            <a:off x="684213" y="1196975"/>
            <a:ext cx="7772400" cy="4724400"/>
          </a:xfrm>
        </p:spPr>
        <p:txBody>
          <a:bodyPr/>
          <a:lstStyle/>
          <a:p>
            <a:pPr>
              <a:buFontTx/>
              <a:buNone/>
            </a:pPr>
            <a:r>
              <a:rPr lang="en-US" altLang="en-US" sz="2400">
                <a:ea typeface="ＭＳ Ｐゴシック" panose="020B0600070205080204" pitchFamily="34" charset="-128"/>
              </a:rPr>
              <a:t>Default projection is orthogonal</a:t>
            </a:r>
          </a:p>
        </p:txBody>
      </p:sp>
      <p:sp>
        <p:nvSpPr>
          <p:cNvPr id="45057" name="Slide Number Placeholder 3">
            <a:extLst>
              <a:ext uri="{FF2B5EF4-FFF2-40B4-BE49-F238E27FC236}">
                <a16:creationId xmlns:a16="http://schemas.microsoft.com/office/drawing/2014/main" id="{9AE44DB9-5CDB-19B8-EFA0-78076C1571F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0C9DA101-BDC0-724B-B415-6FDD3A5F4E39}" type="slidenum">
              <a:rPr lang="es-ES" altLang="en-US" sz="1000"/>
              <a:pPr lvl="1">
                <a:spcBef>
                  <a:spcPct val="0"/>
                </a:spcBef>
                <a:buFontTx/>
                <a:buNone/>
              </a:pPr>
              <a:t>14</a:t>
            </a:fld>
            <a:endParaRPr lang="es-ES" altLang="en-US" sz="1000"/>
          </a:p>
        </p:txBody>
      </p:sp>
      <p:pic>
        <p:nvPicPr>
          <p:cNvPr id="45060" name="Picture 4" descr="AN05F11">
            <a:extLst>
              <a:ext uri="{FF2B5EF4-FFF2-40B4-BE49-F238E27FC236}">
                <a16:creationId xmlns:a16="http://schemas.microsoft.com/office/drawing/2014/main" id="{42AB4A64-DCED-B053-AA10-E239F9DAC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3" y="1873250"/>
            <a:ext cx="43434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Line 5">
            <a:extLst>
              <a:ext uri="{FF2B5EF4-FFF2-40B4-BE49-F238E27FC236}">
                <a16:creationId xmlns:a16="http://schemas.microsoft.com/office/drawing/2014/main" id="{DF488685-6C32-2BC7-1393-40001A641667}"/>
              </a:ext>
            </a:extLst>
          </p:cNvPr>
          <p:cNvSpPr>
            <a:spLocks noChangeShapeType="1"/>
          </p:cNvSpPr>
          <p:nvPr/>
        </p:nvSpPr>
        <p:spPr bwMode="auto">
          <a:xfrm flipH="1">
            <a:off x="5713413" y="2720975"/>
            <a:ext cx="68580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45062" name="Text Box 6">
            <a:extLst>
              <a:ext uri="{FF2B5EF4-FFF2-40B4-BE49-F238E27FC236}">
                <a16:creationId xmlns:a16="http://schemas.microsoft.com/office/drawing/2014/main" id="{C347B149-15AA-7B73-98FA-7D302B603FBA}"/>
              </a:ext>
            </a:extLst>
          </p:cNvPr>
          <p:cNvSpPr txBox="1">
            <a:spLocks noChangeArrowheads="1"/>
          </p:cNvSpPr>
          <p:nvPr/>
        </p:nvSpPr>
        <p:spPr bwMode="auto">
          <a:xfrm>
            <a:off x="6080125" y="2365375"/>
            <a:ext cx="1289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t>clipped out</a:t>
            </a:r>
          </a:p>
        </p:txBody>
      </p:sp>
      <p:sp>
        <p:nvSpPr>
          <p:cNvPr id="45063" name="Text Box 7">
            <a:extLst>
              <a:ext uri="{FF2B5EF4-FFF2-40B4-BE49-F238E27FC236}">
                <a16:creationId xmlns:a16="http://schemas.microsoft.com/office/drawing/2014/main" id="{BA5A6C97-5C13-2D23-BBB0-6BE0C7D135BA}"/>
              </a:ext>
            </a:extLst>
          </p:cNvPr>
          <p:cNvSpPr txBox="1">
            <a:spLocks noChangeArrowheads="1"/>
          </p:cNvSpPr>
          <p:nvPr/>
        </p:nvSpPr>
        <p:spPr bwMode="auto">
          <a:xfrm>
            <a:off x="7105650" y="4117975"/>
            <a:ext cx="55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t>z=0</a:t>
            </a:r>
          </a:p>
        </p:txBody>
      </p:sp>
      <p:sp>
        <p:nvSpPr>
          <p:cNvPr id="45064" name="Line 8">
            <a:extLst>
              <a:ext uri="{FF2B5EF4-FFF2-40B4-BE49-F238E27FC236}">
                <a16:creationId xmlns:a16="http://schemas.microsoft.com/office/drawing/2014/main" id="{617FF0F7-76B9-3850-D147-4E6493F60861}"/>
              </a:ext>
            </a:extLst>
          </p:cNvPr>
          <p:cNvSpPr>
            <a:spLocks noChangeShapeType="1"/>
          </p:cNvSpPr>
          <p:nvPr/>
        </p:nvSpPr>
        <p:spPr bwMode="auto">
          <a:xfrm flipV="1">
            <a:off x="3732213" y="2873375"/>
            <a:ext cx="457200" cy="457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nchorCtr="1"/>
          <a:lstStyle/>
          <a:p>
            <a:endParaRPr lang="en-US"/>
          </a:p>
        </p:txBody>
      </p:sp>
      <p:sp>
        <p:nvSpPr>
          <p:cNvPr id="45065" name="Text Box 9">
            <a:extLst>
              <a:ext uri="{FF2B5EF4-FFF2-40B4-BE49-F238E27FC236}">
                <a16:creationId xmlns:a16="http://schemas.microsoft.com/office/drawing/2014/main" id="{41936CE2-9381-15FE-C0A1-4505F3CFE41A}"/>
              </a:ext>
            </a:extLst>
          </p:cNvPr>
          <p:cNvSpPr txBox="1">
            <a:spLocks noChangeArrowheads="1"/>
          </p:cNvSpPr>
          <p:nvPr/>
        </p:nvSpPr>
        <p:spPr bwMode="auto">
          <a:xfrm>
            <a:off x="3662363" y="28225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6DDFCA1-FD21-57A0-4B3C-9A91F2F27B67}"/>
              </a:ext>
            </a:extLst>
          </p:cNvPr>
          <p:cNvSpPr>
            <a:spLocks noGrp="1" noChangeArrowheads="1"/>
          </p:cNvSpPr>
          <p:nvPr>
            <p:ph type="title"/>
          </p:nvPr>
        </p:nvSpPr>
        <p:spPr>
          <a:xfrm>
            <a:off x="1600200" y="228600"/>
            <a:ext cx="6858000" cy="1066800"/>
          </a:xfrm>
        </p:spPr>
        <p:txBody>
          <a:bodyPr/>
          <a:lstStyle/>
          <a:p>
            <a:r>
              <a:rPr lang="en-US" altLang="en-US" sz="2800">
                <a:ea typeface="ＭＳ Ｐゴシック" panose="020B0600070205080204" pitchFamily="34" charset="-128"/>
              </a:rPr>
              <a:t>Moving the Camera Frame</a:t>
            </a:r>
          </a:p>
        </p:txBody>
      </p:sp>
      <p:sp>
        <p:nvSpPr>
          <p:cNvPr id="47107" name="Rectangle 3">
            <a:extLst>
              <a:ext uri="{FF2B5EF4-FFF2-40B4-BE49-F238E27FC236}">
                <a16:creationId xmlns:a16="http://schemas.microsoft.com/office/drawing/2014/main" id="{1F6AAA63-9A31-5D08-0CE8-FB629381D1C7}"/>
              </a:ext>
            </a:extLst>
          </p:cNvPr>
          <p:cNvSpPr>
            <a:spLocks noGrp="1" noChangeArrowheads="1"/>
          </p:cNvSpPr>
          <p:nvPr>
            <p:ph idx="1"/>
          </p:nvPr>
        </p:nvSpPr>
        <p:spPr>
          <a:xfrm>
            <a:off x="685800" y="1524000"/>
            <a:ext cx="8153400" cy="4724400"/>
          </a:xfrm>
        </p:spPr>
        <p:txBody>
          <a:bodyPr/>
          <a:lstStyle/>
          <a:p>
            <a:r>
              <a:rPr lang="en-US" altLang="en-US" sz="2400">
                <a:ea typeface="ＭＳ Ｐゴシック" panose="020B0600070205080204" pitchFamily="34" charset="-128"/>
              </a:rPr>
              <a:t>If we want to visualize object with both positive and negative z values we can either</a:t>
            </a:r>
          </a:p>
          <a:p>
            <a:pPr lvl="1"/>
            <a:r>
              <a:rPr lang="en-US" altLang="en-US" sz="2000">
                <a:ea typeface="ＭＳ Ｐゴシック" panose="020B0600070205080204" pitchFamily="34" charset="-128"/>
              </a:rPr>
              <a:t>Move the camera in the positive z direction</a:t>
            </a:r>
          </a:p>
          <a:p>
            <a:pPr lvl="2"/>
            <a:r>
              <a:rPr lang="en-US" altLang="en-US" sz="1800">
                <a:ea typeface="ＭＳ Ｐゴシック" panose="020B0600070205080204" pitchFamily="34" charset="-128"/>
              </a:rPr>
              <a:t>Translate the camera frame</a:t>
            </a:r>
          </a:p>
          <a:p>
            <a:pPr lvl="1"/>
            <a:r>
              <a:rPr lang="en-US" altLang="en-US" sz="2000">
                <a:ea typeface="ＭＳ Ｐゴシック" panose="020B0600070205080204" pitchFamily="34" charset="-128"/>
              </a:rPr>
              <a:t>Move the objects in the negative z direction</a:t>
            </a:r>
          </a:p>
          <a:p>
            <a:pPr lvl="2"/>
            <a:r>
              <a:rPr lang="en-US" altLang="en-US" sz="1800">
                <a:ea typeface="ＭＳ Ｐゴシック" panose="020B0600070205080204" pitchFamily="34" charset="-128"/>
              </a:rPr>
              <a:t>Translate the world frame</a:t>
            </a:r>
          </a:p>
          <a:p>
            <a:r>
              <a:rPr lang="en-US" altLang="en-US" sz="2400">
                <a:ea typeface="ＭＳ Ｐゴシック" panose="020B0600070205080204" pitchFamily="34" charset="-128"/>
              </a:rPr>
              <a:t>Both of these views are equivalent and are determined by the model-view matrix</a:t>
            </a:r>
          </a:p>
          <a:p>
            <a:pPr lvl="1"/>
            <a:r>
              <a:rPr lang="en-US" altLang="en-US" sz="2000">
                <a:ea typeface="ＭＳ Ｐゴシック" panose="020B0600070205080204" pitchFamily="34" charset="-128"/>
              </a:rPr>
              <a:t>Want a translation (</a:t>
            </a:r>
            <a:r>
              <a:rPr lang="en-US" altLang="en-US" sz="2000" b="1">
                <a:latin typeface="Courier New" panose="02070309020205020404" pitchFamily="49" charset="0"/>
                <a:ea typeface="ＭＳ Ｐゴシック" panose="020B0600070205080204" pitchFamily="34" charset="-128"/>
              </a:rPr>
              <a:t>glTranslatef(0.0,0.0,-d);</a:t>
            </a:r>
            <a:r>
              <a:rPr lang="en-US" altLang="en-US" sz="2000">
                <a:ea typeface="ＭＳ Ｐゴシック" panose="020B0600070205080204" pitchFamily="34" charset="-128"/>
              </a:rPr>
              <a:t>)</a:t>
            </a:r>
          </a:p>
          <a:p>
            <a:pPr lvl="1"/>
            <a:r>
              <a:rPr lang="en-US" altLang="en-US" sz="2000" b="1">
                <a:latin typeface="Courier New" panose="02070309020205020404" pitchFamily="49" charset="0"/>
                <a:ea typeface="ＭＳ Ｐゴシック" panose="020B0600070205080204" pitchFamily="34" charset="-128"/>
              </a:rPr>
              <a:t>d &gt; 0</a:t>
            </a:r>
          </a:p>
        </p:txBody>
      </p:sp>
      <p:sp>
        <p:nvSpPr>
          <p:cNvPr id="47105" name="Slide Number Placeholder 3">
            <a:extLst>
              <a:ext uri="{FF2B5EF4-FFF2-40B4-BE49-F238E27FC236}">
                <a16:creationId xmlns:a16="http://schemas.microsoft.com/office/drawing/2014/main" id="{A258259C-1EB9-123E-45EE-5770191999F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D6590234-C7EB-5F4B-A033-483A6D4E78A9}" type="slidenum">
              <a:rPr lang="es-ES" altLang="en-US" sz="1000"/>
              <a:pPr lvl="1">
                <a:spcBef>
                  <a:spcPct val="0"/>
                </a:spcBef>
                <a:buFontTx/>
                <a:buNone/>
              </a:pPr>
              <a:t>15</a:t>
            </a:fld>
            <a:endParaRPr lang="es-ES" altLang="en-US"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C22127D-BBC2-1242-1EFE-AABB357A0F91}"/>
              </a:ext>
            </a:extLst>
          </p:cNvPr>
          <p:cNvSpPr>
            <a:spLocks noGrp="1" noChangeArrowheads="1"/>
          </p:cNvSpPr>
          <p:nvPr>
            <p:ph type="title"/>
          </p:nvPr>
        </p:nvSpPr>
        <p:spPr/>
        <p:txBody>
          <a:bodyPr/>
          <a:lstStyle/>
          <a:p>
            <a:r>
              <a:rPr lang="en-US" altLang="en-US" sz="2800">
                <a:ea typeface="ＭＳ Ｐゴシック" panose="020B0600070205080204" pitchFamily="34" charset="-128"/>
              </a:rPr>
              <a:t>Moving Camera back from Origin</a:t>
            </a:r>
            <a:r>
              <a:rPr lang="en-US" altLang="en-US" sz="4100">
                <a:ea typeface="ＭＳ Ｐゴシック" panose="020B0600070205080204" pitchFamily="34" charset="-128"/>
              </a:rPr>
              <a:t> </a:t>
            </a:r>
          </a:p>
        </p:txBody>
      </p:sp>
      <p:sp>
        <p:nvSpPr>
          <p:cNvPr id="49156" name="Text Box 4">
            <a:extLst>
              <a:ext uri="{FF2B5EF4-FFF2-40B4-BE49-F238E27FC236}">
                <a16:creationId xmlns:a16="http://schemas.microsoft.com/office/drawing/2014/main" id="{94A3EB04-2D2C-A537-B4E3-A712F2D2D1EC}"/>
              </a:ext>
            </a:extLst>
          </p:cNvPr>
          <p:cNvSpPr>
            <a:spLocks noGrp="1" noChangeArrowheads="1"/>
          </p:cNvSpPr>
          <p:nvPr>
            <p:ph idx="1"/>
          </p:nvPr>
        </p:nvSpPr>
        <p:spPr>
          <a:xfrm>
            <a:off x="1400175" y="1938338"/>
            <a:ext cx="2209800" cy="609600"/>
          </a:xfrm>
          <a:noFill/>
        </p:spPr>
        <p:txBody>
          <a:bodyPr/>
          <a:lstStyle/>
          <a:p>
            <a:pPr>
              <a:spcBef>
                <a:spcPct val="0"/>
              </a:spcBef>
              <a:buFontTx/>
              <a:buNone/>
            </a:pPr>
            <a:r>
              <a:rPr lang="en-US" altLang="en-US" sz="2000">
                <a:ea typeface="ＭＳ Ｐゴシック" panose="020B0600070205080204" pitchFamily="34" charset="-128"/>
              </a:rPr>
              <a:t>default frames</a:t>
            </a:r>
          </a:p>
        </p:txBody>
      </p:sp>
      <p:sp>
        <p:nvSpPr>
          <p:cNvPr id="49153" name="Slide Number Placeholder 3">
            <a:extLst>
              <a:ext uri="{FF2B5EF4-FFF2-40B4-BE49-F238E27FC236}">
                <a16:creationId xmlns:a16="http://schemas.microsoft.com/office/drawing/2014/main" id="{B6CA70B4-9534-969B-DF77-BA8676D1FDE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65583B6F-F357-FA42-828D-70F82954856C}" type="slidenum">
              <a:rPr lang="es-ES" altLang="en-US" sz="1000"/>
              <a:pPr lvl="1">
                <a:spcBef>
                  <a:spcPct val="0"/>
                </a:spcBef>
                <a:buFontTx/>
                <a:buNone/>
              </a:pPr>
              <a:t>16</a:t>
            </a:fld>
            <a:endParaRPr lang="es-ES" altLang="en-US" sz="1000"/>
          </a:p>
        </p:txBody>
      </p:sp>
      <p:pic>
        <p:nvPicPr>
          <p:cNvPr id="49155" name="Picture 3" descr="AN05F13">
            <a:extLst>
              <a:ext uri="{FF2B5EF4-FFF2-40B4-BE49-F238E27FC236}">
                <a16:creationId xmlns:a16="http://schemas.microsoft.com/office/drawing/2014/main" id="{5A5E0ED4-8216-B28E-DCFB-6CD662AA4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557338"/>
            <a:ext cx="6446838"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 Box 5">
            <a:extLst>
              <a:ext uri="{FF2B5EF4-FFF2-40B4-BE49-F238E27FC236}">
                <a16:creationId xmlns:a16="http://schemas.microsoft.com/office/drawing/2014/main" id="{E8F40B10-AFF5-18BA-E96E-B926BBB6D030}"/>
              </a:ext>
            </a:extLst>
          </p:cNvPr>
          <p:cNvSpPr txBox="1">
            <a:spLocks noChangeArrowheads="1"/>
          </p:cNvSpPr>
          <p:nvPr/>
        </p:nvSpPr>
        <p:spPr bwMode="auto">
          <a:xfrm>
            <a:off x="4398963" y="1147763"/>
            <a:ext cx="3467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frames after translation by –d</a:t>
            </a:r>
          </a:p>
          <a:p>
            <a:pPr>
              <a:spcBef>
                <a:spcPct val="0"/>
              </a:spcBef>
              <a:buFontTx/>
              <a:buNone/>
            </a:pPr>
            <a:r>
              <a:rPr lang="en-US" altLang="en-US" sz="2000"/>
              <a:t>                  d &gt; 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E6EDCE5-0FD8-9139-F498-09612E0242FD}"/>
              </a:ext>
            </a:extLst>
          </p:cNvPr>
          <p:cNvSpPr>
            <a:spLocks noGrp="1" noChangeArrowheads="1"/>
          </p:cNvSpPr>
          <p:nvPr>
            <p:ph type="title"/>
          </p:nvPr>
        </p:nvSpPr>
        <p:spPr/>
        <p:txBody>
          <a:bodyPr/>
          <a:lstStyle/>
          <a:p>
            <a:r>
              <a:rPr lang="en-US" altLang="en-US" sz="2800">
                <a:ea typeface="ＭＳ Ｐゴシック" panose="020B0600070205080204" pitchFamily="34" charset="-128"/>
              </a:rPr>
              <a:t>Moving the Camera</a:t>
            </a:r>
          </a:p>
        </p:txBody>
      </p:sp>
      <p:sp>
        <p:nvSpPr>
          <p:cNvPr id="51203" name="Rectangle 3">
            <a:extLst>
              <a:ext uri="{FF2B5EF4-FFF2-40B4-BE49-F238E27FC236}">
                <a16:creationId xmlns:a16="http://schemas.microsoft.com/office/drawing/2014/main" id="{6A40EA19-89BB-12F0-2CCA-721E9CD31CD1}"/>
              </a:ext>
            </a:extLst>
          </p:cNvPr>
          <p:cNvSpPr>
            <a:spLocks noGrp="1" noChangeArrowheads="1"/>
          </p:cNvSpPr>
          <p:nvPr>
            <p:ph idx="1"/>
          </p:nvPr>
        </p:nvSpPr>
        <p:spPr/>
        <p:txBody>
          <a:bodyPr/>
          <a:lstStyle/>
          <a:p>
            <a:r>
              <a:rPr lang="en-US" altLang="en-US" sz="2400">
                <a:ea typeface="ＭＳ Ｐゴシック" panose="020B0600070205080204" pitchFamily="34" charset="-128"/>
              </a:rPr>
              <a:t>We can move the camera to any desired position by a sequence of rotations and translations</a:t>
            </a:r>
          </a:p>
          <a:p>
            <a:r>
              <a:rPr lang="en-US" altLang="en-US" sz="2400">
                <a:ea typeface="ＭＳ Ｐゴシック" panose="020B0600070205080204" pitchFamily="34" charset="-128"/>
              </a:rPr>
              <a:t>Example: side view</a:t>
            </a:r>
          </a:p>
          <a:p>
            <a:pPr lvl="1"/>
            <a:r>
              <a:rPr lang="en-US" altLang="en-US" sz="2000">
                <a:ea typeface="ＭＳ Ｐゴシック" panose="020B0600070205080204" pitchFamily="34" charset="-128"/>
              </a:rPr>
              <a:t>Rotate the camera</a:t>
            </a:r>
          </a:p>
          <a:p>
            <a:pPr lvl="1"/>
            <a:r>
              <a:rPr lang="en-US" altLang="en-US" sz="2000">
                <a:ea typeface="ＭＳ Ｐゴシック" panose="020B0600070205080204" pitchFamily="34" charset="-128"/>
              </a:rPr>
              <a:t>Move it away from origin</a:t>
            </a:r>
          </a:p>
          <a:p>
            <a:pPr lvl="1"/>
            <a:r>
              <a:rPr lang="en-US" altLang="en-US" sz="2000">
                <a:ea typeface="ＭＳ Ｐゴシック" panose="020B0600070205080204" pitchFamily="34" charset="-128"/>
              </a:rPr>
              <a:t>Model-view matrix C = TR</a:t>
            </a:r>
          </a:p>
        </p:txBody>
      </p:sp>
      <p:sp>
        <p:nvSpPr>
          <p:cNvPr id="51201" name="Slide Number Placeholder 3">
            <a:extLst>
              <a:ext uri="{FF2B5EF4-FFF2-40B4-BE49-F238E27FC236}">
                <a16:creationId xmlns:a16="http://schemas.microsoft.com/office/drawing/2014/main" id="{F8407E6D-8952-9457-A59E-E821D33BC7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1569E81D-72C3-7A42-BA30-042143004FA6}" type="slidenum">
              <a:rPr lang="es-ES" altLang="en-US" sz="1000"/>
              <a:pPr lvl="1">
                <a:spcBef>
                  <a:spcPct val="0"/>
                </a:spcBef>
                <a:buFontTx/>
                <a:buNone/>
              </a:pPr>
              <a:t>17</a:t>
            </a:fld>
            <a:endParaRPr lang="es-ES" altLang="en-US" sz="1000"/>
          </a:p>
        </p:txBody>
      </p:sp>
      <p:pic>
        <p:nvPicPr>
          <p:cNvPr id="51204" name="Picture 4" descr="AN05F14">
            <a:extLst>
              <a:ext uri="{FF2B5EF4-FFF2-40B4-BE49-F238E27FC236}">
                <a16:creationId xmlns:a16="http://schemas.microsoft.com/office/drawing/2014/main" id="{555D188A-BE31-C2FF-40F5-A96A26F8F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590800"/>
            <a:ext cx="3227388"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32FDBD1-B5B2-628B-C853-98C66016A22E}"/>
              </a:ext>
            </a:extLst>
          </p:cNvPr>
          <p:cNvSpPr>
            <a:spLocks noGrp="1" noChangeArrowheads="1"/>
          </p:cNvSpPr>
          <p:nvPr>
            <p:ph type="title"/>
          </p:nvPr>
        </p:nvSpPr>
        <p:spPr/>
        <p:txBody>
          <a:bodyPr/>
          <a:lstStyle/>
          <a:p>
            <a:r>
              <a:rPr lang="en-US" altLang="en-US" sz="2800">
                <a:ea typeface="ＭＳ Ｐゴシック" panose="020B0600070205080204" pitchFamily="34" charset="-128"/>
              </a:rPr>
              <a:t>OpenGL code</a:t>
            </a:r>
          </a:p>
        </p:txBody>
      </p:sp>
      <p:sp>
        <p:nvSpPr>
          <p:cNvPr id="53251" name="Rectangle 3">
            <a:extLst>
              <a:ext uri="{FF2B5EF4-FFF2-40B4-BE49-F238E27FC236}">
                <a16:creationId xmlns:a16="http://schemas.microsoft.com/office/drawing/2014/main" id="{CEBCE7DC-601B-769C-2B95-A4D275E3AE52}"/>
              </a:ext>
            </a:extLst>
          </p:cNvPr>
          <p:cNvSpPr>
            <a:spLocks noGrp="1" noChangeArrowheads="1"/>
          </p:cNvSpPr>
          <p:nvPr>
            <p:ph idx="1"/>
          </p:nvPr>
        </p:nvSpPr>
        <p:spPr/>
        <p:txBody>
          <a:bodyPr/>
          <a:lstStyle/>
          <a:p>
            <a:endParaRPr lang="en-GB" altLang="en-US" sz="2400">
              <a:ea typeface="ＭＳ Ｐゴシック" panose="020B0600070205080204" pitchFamily="34" charset="-128"/>
            </a:endParaRPr>
          </a:p>
        </p:txBody>
      </p:sp>
      <p:sp>
        <p:nvSpPr>
          <p:cNvPr id="53249" name="Slide Number Placeholder 3">
            <a:extLst>
              <a:ext uri="{FF2B5EF4-FFF2-40B4-BE49-F238E27FC236}">
                <a16:creationId xmlns:a16="http://schemas.microsoft.com/office/drawing/2014/main" id="{63C6777B-6EB0-AAD1-D4C5-38CF1EDCD93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DB81B29A-4BA5-E540-A851-5DB5E77E84E0}" type="slidenum">
              <a:rPr lang="es-ES" altLang="en-US" sz="1000"/>
              <a:pPr lvl="1">
                <a:spcBef>
                  <a:spcPct val="0"/>
                </a:spcBef>
                <a:buFontTx/>
                <a:buNone/>
              </a:pPr>
              <a:t>18</a:t>
            </a:fld>
            <a:endParaRPr lang="es-ES" altLang="en-US" sz="1000"/>
          </a:p>
        </p:txBody>
      </p:sp>
      <p:sp>
        <p:nvSpPr>
          <p:cNvPr id="53252" name="Text Box 4">
            <a:extLst>
              <a:ext uri="{FF2B5EF4-FFF2-40B4-BE49-F238E27FC236}">
                <a16:creationId xmlns:a16="http://schemas.microsoft.com/office/drawing/2014/main" id="{890CBAA9-E82B-9BDA-1561-1326AD26ACD8}"/>
              </a:ext>
            </a:extLst>
          </p:cNvPr>
          <p:cNvSpPr txBox="1">
            <a:spLocks noChangeArrowheads="1"/>
          </p:cNvSpPr>
          <p:nvPr/>
        </p:nvSpPr>
        <p:spPr bwMode="auto">
          <a:xfrm>
            <a:off x="1600200" y="3276600"/>
            <a:ext cx="49085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b="1">
                <a:latin typeface="Courier New" panose="02070309020205020404" pitchFamily="49" charset="0"/>
              </a:rPr>
              <a:t>glMatrixMode(GL_MODELVIEW)</a:t>
            </a:r>
          </a:p>
          <a:p>
            <a:pPr>
              <a:spcBef>
                <a:spcPct val="0"/>
              </a:spcBef>
              <a:buFontTx/>
              <a:buNone/>
            </a:pPr>
            <a:r>
              <a:rPr lang="en-US" altLang="en-US" sz="2000" b="1">
                <a:latin typeface="Courier New" panose="02070309020205020404" pitchFamily="49" charset="0"/>
              </a:rPr>
              <a:t>glLoadIdentity();</a:t>
            </a:r>
          </a:p>
          <a:p>
            <a:pPr>
              <a:spcBef>
                <a:spcPct val="0"/>
              </a:spcBef>
              <a:buFontTx/>
              <a:buNone/>
            </a:pPr>
            <a:r>
              <a:rPr lang="en-US" altLang="en-US" sz="2000" b="1">
                <a:latin typeface="Courier New" panose="02070309020205020404" pitchFamily="49" charset="0"/>
              </a:rPr>
              <a:t>glTranslatef(0.0, 0.0, -d);</a:t>
            </a:r>
          </a:p>
          <a:p>
            <a:pPr>
              <a:spcBef>
                <a:spcPct val="0"/>
              </a:spcBef>
              <a:buFontTx/>
              <a:buNone/>
            </a:pPr>
            <a:r>
              <a:rPr lang="en-US" altLang="en-US" sz="2000" b="1">
                <a:latin typeface="Courier New" panose="02070309020205020404" pitchFamily="49" charset="0"/>
              </a:rPr>
              <a:t>glRotatef(90.0, 0.0, 1.0, 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E0137C1-CEB3-9ADD-7690-89308A523352}"/>
              </a:ext>
            </a:extLst>
          </p:cNvPr>
          <p:cNvSpPr>
            <a:spLocks noGrp="1" noChangeArrowheads="1"/>
          </p:cNvSpPr>
          <p:nvPr>
            <p:ph type="title"/>
          </p:nvPr>
        </p:nvSpPr>
        <p:spPr/>
        <p:txBody>
          <a:bodyPr/>
          <a:lstStyle/>
          <a:p>
            <a:r>
              <a:rPr lang="en-US" altLang="en-US" sz="2800">
                <a:ea typeface="ＭＳ Ｐゴシック" panose="020B0600070205080204" pitchFamily="34" charset="-128"/>
              </a:rPr>
              <a:t>The LookAt Function</a:t>
            </a:r>
          </a:p>
        </p:txBody>
      </p:sp>
      <p:sp>
        <p:nvSpPr>
          <p:cNvPr id="55299" name="Rectangle 3">
            <a:extLst>
              <a:ext uri="{FF2B5EF4-FFF2-40B4-BE49-F238E27FC236}">
                <a16:creationId xmlns:a16="http://schemas.microsoft.com/office/drawing/2014/main" id="{5BB580D8-DA4C-D4BF-B15C-5650AFF7E069}"/>
              </a:ext>
            </a:extLst>
          </p:cNvPr>
          <p:cNvSpPr>
            <a:spLocks noGrp="1" noChangeArrowheads="1"/>
          </p:cNvSpPr>
          <p:nvPr>
            <p:ph idx="1"/>
          </p:nvPr>
        </p:nvSpPr>
        <p:spPr>
          <a:xfrm>
            <a:off x="685800" y="1524000"/>
            <a:ext cx="8001000" cy="4724400"/>
          </a:xfrm>
        </p:spPr>
        <p:txBody>
          <a:bodyPr/>
          <a:lstStyle/>
          <a:p>
            <a:r>
              <a:rPr lang="en-US" altLang="en-US" sz="2400">
                <a:ea typeface="ＭＳ Ｐゴシック" panose="020B0600070205080204" pitchFamily="34" charset="-128"/>
              </a:rPr>
              <a:t>The GLU library contains the function glLookAt to from the required modelview matrix through a simple interface</a:t>
            </a:r>
          </a:p>
          <a:p>
            <a:r>
              <a:rPr lang="en-US" altLang="en-US" sz="2400">
                <a:ea typeface="ＭＳ Ｐゴシック" panose="020B0600070205080204" pitchFamily="34" charset="-128"/>
              </a:rPr>
              <a:t>Note the need for setting an up direction</a:t>
            </a:r>
          </a:p>
          <a:p>
            <a:r>
              <a:rPr lang="en-US" altLang="en-US" sz="2400">
                <a:ea typeface="ＭＳ Ｐゴシック" panose="020B0600070205080204" pitchFamily="34" charset="-128"/>
              </a:rPr>
              <a:t>Still need to initialize </a:t>
            </a:r>
          </a:p>
          <a:p>
            <a:pPr lvl="1"/>
            <a:r>
              <a:rPr lang="en-US" altLang="en-US" sz="2000">
                <a:ea typeface="ＭＳ Ｐゴシック" panose="020B0600070205080204" pitchFamily="34" charset="-128"/>
              </a:rPr>
              <a:t>Can concatenate with modeling transformations</a:t>
            </a:r>
          </a:p>
          <a:p>
            <a:r>
              <a:rPr lang="en-US" altLang="en-US" sz="2400">
                <a:ea typeface="ＭＳ Ｐゴシック" panose="020B0600070205080204" pitchFamily="34" charset="-128"/>
              </a:rPr>
              <a:t>Example: isometric view of cube aligned with axes</a:t>
            </a:r>
          </a:p>
        </p:txBody>
      </p:sp>
      <p:sp>
        <p:nvSpPr>
          <p:cNvPr id="55297" name="Slide Number Placeholder 3">
            <a:extLst>
              <a:ext uri="{FF2B5EF4-FFF2-40B4-BE49-F238E27FC236}">
                <a16:creationId xmlns:a16="http://schemas.microsoft.com/office/drawing/2014/main" id="{544124A1-EAE4-B599-E35E-9C842BD401B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A5CFF4CA-DE52-D74F-BBEF-28912F37CC5C}" type="slidenum">
              <a:rPr lang="es-ES" altLang="en-US" sz="1000"/>
              <a:pPr lvl="1">
                <a:spcBef>
                  <a:spcPct val="0"/>
                </a:spcBef>
                <a:buFontTx/>
                <a:buNone/>
              </a:pPr>
              <a:t>19</a:t>
            </a:fld>
            <a:endParaRPr lang="es-ES" altLang="en-US" sz="1000"/>
          </a:p>
        </p:txBody>
      </p:sp>
      <p:sp>
        <p:nvSpPr>
          <p:cNvPr id="55300" name="Text Box 4">
            <a:extLst>
              <a:ext uri="{FF2B5EF4-FFF2-40B4-BE49-F238E27FC236}">
                <a16:creationId xmlns:a16="http://schemas.microsoft.com/office/drawing/2014/main" id="{2689045D-42F0-EB7A-AE24-A4ECBF149DC3}"/>
              </a:ext>
            </a:extLst>
          </p:cNvPr>
          <p:cNvSpPr txBox="1">
            <a:spLocks noChangeArrowheads="1"/>
          </p:cNvSpPr>
          <p:nvPr/>
        </p:nvSpPr>
        <p:spPr bwMode="auto">
          <a:xfrm>
            <a:off x="468313" y="4652963"/>
            <a:ext cx="8413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b="1">
                <a:latin typeface="Courier New" panose="02070309020205020404" pitchFamily="49" charset="0"/>
              </a:rPr>
              <a:t>glMatrixMode(GL_MODELVIEW):</a:t>
            </a:r>
          </a:p>
          <a:p>
            <a:pPr>
              <a:spcBef>
                <a:spcPct val="0"/>
              </a:spcBef>
              <a:buFontTx/>
              <a:buNone/>
            </a:pPr>
            <a:r>
              <a:rPr lang="en-US" altLang="en-US" sz="2000" b="1">
                <a:latin typeface="Courier New" panose="02070309020205020404" pitchFamily="49" charset="0"/>
              </a:rPr>
              <a:t>glLoadIdentity();</a:t>
            </a:r>
          </a:p>
          <a:p>
            <a:pPr>
              <a:spcBef>
                <a:spcPct val="0"/>
              </a:spcBef>
              <a:buFontTx/>
              <a:buNone/>
            </a:pPr>
            <a:r>
              <a:rPr lang="en-US" altLang="en-US" sz="2000" b="1">
                <a:latin typeface="Courier New" panose="02070309020205020404" pitchFamily="49" charset="0"/>
              </a:rPr>
              <a:t>gluLookAt(1.0, 1.0, 1.0, 0.0, 0.0, 0.0, 0., 1.0. 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E3A6E83-614C-2C89-653B-80591D65C3A5}"/>
              </a:ext>
            </a:extLst>
          </p:cNvPr>
          <p:cNvSpPr>
            <a:spLocks noGrp="1" noChangeArrowheads="1"/>
          </p:cNvSpPr>
          <p:nvPr>
            <p:ph type="title"/>
          </p:nvPr>
        </p:nvSpPr>
        <p:spPr>
          <a:xfrm>
            <a:off x="1441450" y="0"/>
            <a:ext cx="6248400" cy="1066800"/>
          </a:xfrm>
        </p:spPr>
        <p:txBody>
          <a:bodyPr/>
          <a:lstStyle/>
          <a:p>
            <a:r>
              <a:rPr lang="en-US" altLang="en-US">
                <a:ea typeface="ＭＳ Ｐゴシック" panose="020B0600070205080204" pitchFamily="34" charset="-128"/>
              </a:rPr>
              <a:t>Viewing in 3D</a:t>
            </a:r>
          </a:p>
        </p:txBody>
      </p:sp>
      <p:sp>
        <p:nvSpPr>
          <p:cNvPr id="20483" name="Rectangle 3">
            <a:extLst>
              <a:ext uri="{FF2B5EF4-FFF2-40B4-BE49-F238E27FC236}">
                <a16:creationId xmlns:a16="http://schemas.microsoft.com/office/drawing/2014/main" id="{3556190D-590A-6CDB-D03F-570F6A629465}"/>
              </a:ext>
            </a:extLst>
          </p:cNvPr>
          <p:cNvSpPr>
            <a:spLocks noGrp="1" noChangeArrowheads="1"/>
          </p:cNvSpPr>
          <p:nvPr>
            <p:ph idx="1"/>
          </p:nvPr>
        </p:nvSpPr>
        <p:spPr>
          <a:xfrm>
            <a:off x="755650" y="1052513"/>
            <a:ext cx="8136830" cy="4876800"/>
          </a:xfrm>
        </p:spPr>
        <p:txBody>
          <a:bodyPr/>
          <a:lstStyle/>
          <a:p>
            <a:r>
              <a:rPr lang="en-US" altLang="en-US" sz="2400" dirty="0">
                <a:ea typeface="ＭＳ Ｐゴシック" panose="020B0600070205080204" pitchFamily="34" charset="-128"/>
              </a:rPr>
              <a:t>Viewing requires three basic elements</a:t>
            </a:r>
          </a:p>
          <a:p>
            <a:pPr lvl="1"/>
            <a:r>
              <a:rPr lang="en-US" altLang="en-US" sz="2200" dirty="0">
                <a:ea typeface="ＭＳ Ｐゴシック" panose="020B0600070205080204" pitchFamily="34" charset="-128"/>
              </a:rPr>
              <a:t>One or more objects</a:t>
            </a:r>
          </a:p>
          <a:p>
            <a:pPr lvl="1"/>
            <a:r>
              <a:rPr lang="en-US" altLang="en-US" sz="2200" dirty="0">
                <a:ea typeface="ＭＳ Ｐゴシック" panose="020B0600070205080204" pitchFamily="34" charset="-128"/>
              </a:rPr>
              <a:t>A viewer with a projection surface</a:t>
            </a:r>
          </a:p>
          <a:p>
            <a:pPr lvl="1"/>
            <a:r>
              <a:rPr lang="en-US" altLang="en-US" sz="2200" dirty="0">
                <a:ea typeface="ＭＳ Ｐゴシック" panose="020B0600070205080204" pitchFamily="34" charset="-128"/>
              </a:rPr>
              <a:t>Projectors that go from the object(s) to the projection surface</a:t>
            </a:r>
          </a:p>
          <a:p>
            <a:pPr lvl="1"/>
            <a:endParaRPr lang="en-US" altLang="en-US" sz="2200" dirty="0">
              <a:ea typeface="ＭＳ Ｐゴシック" panose="020B0600070205080204" pitchFamily="34" charset="-128"/>
            </a:endParaRPr>
          </a:p>
          <a:p>
            <a:r>
              <a:rPr lang="en-US" altLang="en-US" sz="2400" dirty="0">
                <a:ea typeface="ＭＳ Ｐゴシック" panose="020B0600070205080204" pitchFamily="34" charset="-128"/>
              </a:rPr>
              <a:t>Classical views are based on the relationship among these elements</a:t>
            </a:r>
          </a:p>
          <a:p>
            <a:pPr lvl="1"/>
            <a:r>
              <a:rPr lang="en-US" altLang="en-US" sz="2200" dirty="0">
                <a:ea typeface="ＭＳ Ｐゴシック" panose="020B0600070205080204" pitchFamily="34" charset="-128"/>
              </a:rPr>
              <a:t>The viewer picks up the object and orients it how she would like to see it</a:t>
            </a:r>
          </a:p>
          <a:p>
            <a:endParaRPr lang="en-US" altLang="en-US" sz="2400" dirty="0">
              <a:ea typeface="ＭＳ Ｐゴシック" panose="020B0600070205080204" pitchFamily="34" charset="-128"/>
            </a:endParaRPr>
          </a:p>
          <a:p>
            <a:r>
              <a:rPr lang="en-US" altLang="en-US" sz="2400" dirty="0">
                <a:ea typeface="ＭＳ Ｐゴシック" panose="020B0600070205080204" pitchFamily="34" charset="-128"/>
              </a:rPr>
              <a:t>Each object is assumed to constructed from flat </a:t>
            </a:r>
            <a:r>
              <a:rPr lang="en-US" altLang="en-US" sz="2400" i="1" dirty="0">
                <a:ea typeface="ＭＳ Ｐゴシック" panose="020B0600070205080204" pitchFamily="34" charset="-128"/>
              </a:rPr>
              <a:t>principal faces </a:t>
            </a:r>
          </a:p>
          <a:p>
            <a:pPr lvl="1"/>
            <a:r>
              <a:rPr lang="en-US" altLang="en-US" sz="2000" dirty="0">
                <a:ea typeface="ＭＳ Ｐゴシック" panose="020B0600070205080204" pitchFamily="34" charset="-128"/>
              </a:rPr>
              <a:t>Buildings, </a:t>
            </a:r>
            <a:r>
              <a:rPr lang="en-US" altLang="en-US" sz="2000" dirty="0" err="1">
                <a:ea typeface="ＭＳ Ｐゴシック" panose="020B0600070205080204" pitchFamily="34" charset="-128"/>
              </a:rPr>
              <a:t>polyhedra</a:t>
            </a:r>
            <a:r>
              <a:rPr lang="en-US" altLang="en-US" sz="2000" dirty="0">
                <a:ea typeface="ＭＳ Ｐゴシック" panose="020B0600070205080204" pitchFamily="34" charset="-128"/>
              </a:rPr>
              <a:t>, manufactured objects</a:t>
            </a:r>
          </a:p>
        </p:txBody>
      </p:sp>
      <p:sp>
        <p:nvSpPr>
          <p:cNvPr id="20481" name="Slide Number Placeholder 3">
            <a:extLst>
              <a:ext uri="{FF2B5EF4-FFF2-40B4-BE49-F238E27FC236}">
                <a16:creationId xmlns:a16="http://schemas.microsoft.com/office/drawing/2014/main" id="{D7BF0F98-6603-A38B-240F-BB69546A82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0937C345-1A34-0240-ABDF-3FB831116724}" type="slidenum">
              <a:rPr lang="es-ES" altLang="en-US" sz="1000"/>
              <a:pPr lvl="1">
                <a:spcBef>
                  <a:spcPct val="0"/>
                </a:spcBef>
                <a:buFontTx/>
                <a:buNone/>
              </a:pPr>
              <a:t>2</a:t>
            </a:fld>
            <a:endParaRPr lang="es-ES" altLang="en-US" sz="1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4">
            <a:extLst>
              <a:ext uri="{FF2B5EF4-FFF2-40B4-BE49-F238E27FC236}">
                <a16:creationId xmlns:a16="http://schemas.microsoft.com/office/drawing/2014/main" id="{097DE514-8AD5-311A-E734-6BD398B72B78}"/>
              </a:ext>
            </a:extLst>
          </p:cNvPr>
          <p:cNvSpPr>
            <a:spLocks noGrp="1" noChangeArrowheads="1"/>
          </p:cNvSpPr>
          <p:nvPr>
            <p:ph idx="1"/>
          </p:nvPr>
        </p:nvSpPr>
        <p:spPr>
          <a:xfrm>
            <a:off x="381000" y="476250"/>
            <a:ext cx="8763000" cy="4724400"/>
          </a:xfrm>
          <a:noFill/>
        </p:spPr>
        <p:txBody>
          <a:bodyPr/>
          <a:lstStyle/>
          <a:p>
            <a:pPr>
              <a:spcBef>
                <a:spcPct val="0"/>
              </a:spcBef>
              <a:buFontTx/>
              <a:buNone/>
            </a:pPr>
            <a:r>
              <a:rPr lang="en-US" altLang="en-US" sz="2000" b="1">
                <a:latin typeface="Courier New" panose="02070309020205020404" pitchFamily="49" charset="0"/>
                <a:ea typeface="ＭＳ Ｐゴシック" panose="020B0600070205080204" pitchFamily="34" charset="-128"/>
              </a:rPr>
              <a:t>gluLookAt(eye.x, eye.y, eye.z, look.x, look.y, look.z, up.x, up.y, up.z)</a:t>
            </a:r>
          </a:p>
        </p:txBody>
      </p:sp>
      <p:sp>
        <p:nvSpPr>
          <p:cNvPr id="57345" name="Slide Number Placeholder 3">
            <a:extLst>
              <a:ext uri="{FF2B5EF4-FFF2-40B4-BE49-F238E27FC236}">
                <a16:creationId xmlns:a16="http://schemas.microsoft.com/office/drawing/2014/main" id="{137BD25E-F5B0-B430-BC41-C0E11AACDDC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B4A280BA-202A-8F47-B352-5D2A5ADBD14D}" type="slidenum">
              <a:rPr lang="es-ES" altLang="en-US" sz="1000"/>
              <a:pPr lvl="1">
                <a:spcBef>
                  <a:spcPct val="0"/>
                </a:spcBef>
                <a:buFontTx/>
                <a:buNone/>
              </a:pPr>
              <a:t>20</a:t>
            </a:fld>
            <a:endParaRPr lang="es-ES" altLang="en-US" sz="1000"/>
          </a:p>
        </p:txBody>
      </p:sp>
      <p:pic>
        <p:nvPicPr>
          <p:cNvPr id="57346" name="Picture 3" descr="AN05F18">
            <a:extLst>
              <a:ext uri="{FF2B5EF4-FFF2-40B4-BE49-F238E27FC236}">
                <a16:creationId xmlns:a16="http://schemas.microsoft.com/office/drawing/2014/main" id="{BB9B2C5D-4A4A-9857-06C1-8BF6F93C0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484313"/>
            <a:ext cx="6294438" cy="448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a:extLst>
              <a:ext uri="{FF2B5EF4-FFF2-40B4-BE49-F238E27FC236}">
                <a16:creationId xmlns:a16="http://schemas.microsoft.com/office/drawing/2014/main" id="{6A90B153-8EFE-788A-B79D-17B9F085F749}"/>
              </a:ext>
            </a:extLst>
          </p:cNvPr>
          <p:cNvGraphicFramePr>
            <a:graphicFrameLocks noGrp="1" noChangeAspect="1"/>
          </p:cNvGraphicFramePr>
          <p:nvPr>
            <p:ph/>
          </p:nvPr>
        </p:nvGraphicFramePr>
        <p:xfrm>
          <a:off x="2411413" y="2495550"/>
          <a:ext cx="4248150" cy="2014538"/>
        </p:xfrm>
        <a:graphic>
          <a:graphicData uri="http://schemas.openxmlformats.org/presentationml/2006/ole">
            <mc:AlternateContent xmlns:mc="http://schemas.openxmlformats.org/markup-compatibility/2006">
              <mc:Choice xmlns:v="urn:schemas-microsoft-com:vml" Requires="v">
                <p:oleObj name="Bit Eşlem Resmi" r:id="rId3" imgW="2330450" imgH="1104900" progId="Paint.Picture">
                  <p:embed/>
                </p:oleObj>
              </mc:Choice>
              <mc:Fallback>
                <p:oleObj name="Bit Eşlem Resmi" r:id="rId3" imgW="2330450" imgH="11049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495550"/>
                        <a:ext cx="42481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3" name="Slide Number Placeholder 2">
            <a:extLst>
              <a:ext uri="{FF2B5EF4-FFF2-40B4-BE49-F238E27FC236}">
                <a16:creationId xmlns:a16="http://schemas.microsoft.com/office/drawing/2014/main" id="{A56BF613-052D-D2AD-4E2F-8FE5C94454C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00E3D832-B19E-4F40-BF23-6610ECDD10EB}" type="slidenum">
              <a:rPr lang="es-ES" altLang="en-US" sz="1000"/>
              <a:pPr lvl="1">
                <a:spcBef>
                  <a:spcPct val="0"/>
                </a:spcBef>
                <a:buFontTx/>
                <a:buNone/>
              </a:pPr>
              <a:t>21</a:t>
            </a:fld>
            <a:endParaRPr lang="es-ES" altLang="en-US" sz="1000"/>
          </a:p>
        </p:txBody>
      </p:sp>
      <p:sp>
        <p:nvSpPr>
          <p:cNvPr id="59395" name="Text Box 6">
            <a:extLst>
              <a:ext uri="{FF2B5EF4-FFF2-40B4-BE49-F238E27FC236}">
                <a16:creationId xmlns:a16="http://schemas.microsoft.com/office/drawing/2014/main" id="{B8D46DA3-F490-A4BF-CD0B-7F8BD6585A47}"/>
              </a:ext>
            </a:extLst>
          </p:cNvPr>
          <p:cNvSpPr txBox="1">
            <a:spLocks noChangeArrowheads="1"/>
          </p:cNvSpPr>
          <p:nvPr/>
        </p:nvSpPr>
        <p:spPr bwMode="auto">
          <a:xfrm>
            <a:off x="250825" y="692150"/>
            <a:ext cx="87328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It is useful to attach a coordinate system to the camera. </a:t>
            </a:r>
          </a:p>
          <a:p>
            <a:pPr>
              <a:spcBef>
                <a:spcPct val="0"/>
              </a:spcBef>
              <a:buFontTx/>
              <a:buNone/>
            </a:pPr>
            <a:endParaRPr lang="en-US"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This coordinate system has its origin at the eye, and has three axes, u, </a:t>
            </a:r>
          </a:p>
          <a:p>
            <a:pPr>
              <a:spcBef>
                <a:spcPct val="0"/>
              </a:spcBef>
              <a:buFontTx/>
              <a:buNone/>
            </a:pPr>
            <a:r>
              <a:rPr lang="en-US" altLang="en-US" sz="2400">
                <a:latin typeface="Times New Roman" panose="02020603050405020304" pitchFamily="18" charset="0"/>
              </a:rPr>
              <a:t>v, and n</a:t>
            </a:r>
            <a:endParaRPr lang="tr-TR" altLang="en-US" sz="240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04997CC-88B0-46F4-3317-5968D38F2690}"/>
              </a:ext>
            </a:extLst>
          </p:cNvPr>
          <p:cNvSpPr>
            <a:spLocks noGrp="1" noChangeArrowheads="1"/>
          </p:cNvSpPr>
          <p:nvPr>
            <p:ph type="title"/>
          </p:nvPr>
        </p:nvSpPr>
        <p:spPr/>
        <p:txBody>
          <a:bodyPr/>
          <a:lstStyle/>
          <a:p>
            <a:r>
              <a:rPr lang="en-US" altLang="en-US" sz="2800">
                <a:ea typeface="ＭＳ Ｐゴシック" panose="020B0600070205080204" pitchFamily="34" charset="-128"/>
              </a:rPr>
              <a:t>Other Viewing APIs</a:t>
            </a:r>
          </a:p>
        </p:txBody>
      </p:sp>
      <p:sp>
        <p:nvSpPr>
          <p:cNvPr id="61443" name="Rectangle 3">
            <a:extLst>
              <a:ext uri="{FF2B5EF4-FFF2-40B4-BE49-F238E27FC236}">
                <a16:creationId xmlns:a16="http://schemas.microsoft.com/office/drawing/2014/main" id="{947616F3-5159-5085-21C3-C4172EDE1118}"/>
              </a:ext>
            </a:extLst>
          </p:cNvPr>
          <p:cNvSpPr>
            <a:spLocks noGrp="1" noChangeArrowheads="1"/>
          </p:cNvSpPr>
          <p:nvPr>
            <p:ph idx="1"/>
          </p:nvPr>
        </p:nvSpPr>
        <p:spPr/>
        <p:txBody>
          <a:bodyPr/>
          <a:lstStyle/>
          <a:p>
            <a:r>
              <a:rPr lang="en-US" altLang="en-US" sz="2400">
                <a:ea typeface="ＭＳ Ｐゴシック" panose="020B0600070205080204" pitchFamily="34" charset="-128"/>
              </a:rPr>
              <a:t>The LookAt function is only one possible API for positioning the camera</a:t>
            </a:r>
          </a:p>
          <a:p>
            <a:r>
              <a:rPr lang="en-US" altLang="en-US" sz="2400">
                <a:ea typeface="ＭＳ Ｐゴシック" panose="020B0600070205080204" pitchFamily="34" charset="-128"/>
              </a:rPr>
              <a:t>Others include</a:t>
            </a:r>
          </a:p>
          <a:p>
            <a:pPr lvl="1"/>
            <a:r>
              <a:rPr lang="en-US" altLang="en-US" sz="2000">
                <a:ea typeface="ＭＳ Ｐゴシック" panose="020B0600070205080204" pitchFamily="34" charset="-128"/>
              </a:rPr>
              <a:t>View reference point, view plane normal, view up (PHIGS, GKS-3D)</a:t>
            </a:r>
          </a:p>
          <a:p>
            <a:pPr lvl="1"/>
            <a:r>
              <a:rPr lang="en-US" altLang="en-US" sz="2000">
                <a:ea typeface="ＭＳ Ｐゴシック" panose="020B0600070205080204" pitchFamily="34" charset="-128"/>
              </a:rPr>
              <a:t>Yaw, pitch, roll</a:t>
            </a:r>
          </a:p>
          <a:p>
            <a:pPr lvl="1"/>
            <a:r>
              <a:rPr lang="en-US" altLang="en-US" sz="2000">
                <a:ea typeface="ＭＳ Ｐゴシック" panose="020B0600070205080204" pitchFamily="34" charset="-128"/>
              </a:rPr>
              <a:t>Elevation, azimuth, twist</a:t>
            </a:r>
          </a:p>
          <a:p>
            <a:pPr lvl="1"/>
            <a:r>
              <a:rPr lang="en-US" altLang="en-US" sz="2000">
                <a:ea typeface="ＭＳ Ｐゴシック" panose="020B0600070205080204" pitchFamily="34" charset="-128"/>
              </a:rPr>
              <a:t>Direction angles</a:t>
            </a:r>
          </a:p>
        </p:txBody>
      </p:sp>
      <p:sp>
        <p:nvSpPr>
          <p:cNvPr id="61441" name="Slide Number Placeholder 3">
            <a:extLst>
              <a:ext uri="{FF2B5EF4-FFF2-40B4-BE49-F238E27FC236}">
                <a16:creationId xmlns:a16="http://schemas.microsoft.com/office/drawing/2014/main" id="{404D520C-EA30-789C-6287-6794AE5CE62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33D0F0D0-E50C-C747-B77B-03788E153921}" type="slidenum">
              <a:rPr lang="es-ES" altLang="en-US" sz="1000"/>
              <a:pPr lvl="1">
                <a:spcBef>
                  <a:spcPct val="0"/>
                </a:spcBef>
                <a:buFontTx/>
                <a:buNone/>
              </a:pPr>
              <a:t>22</a:t>
            </a:fld>
            <a:endParaRPr lang="es-ES" altLang="en-US"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a:extLst>
              <a:ext uri="{FF2B5EF4-FFF2-40B4-BE49-F238E27FC236}">
                <a16:creationId xmlns:a16="http://schemas.microsoft.com/office/drawing/2014/main" id="{7298C02F-5232-7C2C-F0F9-9477DE7AF6C8}"/>
              </a:ext>
            </a:extLst>
          </p:cNvPr>
          <p:cNvGraphicFramePr>
            <a:graphicFrameLocks noGrp="1" noChangeAspect="1"/>
          </p:cNvGraphicFramePr>
          <p:nvPr>
            <p:ph/>
          </p:nvPr>
        </p:nvGraphicFramePr>
        <p:xfrm>
          <a:off x="1763713" y="1484313"/>
          <a:ext cx="5581650" cy="1924050"/>
        </p:xfrm>
        <a:graphic>
          <a:graphicData uri="http://schemas.openxmlformats.org/presentationml/2006/ole">
            <mc:AlternateContent xmlns:mc="http://schemas.openxmlformats.org/markup-compatibility/2006">
              <mc:Choice xmlns:v="urn:schemas-microsoft-com:vml" Requires="v">
                <p:oleObj name="Bit Eşlem Resmi" r:id="rId3" imgW="3721100" imgH="1282700" progId="Paint.Picture">
                  <p:embed/>
                </p:oleObj>
              </mc:Choice>
              <mc:Fallback>
                <p:oleObj name="Bit Eşlem Resmi" r:id="rId3" imgW="3721100" imgH="12827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84313"/>
                        <a:ext cx="55816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89" name="Slide Number Placeholder 2">
            <a:extLst>
              <a:ext uri="{FF2B5EF4-FFF2-40B4-BE49-F238E27FC236}">
                <a16:creationId xmlns:a16="http://schemas.microsoft.com/office/drawing/2014/main" id="{5681EE11-4B7A-A016-7FA2-7766721D8C4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1F44B37B-AD62-464A-9FDF-25781B9FF776}" type="slidenum">
              <a:rPr lang="es-ES" altLang="en-US" sz="1000"/>
              <a:pPr lvl="1">
                <a:spcBef>
                  <a:spcPct val="0"/>
                </a:spcBef>
                <a:buFontTx/>
                <a:buNone/>
              </a:pPr>
              <a:t>23</a:t>
            </a:fld>
            <a:endParaRPr lang="es-ES" altLang="en-US"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a:extLst>
              <a:ext uri="{FF2B5EF4-FFF2-40B4-BE49-F238E27FC236}">
                <a16:creationId xmlns:a16="http://schemas.microsoft.com/office/drawing/2014/main" id="{8BFF8CC2-7E7A-550F-18BB-CC1D53C8734B}"/>
              </a:ext>
            </a:extLst>
          </p:cNvPr>
          <p:cNvGraphicFramePr>
            <a:graphicFrameLocks noGrp="1" noChangeAspect="1"/>
          </p:cNvGraphicFramePr>
          <p:nvPr>
            <p:ph/>
          </p:nvPr>
        </p:nvGraphicFramePr>
        <p:xfrm>
          <a:off x="1908175" y="1484313"/>
          <a:ext cx="5556250" cy="2368550"/>
        </p:xfrm>
        <a:graphic>
          <a:graphicData uri="http://schemas.openxmlformats.org/presentationml/2006/ole">
            <mc:AlternateContent xmlns:mc="http://schemas.openxmlformats.org/markup-compatibility/2006">
              <mc:Choice xmlns:v="urn:schemas-microsoft-com:vml" Requires="v">
                <p:oleObj name="Bit Eşlem Resmi" r:id="rId3" imgW="2800350" imgH="1193800" progId="Paint.Picture">
                  <p:embed/>
                </p:oleObj>
              </mc:Choice>
              <mc:Fallback>
                <p:oleObj name="Bit Eşlem Resmi" r:id="rId3" imgW="2800350" imgH="11938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484313"/>
                        <a:ext cx="55562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7" name="Slide Number Placeholder 2">
            <a:extLst>
              <a:ext uri="{FF2B5EF4-FFF2-40B4-BE49-F238E27FC236}">
                <a16:creationId xmlns:a16="http://schemas.microsoft.com/office/drawing/2014/main" id="{2FA01DA7-77D9-3D55-05B9-87D6300D0EA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28E7B268-C7D4-DB42-B847-7AE1B4945BF7}" type="slidenum">
              <a:rPr lang="es-ES" altLang="en-US" sz="1000"/>
              <a:pPr lvl="1">
                <a:spcBef>
                  <a:spcPct val="0"/>
                </a:spcBef>
                <a:buFontTx/>
                <a:buNone/>
              </a:pPr>
              <a:t>24</a:t>
            </a:fld>
            <a:endParaRPr lang="es-ES" altLang="en-US" sz="1000"/>
          </a:p>
        </p:txBody>
      </p:sp>
      <p:sp>
        <p:nvSpPr>
          <p:cNvPr id="65539" name="Text Box 6">
            <a:extLst>
              <a:ext uri="{FF2B5EF4-FFF2-40B4-BE49-F238E27FC236}">
                <a16:creationId xmlns:a16="http://schemas.microsoft.com/office/drawing/2014/main" id="{1110C9F8-93CE-30F1-4E46-40FCB5D307FD}"/>
              </a:ext>
            </a:extLst>
          </p:cNvPr>
          <p:cNvSpPr txBox="1">
            <a:spLocks noChangeArrowheads="1"/>
          </p:cNvSpPr>
          <p:nvPr/>
        </p:nvSpPr>
        <p:spPr bwMode="auto">
          <a:xfrm>
            <a:off x="80963" y="563563"/>
            <a:ext cx="8888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What are the directions of </a:t>
            </a:r>
            <a:r>
              <a:rPr lang="en-US" altLang="en-US" sz="2400" b="1">
                <a:latin typeface="Times New Roman" panose="02020603050405020304" pitchFamily="18" charset="0"/>
              </a:rPr>
              <a:t>u,v</a:t>
            </a:r>
            <a:r>
              <a:rPr lang="en-US" altLang="en-US" sz="2400">
                <a:latin typeface="Times New Roman" panose="02020603050405020304" pitchFamily="18" charset="0"/>
              </a:rPr>
              <a:t>, and </a:t>
            </a:r>
            <a:r>
              <a:rPr lang="en-US" altLang="en-US" sz="2400" b="1">
                <a:latin typeface="Times New Roman" panose="02020603050405020304" pitchFamily="18" charset="0"/>
              </a:rPr>
              <a:t>n</a:t>
            </a:r>
            <a:r>
              <a:rPr lang="en-US" altLang="en-US" sz="2400">
                <a:latin typeface="Times New Roman" panose="02020603050405020304" pitchFamily="18" charset="0"/>
              </a:rPr>
              <a:t> when we execute </a:t>
            </a:r>
            <a:r>
              <a:rPr lang="en-US" altLang="en-US" sz="2400">
                <a:latin typeface="Courier" panose="02070309020205020404" pitchFamily="49" charset="0"/>
              </a:rPr>
              <a:t>gluLookAt</a:t>
            </a:r>
            <a:r>
              <a:rPr lang="en-US" altLang="en-US" sz="2400">
                <a:latin typeface="Times New Roman" panose="02020603050405020304" pitchFamily="18" charset="0"/>
              </a:rPr>
              <a:t>()?</a:t>
            </a:r>
            <a:endParaRPr lang="tr-TR" altLang="en-US" sz="2400">
              <a:latin typeface="Times New Roman" panose="02020603050405020304" pitchFamily="18" charset="0"/>
            </a:endParaRPr>
          </a:p>
        </p:txBody>
      </p:sp>
      <p:sp>
        <p:nvSpPr>
          <p:cNvPr id="365575" name="Text Box 7">
            <a:extLst>
              <a:ext uri="{FF2B5EF4-FFF2-40B4-BE49-F238E27FC236}">
                <a16:creationId xmlns:a16="http://schemas.microsoft.com/office/drawing/2014/main" id="{70C7AEB2-883A-41C9-50FD-B6B54526786D}"/>
              </a:ext>
            </a:extLst>
          </p:cNvPr>
          <p:cNvSpPr txBox="1">
            <a:spLocks noChangeArrowheads="1"/>
          </p:cNvSpPr>
          <p:nvPr/>
        </p:nvSpPr>
        <p:spPr bwMode="auto">
          <a:xfrm>
            <a:off x="1403350" y="3860800"/>
            <a:ext cx="1946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n</a:t>
            </a:r>
            <a:r>
              <a:rPr lang="en-US" altLang="en-US" sz="2400">
                <a:latin typeface="Times New Roman" panose="02020603050405020304" pitchFamily="18" charset="0"/>
              </a:rPr>
              <a:t> = eye – look</a:t>
            </a:r>
          </a:p>
          <a:p>
            <a:pPr>
              <a:spcBef>
                <a:spcPct val="0"/>
              </a:spcBef>
              <a:buFontTx/>
              <a:buNone/>
            </a:pPr>
            <a:endParaRPr lang="tr-TR" altLang="en-US" sz="2400">
              <a:latin typeface="Times New Roman" panose="02020603050405020304" pitchFamily="18" charset="0"/>
            </a:endParaRPr>
          </a:p>
        </p:txBody>
      </p:sp>
      <p:sp>
        <p:nvSpPr>
          <p:cNvPr id="365576" name="Text Box 8">
            <a:extLst>
              <a:ext uri="{FF2B5EF4-FFF2-40B4-BE49-F238E27FC236}">
                <a16:creationId xmlns:a16="http://schemas.microsoft.com/office/drawing/2014/main" id="{0A614E86-17AC-A37A-5FFF-70FDA9A9FC4F}"/>
              </a:ext>
            </a:extLst>
          </p:cNvPr>
          <p:cNvSpPr txBox="1">
            <a:spLocks noChangeArrowheads="1"/>
          </p:cNvSpPr>
          <p:nvPr/>
        </p:nvSpPr>
        <p:spPr bwMode="auto">
          <a:xfrm>
            <a:off x="1403350" y="4437063"/>
            <a:ext cx="1568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u</a:t>
            </a:r>
            <a:r>
              <a:rPr lang="en-US" altLang="en-US" sz="2400">
                <a:latin typeface="Times New Roman" panose="02020603050405020304" pitchFamily="18" charset="0"/>
              </a:rPr>
              <a:t> = </a:t>
            </a:r>
            <a:r>
              <a:rPr lang="en-US" altLang="en-US" sz="2400" b="1">
                <a:latin typeface="Times New Roman" panose="02020603050405020304" pitchFamily="18" charset="0"/>
              </a:rPr>
              <a:t>up</a:t>
            </a:r>
            <a:r>
              <a:rPr lang="en-US" altLang="en-US" sz="2400">
                <a:latin typeface="Times New Roman" panose="02020603050405020304" pitchFamily="18" charset="0"/>
              </a:rPr>
              <a:t>  x </a:t>
            </a:r>
            <a:r>
              <a:rPr lang="en-US" altLang="en-US" sz="2400" b="1">
                <a:latin typeface="Times New Roman" panose="02020603050405020304" pitchFamily="18" charset="0"/>
              </a:rPr>
              <a:t>n</a:t>
            </a:r>
          </a:p>
          <a:p>
            <a:pPr>
              <a:spcBef>
                <a:spcPct val="0"/>
              </a:spcBef>
              <a:buFontTx/>
              <a:buNone/>
            </a:pPr>
            <a:endParaRPr lang="tr-TR" altLang="en-US" sz="2400">
              <a:latin typeface="Times New Roman" panose="02020603050405020304" pitchFamily="18" charset="0"/>
            </a:endParaRPr>
          </a:p>
        </p:txBody>
      </p:sp>
      <p:sp>
        <p:nvSpPr>
          <p:cNvPr id="365577" name="Text Box 9">
            <a:extLst>
              <a:ext uri="{FF2B5EF4-FFF2-40B4-BE49-F238E27FC236}">
                <a16:creationId xmlns:a16="http://schemas.microsoft.com/office/drawing/2014/main" id="{BC66FF15-609F-D090-96E4-9D907F13DB18}"/>
              </a:ext>
            </a:extLst>
          </p:cNvPr>
          <p:cNvSpPr txBox="1">
            <a:spLocks noChangeArrowheads="1"/>
          </p:cNvSpPr>
          <p:nvPr/>
        </p:nvSpPr>
        <p:spPr bwMode="auto">
          <a:xfrm>
            <a:off x="1403350" y="4941888"/>
            <a:ext cx="1381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v</a:t>
            </a:r>
            <a:r>
              <a:rPr lang="en-US" altLang="en-US" sz="2400">
                <a:latin typeface="Times New Roman" panose="02020603050405020304" pitchFamily="18" charset="0"/>
              </a:rPr>
              <a:t> = </a:t>
            </a:r>
            <a:r>
              <a:rPr lang="en-US" altLang="en-US" sz="2400" b="1">
                <a:latin typeface="Times New Roman" panose="02020603050405020304" pitchFamily="18" charset="0"/>
              </a:rPr>
              <a:t>n</a:t>
            </a:r>
            <a:r>
              <a:rPr lang="en-US" altLang="en-US" sz="2400">
                <a:latin typeface="Times New Roman" panose="02020603050405020304" pitchFamily="18" charset="0"/>
              </a:rPr>
              <a:t>  x </a:t>
            </a:r>
            <a:r>
              <a:rPr lang="en-US" altLang="en-US" sz="2400" b="1">
                <a:latin typeface="Times New Roman" panose="02020603050405020304" pitchFamily="18" charset="0"/>
              </a:rPr>
              <a:t>u</a:t>
            </a:r>
          </a:p>
          <a:p>
            <a:pPr>
              <a:spcBef>
                <a:spcPct val="0"/>
              </a:spcBef>
              <a:buFontTx/>
              <a:buNone/>
            </a:pP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5575"/>
                                        </p:tgtEl>
                                        <p:attrNameLst>
                                          <p:attrName>style.visibility</p:attrName>
                                        </p:attrNameLst>
                                      </p:cBhvr>
                                      <p:to>
                                        <p:strVal val="visible"/>
                                      </p:to>
                                    </p:set>
                                    <p:animEffect transition="in" filter="box(in)">
                                      <p:cBhvr>
                                        <p:cTn id="7" dur="500"/>
                                        <p:tgtEl>
                                          <p:spTgt spid="3655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5576"/>
                                        </p:tgtEl>
                                        <p:attrNameLst>
                                          <p:attrName>style.visibility</p:attrName>
                                        </p:attrNameLst>
                                      </p:cBhvr>
                                      <p:to>
                                        <p:strVal val="visible"/>
                                      </p:to>
                                    </p:set>
                                    <p:animEffect transition="in" filter="box(in)">
                                      <p:cBhvr>
                                        <p:cTn id="12" dur="500"/>
                                        <p:tgtEl>
                                          <p:spTgt spid="3655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5577"/>
                                        </p:tgtEl>
                                        <p:attrNameLst>
                                          <p:attrName>style.visibility</p:attrName>
                                        </p:attrNameLst>
                                      </p:cBhvr>
                                      <p:to>
                                        <p:strVal val="visible"/>
                                      </p:to>
                                    </p:set>
                                    <p:animEffect transition="in" filter="box(in)">
                                      <p:cBhvr>
                                        <p:cTn id="17" dur="500"/>
                                        <p:tgtEl>
                                          <p:spTgt spid="365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5" grpId="0"/>
      <p:bldP spid="365576" grpId="0"/>
      <p:bldP spid="3655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7" name="Object 2">
            <a:extLst>
              <a:ext uri="{FF2B5EF4-FFF2-40B4-BE49-F238E27FC236}">
                <a16:creationId xmlns:a16="http://schemas.microsoft.com/office/drawing/2014/main" id="{CF57AE5C-82EC-1A01-9386-4513CBB4BD37}"/>
              </a:ext>
            </a:extLst>
          </p:cNvPr>
          <p:cNvGraphicFramePr>
            <a:graphicFrameLocks noGrp="1" noChangeAspect="1"/>
          </p:cNvGraphicFramePr>
          <p:nvPr>
            <p:ph/>
          </p:nvPr>
        </p:nvGraphicFramePr>
        <p:xfrm>
          <a:off x="2627313" y="1341438"/>
          <a:ext cx="3857625" cy="2324100"/>
        </p:xfrm>
        <a:graphic>
          <a:graphicData uri="http://schemas.openxmlformats.org/presentationml/2006/ole">
            <mc:AlternateContent xmlns:mc="http://schemas.openxmlformats.org/markup-compatibility/2006">
              <mc:Choice xmlns:v="urn:schemas-microsoft-com:vml" Requires="v">
                <p:oleObj name="Bit Eşlem Resmi" r:id="rId3" imgW="2571750" imgH="1549400" progId="Paint.Picture">
                  <p:embed/>
                </p:oleObj>
              </mc:Choice>
              <mc:Fallback>
                <p:oleObj name="Bit Eşlem Resmi" r:id="rId3" imgW="2571750" imgH="15494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341438"/>
                        <a:ext cx="385762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5" name="Slide Number Placeholder 2">
            <a:extLst>
              <a:ext uri="{FF2B5EF4-FFF2-40B4-BE49-F238E27FC236}">
                <a16:creationId xmlns:a16="http://schemas.microsoft.com/office/drawing/2014/main" id="{6F114A19-6AD5-B3F9-49A2-F4289DE5E21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3BD1BDD7-3831-F34E-B0BD-05A005D4FD16}" type="slidenum">
              <a:rPr lang="es-ES" altLang="en-US" sz="1000"/>
              <a:pPr lvl="1">
                <a:spcBef>
                  <a:spcPct val="0"/>
                </a:spcBef>
                <a:buFontTx/>
                <a:buNone/>
              </a:pPr>
              <a:t>25</a:t>
            </a:fld>
            <a:endParaRPr lang="es-ES" altLang="en-US" sz="1000"/>
          </a:p>
        </p:txBody>
      </p:sp>
      <p:sp>
        <p:nvSpPr>
          <p:cNvPr id="67586" name="Text Box 3">
            <a:extLst>
              <a:ext uri="{FF2B5EF4-FFF2-40B4-BE49-F238E27FC236}">
                <a16:creationId xmlns:a16="http://schemas.microsoft.com/office/drawing/2014/main" id="{6978A03F-F459-4254-191B-580AEB14F717}"/>
              </a:ext>
            </a:extLst>
          </p:cNvPr>
          <p:cNvSpPr txBox="1">
            <a:spLocks noChangeArrowheads="1"/>
          </p:cNvSpPr>
          <p:nvPr/>
        </p:nvSpPr>
        <p:spPr bwMode="auto">
          <a:xfrm>
            <a:off x="1577975" y="563563"/>
            <a:ext cx="5894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The transformation that </a:t>
            </a:r>
            <a:r>
              <a:rPr lang="en-US" altLang="en-US" sz="2400">
                <a:latin typeface="Courier" panose="02070309020205020404" pitchFamily="49" charset="0"/>
              </a:rPr>
              <a:t>gluLookAt</a:t>
            </a:r>
            <a:r>
              <a:rPr lang="en-US" altLang="en-US" sz="2400">
                <a:latin typeface="Times New Roman" panose="02020603050405020304" pitchFamily="18" charset="0"/>
              </a:rPr>
              <a:t>() sets up</a:t>
            </a:r>
            <a:endParaRPr lang="tr-TR" altLang="en-US" sz="2400">
              <a:latin typeface="Times New Roman" panose="02020603050405020304" pitchFamily="18" charset="0"/>
            </a:endParaRPr>
          </a:p>
        </p:txBody>
      </p:sp>
      <p:sp>
        <p:nvSpPr>
          <p:cNvPr id="67588" name="Rectangle 11">
            <a:extLst>
              <a:ext uri="{FF2B5EF4-FFF2-40B4-BE49-F238E27FC236}">
                <a16:creationId xmlns:a16="http://schemas.microsoft.com/office/drawing/2014/main" id="{D1DEFD27-7401-ADC2-DDDF-7C7D0735E5DF}"/>
              </a:ext>
            </a:extLst>
          </p:cNvPr>
          <p:cNvSpPr>
            <a:spLocks noChangeArrowheads="1"/>
          </p:cNvSpPr>
          <p:nvPr/>
        </p:nvSpPr>
        <p:spPr bwMode="auto">
          <a:xfrm>
            <a:off x="250825" y="3789363"/>
            <a:ext cx="8693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The </a:t>
            </a:r>
            <a:r>
              <a:rPr lang="en-US" altLang="en-US" sz="2400">
                <a:latin typeface="Courier" panose="02070309020205020404" pitchFamily="49" charset="0"/>
              </a:rPr>
              <a:t>gluLookAt</a:t>
            </a:r>
            <a:r>
              <a:rPr lang="en-US" altLang="en-US" sz="2400">
                <a:latin typeface="Times New Roman" panose="02020603050405020304" pitchFamily="18" charset="0"/>
              </a:rPr>
              <a:t>() sets up the transformation matrix V that converts </a:t>
            </a:r>
          </a:p>
          <a:p>
            <a:pPr>
              <a:spcBef>
                <a:spcPct val="0"/>
              </a:spcBef>
              <a:buFontTx/>
              <a:buNone/>
            </a:pPr>
            <a:r>
              <a:rPr lang="en-US" altLang="en-US" sz="2400">
                <a:latin typeface="Times New Roman" panose="02020603050405020304" pitchFamily="18" charset="0"/>
              </a:rPr>
              <a:t>world coordinates to camera coordinates and the matrix M that </a:t>
            </a:r>
          </a:p>
          <a:p>
            <a:pPr>
              <a:spcBef>
                <a:spcPct val="0"/>
              </a:spcBef>
              <a:buFontTx/>
              <a:buNone/>
            </a:pPr>
            <a:r>
              <a:rPr lang="en-US" altLang="en-US" sz="2400">
                <a:latin typeface="Times New Roman" panose="02020603050405020304" pitchFamily="18" charset="0"/>
              </a:rPr>
              <a:t>embodies all of the modeling all of the modeling transformations </a:t>
            </a:r>
          </a:p>
          <a:p>
            <a:pPr>
              <a:spcBef>
                <a:spcPct val="0"/>
              </a:spcBef>
              <a:buFontTx/>
              <a:buNone/>
            </a:pPr>
            <a:r>
              <a:rPr lang="en-US" altLang="en-US" sz="2400">
                <a:latin typeface="Times New Roman" panose="02020603050405020304" pitchFamily="18" charset="0"/>
              </a:rPr>
              <a:t>applied to points.</a:t>
            </a:r>
            <a:endParaRPr lang="tr-TR" altLang="en-US" sz="24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F7E97BF-EDFC-2EEC-D90E-E58909332E7E}"/>
              </a:ext>
            </a:extLst>
          </p:cNvPr>
          <p:cNvSpPr>
            <a:spLocks noGrp="1" noChangeArrowheads="1"/>
          </p:cNvSpPr>
          <p:nvPr>
            <p:ph type="title"/>
          </p:nvPr>
        </p:nvSpPr>
        <p:spPr>
          <a:xfrm>
            <a:off x="1676400" y="228600"/>
            <a:ext cx="6629400" cy="1066800"/>
          </a:xfrm>
        </p:spPr>
        <p:txBody>
          <a:bodyPr/>
          <a:lstStyle/>
          <a:p>
            <a:r>
              <a:rPr lang="en-US" altLang="en-US" sz="2800">
                <a:ea typeface="ＭＳ Ｐゴシック" panose="020B0600070205080204" pitchFamily="34" charset="-128"/>
              </a:rPr>
              <a:t>Projections and Normalization</a:t>
            </a:r>
          </a:p>
        </p:txBody>
      </p:sp>
      <p:sp>
        <p:nvSpPr>
          <p:cNvPr id="69635" name="Rectangle 3">
            <a:extLst>
              <a:ext uri="{FF2B5EF4-FFF2-40B4-BE49-F238E27FC236}">
                <a16:creationId xmlns:a16="http://schemas.microsoft.com/office/drawing/2014/main" id="{7D32257B-69D0-FEED-5CDC-115ED5AC940B}"/>
              </a:ext>
            </a:extLst>
          </p:cNvPr>
          <p:cNvSpPr>
            <a:spLocks noGrp="1" noChangeArrowheads="1"/>
          </p:cNvSpPr>
          <p:nvPr>
            <p:ph idx="1"/>
          </p:nvPr>
        </p:nvSpPr>
        <p:spPr>
          <a:xfrm>
            <a:off x="304800" y="1524000"/>
            <a:ext cx="8610600" cy="4724400"/>
          </a:xfrm>
        </p:spPr>
        <p:txBody>
          <a:bodyPr/>
          <a:lstStyle/>
          <a:p>
            <a:r>
              <a:rPr lang="en-US" altLang="en-US" sz="2400">
                <a:ea typeface="ＭＳ Ｐゴシック" panose="020B0600070205080204" pitchFamily="34" charset="-128"/>
              </a:rPr>
              <a:t>The default projection in the eye (camera) frame is orthogonal </a:t>
            </a:r>
          </a:p>
          <a:p>
            <a:r>
              <a:rPr lang="en-US" altLang="en-US" sz="2400">
                <a:ea typeface="ＭＳ Ｐゴシック" panose="020B0600070205080204" pitchFamily="34" charset="-128"/>
              </a:rPr>
              <a:t>For points within the default view volume</a:t>
            </a:r>
          </a:p>
          <a:p>
            <a:endParaRPr lang="en-US" altLang="en-US" sz="2400">
              <a:ea typeface="ＭＳ Ｐゴシック" panose="020B0600070205080204" pitchFamily="34" charset="-128"/>
            </a:endParaRPr>
          </a:p>
          <a:p>
            <a:endParaRPr lang="en-US" altLang="en-US">
              <a:ea typeface="ＭＳ Ｐゴシック" panose="020B0600070205080204" pitchFamily="34" charset="-128"/>
            </a:endParaRPr>
          </a:p>
          <a:p>
            <a:endParaRPr lang="en-US" altLang="en-US" sz="2400">
              <a:ea typeface="ＭＳ Ｐゴシック" panose="020B0600070205080204" pitchFamily="34" charset="-128"/>
            </a:endParaRPr>
          </a:p>
          <a:p>
            <a:r>
              <a:rPr lang="en-US" altLang="en-US" sz="2400">
                <a:ea typeface="ＭＳ Ｐゴシック" panose="020B0600070205080204" pitchFamily="34" charset="-128"/>
              </a:rPr>
              <a:t>Most graphics systems use </a:t>
            </a:r>
            <a:r>
              <a:rPr lang="en-US" altLang="en-US" sz="2400" i="1">
                <a:ea typeface="ＭＳ Ｐゴシック" panose="020B0600070205080204" pitchFamily="34" charset="-128"/>
              </a:rPr>
              <a:t>view normalization</a:t>
            </a:r>
          </a:p>
          <a:p>
            <a:pPr lvl="1"/>
            <a:r>
              <a:rPr lang="en-US" altLang="en-US" sz="2000">
                <a:ea typeface="ＭＳ Ｐゴシック" panose="020B0600070205080204" pitchFamily="34" charset="-128"/>
              </a:rPr>
              <a:t>All other views are converted to the default view by transformations that determine the projection matrix</a:t>
            </a:r>
          </a:p>
          <a:p>
            <a:pPr lvl="1"/>
            <a:r>
              <a:rPr lang="en-US" altLang="en-US" sz="2000">
                <a:ea typeface="ＭＳ Ｐゴシック" panose="020B0600070205080204" pitchFamily="34" charset="-128"/>
              </a:rPr>
              <a:t>Allows use of the same pipeline for all views</a:t>
            </a:r>
          </a:p>
        </p:txBody>
      </p:sp>
      <p:sp>
        <p:nvSpPr>
          <p:cNvPr id="69633" name="Slide Number Placeholder 3">
            <a:extLst>
              <a:ext uri="{FF2B5EF4-FFF2-40B4-BE49-F238E27FC236}">
                <a16:creationId xmlns:a16="http://schemas.microsoft.com/office/drawing/2014/main" id="{3C1BB3AF-439E-AAD8-CE4E-C6BAE6175DA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AF5A1180-18FA-7D48-A650-5E8350681FBB}" type="slidenum">
              <a:rPr lang="es-ES" altLang="en-US" sz="1000"/>
              <a:pPr lvl="1">
                <a:spcBef>
                  <a:spcPct val="0"/>
                </a:spcBef>
                <a:buFontTx/>
                <a:buNone/>
              </a:pPr>
              <a:t>26</a:t>
            </a:fld>
            <a:endParaRPr lang="es-ES" altLang="en-US" sz="1000"/>
          </a:p>
        </p:txBody>
      </p:sp>
      <p:sp>
        <p:nvSpPr>
          <p:cNvPr id="69636" name="Text Box 4">
            <a:extLst>
              <a:ext uri="{FF2B5EF4-FFF2-40B4-BE49-F238E27FC236}">
                <a16:creationId xmlns:a16="http://schemas.microsoft.com/office/drawing/2014/main" id="{AF53178F-C64A-89B7-7FF2-BD4A8D94F22F}"/>
              </a:ext>
            </a:extLst>
          </p:cNvPr>
          <p:cNvSpPr txBox="1">
            <a:spLocks noChangeArrowheads="1"/>
          </p:cNvSpPr>
          <p:nvPr/>
        </p:nvSpPr>
        <p:spPr bwMode="auto">
          <a:xfrm>
            <a:off x="3657600" y="2420888"/>
            <a:ext cx="914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dirty="0" err="1">
                <a:latin typeface="Times New Roman" panose="02020603050405020304" pitchFamily="18" charset="0"/>
              </a:rPr>
              <a:t>x</a:t>
            </a:r>
            <a:r>
              <a:rPr lang="en-US" altLang="en-US" sz="2400" baseline="-25000" dirty="0" err="1">
                <a:latin typeface="Times New Roman" panose="02020603050405020304" pitchFamily="18" charset="0"/>
              </a:rPr>
              <a:t>p</a:t>
            </a:r>
            <a:r>
              <a:rPr lang="en-US" altLang="en-US" sz="2400" dirty="0">
                <a:latin typeface="Times New Roman" panose="02020603050405020304" pitchFamily="18" charset="0"/>
              </a:rPr>
              <a:t> = x</a:t>
            </a:r>
          </a:p>
          <a:p>
            <a:pPr>
              <a:spcBef>
                <a:spcPct val="0"/>
              </a:spcBef>
              <a:buFontTx/>
              <a:buNone/>
            </a:pPr>
            <a:r>
              <a:rPr lang="en-US" altLang="en-US" sz="2400" dirty="0" err="1">
                <a:latin typeface="Times New Roman" panose="02020603050405020304" pitchFamily="18" charset="0"/>
              </a:rPr>
              <a:t>y</a:t>
            </a:r>
            <a:r>
              <a:rPr lang="en-US" altLang="en-US" sz="2400" baseline="-25000" dirty="0" err="1">
                <a:latin typeface="Times New Roman" panose="02020603050405020304" pitchFamily="18" charset="0"/>
              </a:rPr>
              <a:t>p</a:t>
            </a:r>
            <a:r>
              <a:rPr lang="en-US" altLang="en-US" sz="2400" dirty="0">
                <a:latin typeface="Times New Roman" panose="02020603050405020304" pitchFamily="18" charset="0"/>
              </a:rPr>
              <a:t> = y</a:t>
            </a:r>
          </a:p>
          <a:p>
            <a:pPr>
              <a:spcBef>
                <a:spcPct val="0"/>
              </a:spcBef>
              <a:buFontTx/>
              <a:buNone/>
            </a:pPr>
            <a:r>
              <a:rPr lang="en-US" altLang="en-US" sz="2400" dirty="0" err="1">
                <a:latin typeface="Times New Roman" panose="02020603050405020304" pitchFamily="18" charset="0"/>
              </a:rPr>
              <a:t>z</a:t>
            </a:r>
            <a:r>
              <a:rPr lang="en-US" altLang="en-US" sz="2400" baseline="-25000" dirty="0" err="1">
                <a:latin typeface="Times New Roman" panose="02020603050405020304" pitchFamily="18" charset="0"/>
              </a:rPr>
              <a:t>p</a:t>
            </a:r>
            <a:r>
              <a:rPr lang="en-US" altLang="en-US" sz="2400" dirty="0">
                <a:latin typeface="Times New Roman" panose="02020603050405020304" pitchFamily="18" charset="0"/>
              </a:rPr>
              <a:t> = 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AEE0922-5B5B-EB32-1E6C-967E94FE7ACF}"/>
              </a:ext>
            </a:extLst>
          </p:cNvPr>
          <p:cNvSpPr>
            <a:spLocks noGrp="1" noChangeArrowheads="1"/>
          </p:cNvSpPr>
          <p:nvPr>
            <p:ph type="title"/>
          </p:nvPr>
        </p:nvSpPr>
        <p:spPr>
          <a:xfrm>
            <a:off x="1371600" y="228600"/>
            <a:ext cx="6945313" cy="1066800"/>
          </a:xfrm>
        </p:spPr>
        <p:txBody>
          <a:bodyPr/>
          <a:lstStyle/>
          <a:p>
            <a:r>
              <a:rPr lang="en-US" altLang="en-US" sz="2800">
                <a:ea typeface="ＭＳ Ｐゴシック" panose="020B0600070205080204" pitchFamily="34" charset="-128"/>
              </a:rPr>
              <a:t>Perspective Projections of 3D objects</a:t>
            </a:r>
          </a:p>
        </p:txBody>
      </p:sp>
      <p:graphicFrame>
        <p:nvGraphicFramePr>
          <p:cNvPr id="71683" name="Object 2">
            <a:extLst>
              <a:ext uri="{FF2B5EF4-FFF2-40B4-BE49-F238E27FC236}">
                <a16:creationId xmlns:a16="http://schemas.microsoft.com/office/drawing/2014/main" id="{37BA43F3-6178-2406-6BC7-7FD2B235DBCD}"/>
              </a:ext>
            </a:extLst>
          </p:cNvPr>
          <p:cNvGraphicFramePr>
            <a:graphicFrameLocks noGrp="1" noChangeAspect="1"/>
          </p:cNvGraphicFramePr>
          <p:nvPr>
            <p:ph idx="1"/>
          </p:nvPr>
        </p:nvGraphicFramePr>
        <p:xfrm>
          <a:off x="1331913" y="2492375"/>
          <a:ext cx="6134100" cy="1581150"/>
        </p:xfrm>
        <a:graphic>
          <a:graphicData uri="http://schemas.openxmlformats.org/presentationml/2006/ole">
            <mc:AlternateContent xmlns:mc="http://schemas.openxmlformats.org/markup-compatibility/2006">
              <mc:Choice xmlns:v="urn:schemas-microsoft-com:vml" Requires="v">
                <p:oleObj name="Bit Eşlem Resmi" r:id="rId3" imgW="4089400" imgH="1054100" progId="Paint.Picture">
                  <p:embed/>
                </p:oleObj>
              </mc:Choice>
              <mc:Fallback>
                <p:oleObj name="Bit Eşlem Resmi" r:id="rId3" imgW="4089400" imgH="10541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92375"/>
                        <a:ext cx="61341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1" name="Slide Number Placeholder 3">
            <a:extLst>
              <a:ext uri="{FF2B5EF4-FFF2-40B4-BE49-F238E27FC236}">
                <a16:creationId xmlns:a16="http://schemas.microsoft.com/office/drawing/2014/main" id="{8D5247CC-7AD3-B644-4E6E-3691B8B78A4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3CE8E6EB-E6C1-684F-8955-3E118487D418}" type="slidenum">
              <a:rPr lang="es-ES" altLang="en-US" sz="1000"/>
              <a:pPr lvl="1">
                <a:spcBef>
                  <a:spcPct val="0"/>
                </a:spcBef>
                <a:buFontTx/>
                <a:buNone/>
              </a:pPr>
              <a:t>27</a:t>
            </a:fld>
            <a:endParaRPr lang="es-ES" altLang="en-US"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1C8A996-FB46-CB98-B43C-D91E9B2DDB72}"/>
              </a:ext>
            </a:extLst>
          </p:cNvPr>
          <p:cNvSpPr>
            <a:spLocks noGrp="1" noChangeArrowheads="1"/>
          </p:cNvSpPr>
          <p:nvPr>
            <p:ph type="title"/>
          </p:nvPr>
        </p:nvSpPr>
        <p:spPr/>
        <p:txBody>
          <a:bodyPr/>
          <a:lstStyle/>
          <a:p>
            <a:r>
              <a:rPr lang="en-US" altLang="en-US" sz="2800">
                <a:ea typeface="ＭＳ Ｐゴシック" panose="020B0600070205080204" pitchFamily="34" charset="-128"/>
              </a:rPr>
              <a:t>Perspective projection of a point</a:t>
            </a:r>
          </a:p>
        </p:txBody>
      </p:sp>
      <p:graphicFrame>
        <p:nvGraphicFramePr>
          <p:cNvPr id="73731" name="Object 2">
            <a:extLst>
              <a:ext uri="{FF2B5EF4-FFF2-40B4-BE49-F238E27FC236}">
                <a16:creationId xmlns:a16="http://schemas.microsoft.com/office/drawing/2014/main" id="{C24AA7DC-CD4A-16FF-4FA0-C1AC79447570}"/>
              </a:ext>
            </a:extLst>
          </p:cNvPr>
          <p:cNvGraphicFramePr>
            <a:graphicFrameLocks noGrp="1" noChangeAspect="1"/>
          </p:cNvGraphicFramePr>
          <p:nvPr>
            <p:ph sz="half" idx="1"/>
          </p:nvPr>
        </p:nvGraphicFramePr>
        <p:xfrm>
          <a:off x="2700338" y="1268413"/>
          <a:ext cx="3733800" cy="2143125"/>
        </p:xfrm>
        <a:graphic>
          <a:graphicData uri="http://schemas.openxmlformats.org/presentationml/2006/ole">
            <mc:AlternateContent xmlns:mc="http://schemas.openxmlformats.org/markup-compatibility/2006">
              <mc:Choice xmlns:v="urn:schemas-microsoft-com:vml" Requires="v">
                <p:oleObj name="Bit Eşlem Resmi" r:id="rId3" imgW="2489200" imgH="1428750" progId="Paint.Picture">
                  <p:embed/>
                </p:oleObj>
              </mc:Choice>
              <mc:Fallback>
                <p:oleObj name="Bit Eşlem Resmi" r:id="rId3" imgW="2489200" imgH="14287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268413"/>
                        <a:ext cx="37338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7624" name="Object 3">
            <a:extLst>
              <a:ext uri="{FF2B5EF4-FFF2-40B4-BE49-F238E27FC236}">
                <a16:creationId xmlns:a16="http://schemas.microsoft.com/office/drawing/2014/main" id="{1B16CBB3-8FAA-26B9-8FF1-7F36A91E4A97}"/>
              </a:ext>
            </a:extLst>
          </p:cNvPr>
          <p:cNvGraphicFramePr>
            <a:graphicFrameLocks noGrp="1" noChangeAspect="1"/>
          </p:cNvGraphicFramePr>
          <p:nvPr>
            <p:ph sz="quarter" idx="2"/>
          </p:nvPr>
        </p:nvGraphicFramePr>
        <p:xfrm>
          <a:off x="1692275" y="3573463"/>
          <a:ext cx="1222375" cy="830262"/>
        </p:xfrm>
        <a:graphic>
          <a:graphicData uri="http://schemas.openxmlformats.org/presentationml/2006/ole">
            <mc:AlternateContent xmlns:mc="http://schemas.openxmlformats.org/markup-compatibility/2006">
              <mc:Choice xmlns:v="urn:schemas-microsoft-com:vml" Requires="v">
                <p:oleObj name="Equation" r:id="rId5" imgW="15506700" imgH="10528300" progId="Equation.3">
                  <p:embed/>
                </p:oleObj>
              </mc:Choice>
              <mc:Fallback>
                <p:oleObj name="Equation" r:id="rId5" imgW="15506700" imgH="10528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573463"/>
                        <a:ext cx="1222375"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7626" name="Object 4">
            <a:extLst>
              <a:ext uri="{FF2B5EF4-FFF2-40B4-BE49-F238E27FC236}">
                <a16:creationId xmlns:a16="http://schemas.microsoft.com/office/drawing/2014/main" id="{3027000B-908D-BCC5-328C-A0962BEAE3FB}"/>
              </a:ext>
            </a:extLst>
          </p:cNvPr>
          <p:cNvGraphicFramePr>
            <a:graphicFrameLocks noGrp="1" noChangeAspect="1"/>
          </p:cNvGraphicFramePr>
          <p:nvPr>
            <p:ph sz="quarter" idx="3"/>
          </p:nvPr>
        </p:nvGraphicFramePr>
        <p:xfrm>
          <a:off x="4070350" y="3644900"/>
          <a:ext cx="2801938" cy="800100"/>
        </p:xfrm>
        <a:graphic>
          <a:graphicData uri="http://schemas.openxmlformats.org/presentationml/2006/ole">
            <mc:AlternateContent xmlns:mc="http://schemas.openxmlformats.org/markup-compatibility/2006">
              <mc:Choice xmlns:v="urn:schemas-microsoft-com:vml" Requires="v">
                <p:oleObj name="Equation" r:id="rId7" imgW="38912800" imgH="11112500" progId="Equation.3">
                  <p:embed/>
                </p:oleObj>
              </mc:Choice>
              <mc:Fallback>
                <p:oleObj name="Equation" r:id="rId7" imgW="38912800" imgH="111125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0350" y="3644900"/>
                        <a:ext cx="2801938"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29" name="Slide Number Placeholder 5">
            <a:extLst>
              <a:ext uri="{FF2B5EF4-FFF2-40B4-BE49-F238E27FC236}">
                <a16:creationId xmlns:a16="http://schemas.microsoft.com/office/drawing/2014/main" id="{29261C6F-5E2A-550B-E641-862826EC36F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AEE8F6F9-A5E4-324E-BEF6-0A19F5405019}" type="slidenum">
              <a:rPr lang="es-ES" altLang="en-US" sz="1000"/>
              <a:pPr lvl="1">
                <a:spcBef>
                  <a:spcPct val="0"/>
                </a:spcBef>
                <a:buFontTx/>
                <a:buNone/>
              </a:pPr>
              <a:t>28</a:t>
            </a:fld>
            <a:endParaRPr lang="es-ES" altLang="en-US" sz="1000"/>
          </a:p>
        </p:txBody>
      </p:sp>
      <p:sp>
        <p:nvSpPr>
          <p:cNvPr id="367628" name="Text Box 12">
            <a:extLst>
              <a:ext uri="{FF2B5EF4-FFF2-40B4-BE49-F238E27FC236}">
                <a16:creationId xmlns:a16="http://schemas.microsoft.com/office/drawing/2014/main" id="{53307172-BC6C-D0CE-F535-F8013440267E}"/>
              </a:ext>
            </a:extLst>
          </p:cNvPr>
          <p:cNvSpPr txBox="1">
            <a:spLocks noChangeArrowheads="1"/>
          </p:cNvSpPr>
          <p:nvPr/>
        </p:nvSpPr>
        <p:spPr bwMode="auto">
          <a:xfrm>
            <a:off x="323850" y="4389438"/>
            <a:ext cx="84963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200">
                <a:latin typeface="Times New Roman" panose="02020603050405020304" pitchFamily="18" charset="0"/>
              </a:rPr>
              <a:t>Note that the denominator term is larger for more remote points .</a:t>
            </a:r>
          </a:p>
          <a:p>
            <a:pPr>
              <a:spcBef>
                <a:spcPct val="0"/>
              </a:spcBef>
              <a:buFontTx/>
              <a:buNone/>
            </a:pPr>
            <a:r>
              <a:rPr lang="en-US" altLang="en-US" sz="2200">
                <a:latin typeface="Times New Roman" panose="02020603050405020304" pitchFamily="18" charset="0"/>
              </a:rPr>
              <a:t>This introduces perspective forshortening and makes remote parts of an object appear smaller than nearer parts.</a:t>
            </a:r>
            <a:r>
              <a:rPr lang="en-US" altLang="en-US" sz="2400">
                <a:latin typeface="Times New Roman" panose="02020603050405020304" pitchFamily="18" charset="0"/>
              </a:rPr>
              <a:t> </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7624"/>
                                        </p:tgtEl>
                                        <p:attrNameLst>
                                          <p:attrName>style.visibility</p:attrName>
                                        </p:attrNameLst>
                                      </p:cBhvr>
                                      <p:to>
                                        <p:strVal val="visible"/>
                                      </p:to>
                                    </p:set>
                                    <p:animEffect transition="in" filter="box(in)">
                                      <p:cBhvr>
                                        <p:cTn id="7" dur="500"/>
                                        <p:tgtEl>
                                          <p:spTgt spid="3676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7626"/>
                                        </p:tgtEl>
                                        <p:attrNameLst>
                                          <p:attrName>style.visibility</p:attrName>
                                        </p:attrNameLst>
                                      </p:cBhvr>
                                      <p:to>
                                        <p:strVal val="visible"/>
                                      </p:to>
                                    </p:set>
                                    <p:animEffect transition="in" filter="box(in)">
                                      <p:cBhvr>
                                        <p:cTn id="12" dur="500"/>
                                        <p:tgtEl>
                                          <p:spTgt spid="3676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7628"/>
                                        </p:tgtEl>
                                        <p:attrNameLst>
                                          <p:attrName>style.visibility</p:attrName>
                                        </p:attrNameLst>
                                      </p:cBhvr>
                                      <p:to>
                                        <p:strVal val="visible"/>
                                      </p:to>
                                    </p:set>
                                    <p:animEffect transition="in" filter="box(in)">
                                      <p:cBhvr>
                                        <p:cTn id="17" dur="500"/>
                                        <p:tgtEl>
                                          <p:spTgt spid="367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2">
            <a:extLst>
              <a:ext uri="{FF2B5EF4-FFF2-40B4-BE49-F238E27FC236}">
                <a16:creationId xmlns:a16="http://schemas.microsoft.com/office/drawing/2014/main" id="{E4169C23-7B8E-F198-6E78-D3DF019D1D68}"/>
              </a:ext>
            </a:extLst>
          </p:cNvPr>
          <p:cNvGraphicFramePr>
            <a:graphicFrameLocks noGrp="1" noChangeAspect="1"/>
          </p:cNvGraphicFramePr>
          <p:nvPr>
            <p:ph/>
          </p:nvPr>
        </p:nvGraphicFramePr>
        <p:xfrm>
          <a:off x="3184525" y="2635250"/>
          <a:ext cx="2774950" cy="1206500"/>
        </p:xfrm>
        <a:graphic>
          <a:graphicData uri="http://schemas.openxmlformats.org/presentationml/2006/ole">
            <mc:AlternateContent xmlns:mc="http://schemas.openxmlformats.org/markup-compatibility/2006">
              <mc:Choice xmlns:v="urn:schemas-microsoft-com:vml" Requires="v">
                <p:oleObj name="Bit Eşlem Resmi" r:id="rId3" imgW="2774950" imgH="1206500" progId="Paint.Picture">
                  <p:embed/>
                </p:oleObj>
              </mc:Choice>
              <mc:Fallback>
                <p:oleObj name="Bit Eşlem Resmi" r:id="rId3" imgW="2774950" imgH="12065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4525" y="2635250"/>
                        <a:ext cx="277495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77" name="Slide Number Placeholder 2">
            <a:extLst>
              <a:ext uri="{FF2B5EF4-FFF2-40B4-BE49-F238E27FC236}">
                <a16:creationId xmlns:a16="http://schemas.microsoft.com/office/drawing/2014/main" id="{A53CC754-DE1A-EFAF-60F2-FEE98BA9CB8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32CBBAC7-1DC5-B142-8234-83C5CD7CD7EC}" type="slidenum">
              <a:rPr lang="es-ES" altLang="en-US" sz="1000"/>
              <a:pPr lvl="1">
                <a:spcBef>
                  <a:spcPct val="0"/>
                </a:spcBef>
                <a:buFontTx/>
                <a:buNone/>
              </a:pPr>
              <a:t>29</a:t>
            </a:fld>
            <a:endParaRPr lang="es-ES" altLang="en-US" sz="1000"/>
          </a:p>
        </p:txBody>
      </p:sp>
      <p:sp>
        <p:nvSpPr>
          <p:cNvPr id="75779" name="Text Box 6">
            <a:extLst>
              <a:ext uri="{FF2B5EF4-FFF2-40B4-BE49-F238E27FC236}">
                <a16:creationId xmlns:a16="http://schemas.microsoft.com/office/drawing/2014/main" id="{6A0CD228-C911-43B9-589F-349AD63B9DEA}"/>
              </a:ext>
            </a:extLst>
          </p:cNvPr>
          <p:cNvSpPr txBox="1">
            <a:spLocks noChangeArrowheads="1"/>
          </p:cNvSpPr>
          <p:nvPr/>
        </p:nvSpPr>
        <p:spPr bwMode="auto">
          <a:xfrm>
            <a:off x="684213" y="1125538"/>
            <a:ext cx="4748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Straight lines project to straight lines.</a:t>
            </a:r>
            <a:endParaRPr lang="tr-TR" altLang="en-US" sz="24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a:extLst>
              <a:ext uri="{FF2B5EF4-FFF2-40B4-BE49-F238E27FC236}">
                <a16:creationId xmlns:a16="http://schemas.microsoft.com/office/drawing/2014/main" id="{1899EA8E-F89E-A305-49FF-A34502FAD397}"/>
              </a:ext>
            </a:extLst>
          </p:cNvPr>
          <p:cNvGraphicFramePr>
            <a:graphicFrameLocks noGrp="1" noChangeAspect="1"/>
          </p:cNvGraphicFramePr>
          <p:nvPr>
            <p:ph/>
          </p:nvPr>
        </p:nvGraphicFramePr>
        <p:xfrm>
          <a:off x="827088" y="692150"/>
          <a:ext cx="7634287" cy="1854200"/>
        </p:xfrm>
        <a:graphic>
          <a:graphicData uri="http://schemas.openxmlformats.org/presentationml/2006/ole">
            <mc:AlternateContent xmlns:mc="http://schemas.openxmlformats.org/markup-compatibility/2006">
              <mc:Choice xmlns:v="urn:schemas-microsoft-com:vml" Requires="v">
                <p:oleObj name="Bit Eşlem Resmi" r:id="rId3" imgW="4470400" imgH="1085850" progId="Paint.Picture">
                  <p:embed/>
                </p:oleObj>
              </mc:Choice>
              <mc:Fallback>
                <p:oleObj name="Bit Eşlem Resmi" r:id="rId3" imgW="4470400" imgH="10858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692150"/>
                        <a:ext cx="7634287"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29" name="Slide Number Placeholder 2">
            <a:extLst>
              <a:ext uri="{FF2B5EF4-FFF2-40B4-BE49-F238E27FC236}">
                <a16:creationId xmlns:a16="http://schemas.microsoft.com/office/drawing/2014/main" id="{2D3E70D6-8511-3B21-597E-2441EDDDB25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53AAEEE9-5028-8E47-98F0-38153AC66E95}" type="slidenum">
              <a:rPr lang="es-ES" altLang="en-US" sz="1000"/>
              <a:pPr lvl="1">
                <a:spcBef>
                  <a:spcPct val="0"/>
                </a:spcBef>
                <a:buFontTx/>
                <a:buNone/>
              </a:pPr>
              <a:t>3</a:t>
            </a:fld>
            <a:endParaRPr lang="es-ES" altLang="en-US" sz="1000"/>
          </a:p>
        </p:txBody>
      </p:sp>
      <p:sp>
        <p:nvSpPr>
          <p:cNvPr id="22531" name="Rectangle 6">
            <a:extLst>
              <a:ext uri="{FF2B5EF4-FFF2-40B4-BE49-F238E27FC236}">
                <a16:creationId xmlns:a16="http://schemas.microsoft.com/office/drawing/2014/main" id="{16C1C6EC-05FD-D905-DA82-554E10AF3CBB}"/>
              </a:ext>
            </a:extLst>
          </p:cNvPr>
          <p:cNvSpPr>
            <a:spLocks noChangeArrowheads="1"/>
          </p:cNvSpPr>
          <p:nvPr/>
        </p:nvSpPr>
        <p:spPr bwMode="auto">
          <a:xfrm>
            <a:off x="1908175" y="3573463"/>
            <a:ext cx="1368425" cy="1295400"/>
          </a:xfrm>
          <a:prstGeom prst="rect">
            <a:avLst/>
          </a:prstGeom>
          <a:solidFill>
            <a:schemeClr val="accent6">
              <a:lumMod val="40000"/>
              <a:lumOff val="60000"/>
            </a:schemeClr>
          </a:solidFill>
          <a:ln w="12700">
            <a:solidFill>
              <a:schemeClr val="tx1"/>
            </a:solidFill>
            <a:miter lim="800000"/>
            <a:headEnd type="none" w="sm" len="sm"/>
            <a:tailEnd type="none" w="sm" len="sm"/>
          </a:ln>
        </p:spPr>
        <p:txBody>
          <a:bodyPr wrap="none" anchor="ct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1600">
                <a:solidFill>
                  <a:schemeClr val="bg1"/>
                </a:solidFill>
                <a:latin typeface="Times New Roman" panose="02020603050405020304" pitchFamily="18" charset="0"/>
              </a:rPr>
              <a:t>Clip against</a:t>
            </a:r>
          </a:p>
          <a:p>
            <a:pPr algn="ctr">
              <a:spcBef>
                <a:spcPct val="0"/>
              </a:spcBef>
              <a:buFontTx/>
              <a:buNone/>
            </a:pPr>
            <a:r>
              <a:rPr lang="en-US" altLang="en-US" sz="1600">
                <a:solidFill>
                  <a:schemeClr val="bg1"/>
                </a:solidFill>
                <a:latin typeface="Times New Roman" panose="02020603050405020304" pitchFamily="18" charset="0"/>
              </a:rPr>
              <a:t>view volume</a:t>
            </a:r>
            <a:endParaRPr lang="tr-TR" altLang="en-US" sz="1600">
              <a:solidFill>
                <a:schemeClr val="bg1"/>
              </a:solidFill>
              <a:latin typeface="Times New Roman" panose="02020603050405020304" pitchFamily="18" charset="0"/>
            </a:endParaRPr>
          </a:p>
        </p:txBody>
      </p:sp>
      <p:sp>
        <p:nvSpPr>
          <p:cNvPr id="22532" name="Line 7">
            <a:extLst>
              <a:ext uri="{FF2B5EF4-FFF2-40B4-BE49-F238E27FC236}">
                <a16:creationId xmlns:a16="http://schemas.microsoft.com/office/drawing/2014/main" id="{49DCAF1D-1553-C718-74E4-F5F61476FFBD}"/>
              </a:ext>
            </a:extLst>
          </p:cNvPr>
          <p:cNvSpPr>
            <a:spLocks noChangeShapeType="1"/>
          </p:cNvSpPr>
          <p:nvPr/>
        </p:nvSpPr>
        <p:spPr bwMode="auto">
          <a:xfrm>
            <a:off x="250825" y="4076700"/>
            <a:ext cx="1728788"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nchor="ctr" anchorCtr="1"/>
          <a:lstStyle/>
          <a:p>
            <a:endParaRPr lang="en-US"/>
          </a:p>
        </p:txBody>
      </p:sp>
      <p:sp>
        <p:nvSpPr>
          <p:cNvPr id="22533" name="Text Box 8">
            <a:extLst>
              <a:ext uri="{FF2B5EF4-FFF2-40B4-BE49-F238E27FC236}">
                <a16:creationId xmlns:a16="http://schemas.microsoft.com/office/drawing/2014/main" id="{EE97FCCC-7147-B01D-828A-027468EB5470}"/>
              </a:ext>
            </a:extLst>
          </p:cNvPr>
          <p:cNvSpPr txBox="1">
            <a:spLocks noChangeArrowheads="1"/>
          </p:cNvSpPr>
          <p:nvPr/>
        </p:nvSpPr>
        <p:spPr bwMode="auto">
          <a:xfrm>
            <a:off x="93663" y="3429000"/>
            <a:ext cx="1885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a:latin typeface="Times New Roman" panose="02020603050405020304" pitchFamily="18" charset="0"/>
              </a:rPr>
              <a:t>3D world-coordinate</a:t>
            </a:r>
          </a:p>
          <a:p>
            <a:pPr>
              <a:spcBef>
                <a:spcPct val="0"/>
              </a:spcBef>
              <a:buFontTx/>
              <a:buNone/>
            </a:pPr>
            <a:r>
              <a:rPr lang="en-US" altLang="en-US" sz="1600">
                <a:latin typeface="Times New Roman" panose="02020603050405020304" pitchFamily="18" charset="0"/>
              </a:rPr>
              <a:t>output primitives</a:t>
            </a:r>
            <a:endParaRPr lang="tr-TR" altLang="en-US" sz="1600">
              <a:latin typeface="Times New Roman" panose="02020603050405020304" pitchFamily="18" charset="0"/>
            </a:endParaRPr>
          </a:p>
        </p:txBody>
      </p:sp>
      <p:sp>
        <p:nvSpPr>
          <p:cNvPr id="22534" name="Line 10">
            <a:extLst>
              <a:ext uri="{FF2B5EF4-FFF2-40B4-BE49-F238E27FC236}">
                <a16:creationId xmlns:a16="http://schemas.microsoft.com/office/drawing/2014/main" id="{12DB1A43-BBAB-DA5F-FF80-E5F4526582E9}"/>
              </a:ext>
            </a:extLst>
          </p:cNvPr>
          <p:cNvSpPr>
            <a:spLocks noChangeShapeType="1"/>
          </p:cNvSpPr>
          <p:nvPr/>
        </p:nvSpPr>
        <p:spPr bwMode="auto">
          <a:xfrm>
            <a:off x="3203575" y="4076700"/>
            <a:ext cx="1152525"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nchor="ctr" anchorCtr="1"/>
          <a:lstStyle/>
          <a:p>
            <a:endParaRPr lang="en-US"/>
          </a:p>
        </p:txBody>
      </p:sp>
      <p:sp>
        <p:nvSpPr>
          <p:cNvPr id="22535" name="Text Box 11">
            <a:extLst>
              <a:ext uri="{FF2B5EF4-FFF2-40B4-BE49-F238E27FC236}">
                <a16:creationId xmlns:a16="http://schemas.microsoft.com/office/drawing/2014/main" id="{FF17A722-AEB5-1761-E081-F072243E7E4E}"/>
              </a:ext>
            </a:extLst>
          </p:cNvPr>
          <p:cNvSpPr txBox="1">
            <a:spLocks noChangeArrowheads="1"/>
          </p:cNvSpPr>
          <p:nvPr/>
        </p:nvSpPr>
        <p:spPr bwMode="auto">
          <a:xfrm>
            <a:off x="3276600" y="3068638"/>
            <a:ext cx="11239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a:latin typeface="Times New Roman" panose="02020603050405020304" pitchFamily="18" charset="0"/>
              </a:rPr>
              <a:t>Clipped </a:t>
            </a:r>
          </a:p>
          <a:p>
            <a:pPr>
              <a:spcBef>
                <a:spcPct val="0"/>
              </a:spcBef>
              <a:buFontTx/>
              <a:buNone/>
            </a:pPr>
            <a:r>
              <a:rPr lang="en-US" altLang="en-US" sz="1600">
                <a:latin typeface="Times New Roman" panose="02020603050405020304" pitchFamily="18" charset="0"/>
              </a:rPr>
              <a:t>world </a:t>
            </a:r>
          </a:p>
          <a:p>
            <a:pPr>
              <a:spcBef>
                <a:spcPct val="0"/>
              </a:spcBef>
              <a:buFontTx/>
              <a:buNone/>
            </a:pPr>
            <a:r>
              <a:rPr lang="en-US" altLang="en-US" sz="1600">
                <a:latin typeface="Times New Roman" panose="02020603050405020304" pitchFamily="18" charset="0"/>
              </a:rPr>
              <a:t>coordinates</a:t>
            </a:r>
            <a:endParaRPr lang="tr-TR" altLang="en-US" sz="1600">
              <a:latin typeface="Times New Roman" panose="02020603050405020304" pitchFamily="18" charset="0"/>
            </a:endParaRPr>
          </a:p>
        </p:txBody>
      </p:sp>
      <p:sp>
        <p:nvSpPr>
          <p:cNvPr id="22536" name="Line 13">
            <a:extLst>
              <a:ext uri="{FF2B5EF4-FFF2-40B4-BE49-F238E27FC236}">
                <a16:creationId xmlns:a16="http://schemas.microsoft.com/office/drawing/2014/main" id="{5F2B715C-3B64-E09F-6C1A-362D3D62C5C9}"/>
              </a:ext>
            </a:extLst>
          </p:cNvPr>
          <p:cNvSpPr>
            <a:spLocks noChangeShapeType="1"/>
          </p:cNvSpPr>
          <p:nvPr/>
        </p:nvSpPr>
        <p:spPr bwMode="auto">
          <a:xfrm>
            <a:off x="5580063" y="4076700"/>
            <a:ext cx="792162"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nchor="ctr" anchorCtr="1"/>
          <a:lstStyle/>
          <a:p>
            <a:endParaRPr lang="en-US"/>
          </a:p>
        </p:txBody>
      </p:sp>
      <p:sp>
        <p:nvSpPr>
          <p:cNvPr id="22537" name="Line 14">
            <a:extLst>
              <a:ext uri="{FF2B5EF4-FFF2-40B4-BE49-F238E27FC236}">
                <a16:creationId xmlns:a16="http://schemas.microsoft.com/office/drawing/2014/main" id="{23F1BB3F-6C93-EBFF-096D-B689EAA3A903}"/>
              </a:ext>
            </a:extLst>
          </p:cNvPr>
          <p:cNvSpPr>
            <a:spLocks noChangeShapeType="1"/>
          </p:cNvSpPr>
          <p:nvPr/>
        </p:nvSpPr>
        <p:spPr bwMode="auto">
          <a:xfrm>
            <a:off x="7956550" y="4076700"/>
            <a:ext cx="863600"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nchor="ctr" anchorCtr="1"/>
          <a:lstStyle/>
          <a:p>
            <a:endParaRPr lang="en-US"/>
          </a:p>
        </p:txBody>
      </p:sp>
      <p:sp>
        <p:nvSpPr>
          <p:cNvPr id="22538" name="Text Box 15">
            <a:extLst>
              <a:ext uri="{FF2B5EF4-FFF2-40B4-BE49-F238E27FC236}">
                <a16:creationId xmlns:a16="http://schemas.microsoft.com/office/drawing/2014/main" id="{A87FAD53-6390-0168-A957-56F27ABA3F31}"/>
              </a:ext>
            </a:extLst>
          </p:cNvPr>
          <p:cNvSpPr txBox="1">
            <a:spLocks noChangeArrowheads="1"/>
          </p:cNvSpPr>
          <p:nvPr/>
        </p:nvSpPr>
        <p:spPr bwMode="auto">
          <a:xfrm>
            <a:off x="8020050" y="3141663"/>
            <a:ext cx="1123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a:latin typeface="Times New Roman" panose="02020603050405020304" pitchFamily="18" charset="0"/>
              </a:rPr>
              <a:t>2D device </a:t>
            </a:r>
          </a:p>
          <a:p>
            <a:pPr>
              <a:spcBef>
                <a:spcPct val="0"/>
              </a:spcBef>
              <a:buFontTx/>
              <a:buNone/>
            </a:pPr>
            <a:r>
              <a:rPr lang="en-US" altLang="en-US" sz="1600">
                <a:latin typeface="Times New Roman" panose="02020603050405020304" pitchFamily="18" charset="0"/>
              </a:rPr>
              <a:t>coordinates</a:t>
            </a:r>
            <a:endParaRPr lang="tr-TR" altLang="en-US" sz="1600">
              <a:latin typeface="Times New Roman" panose="02020603050405020304" pitchFamily="18" charset="0"/>
            </a:endParaRPr>
          </a:p>
        </p:txBody>
      </p:sp>
      <p:sp>
        <p:nvSpPr>
          <p:cNvPr id="22539" name="Rectangle 17">
            <a:extLst>
              <a:ext uri="{FF2B5EF4-FFF2-40B4-BE49-F238E27FC236}">
                <a16:creationId xmlns:a16="http://schemas.microsoft.com/office/drawing/2014/main" id="{64B9D7B4-B4EC-EC59-A000-6DB6661E32AB}"/>
              </a:ext>
            </a:extLst>
          </p:cNvPr>
          <p:cNvSpPr>
            <a:spLocks noChangeArrowheads="1"/>
          </p:cNvSpPr>
          <p:nvPr/>
        </p:nvSpPr>
        <p:spPr bwMode="auto">
          <a:xfrm>
            <a:off x="4356100" y="3573463"/>
            <a:ext cx="1439863" cy="1223962"/>
          </a:xfrm>
          <a:prstGeom prst="rect">
            <a:avLst/>
          </a:prstGeom>
          <a:solidFill>
            <a:schemeClr val="accent6">
              <a:lumMod val="40000"/>
              <a:lumOff val="60000"/>
            </a:schemeClr>
          </a:solidFill>
          <a:ln w="12700">
            <a:solidFill>
              <a:schemeClr val="tx1"/>
            </a:solidFill>
            <a:miter lim="800000"/>
            <a:headEnd type="none" w="sm" len="sm"/>
            <a:tailEnd type="none" w="sm" len="sm"/>
          </a:ln>
        </p:spPr>
        <p:txBody>
          <a:bodyPr wrap="none" anchor="ct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1600">
                <a:solidFill>
                  <a:schemeClr val="bg1"/>
                </a:solidFill>
                <a:latin typeface="Times New Roman" panose="02020603050405020304" pitchFamily="18" charset="0"/>
              </a:rPr>
              <a:t>Project onto </a:t>
            </a:r>
          </a:p>
          <a:p>
            <a:pPr algn="ctr">
              <a:spcBef>
                <a:spcPct val="0"/>
              </a:spcBef>
              <a:buFontTx/>
              <a:buNone/>
            </a:pPr>
            <a:r>
              <a:rPr lang="en-US" altLang="en-US" sz="1600">
                <a:solidFill>
                  <a:schemeClr val="bg1"/>
                </a:solidFill>
                <a:latin typeface="Times New Roman" panose="02020603050405020304" pitchFamily="18" charset="0"/>
              </a:rPr>
              <a:t>projection </a:t>
            </a:r>
          </a:p>
          <a:p>
            <a:pPr algn="ctr">
              <a:spcBef>
                <a:spcPct val="0"/>
              </a:spcBef>
              <a:buFontTx/>
              <a:buNone/>
            </a:pPr>
            <a:r>
              <a:rPr lang="en-US" altLang="en-US" sz="1600">
                <a:solidFill>
                  <a:schemeClr val="bg1"/>
                </a:solidFill>
                <a:latin typeface="Times New Roman" panose="02020603050405020304" pitchFamily="18" charset="0"/>
              </a:rPr>
              <a:t>plane</a:t>
            </a:r>
            <a:endParaRPr lang="tr-TR" altLang="en-US" sz="1600">
              <a:solidFill>
                <a:schemeClr val="bg1"/>
              </a:solidFill>
              <a:latin typeface="Times New Roman" panose="02020603050405020304" pitchFamily="18" charset="0"/>
            </a:endParaRPr>
          </a:p>
        </p:txBody>
      </p:sp>
      <p:sp>
        <p:nvSpPr>
          <p:cNvPr id="22540" name="Rectangle 18">
            <a:extLst>
              <a:ext uri="{FF2B5EF4-FFF2-40B4-BE49-F238E27FC236}">
                <a16:creationId xmlns:a16="http://schemas.microsoft.com/office/drawing/2014/main" id="{C1B25AC1-0E11-BFDC-E75B-04B898F4232E}"/>
              </a:ext>
            </a:extLst>
          </p:cNvPr>
          <p:cNvSpPr>
            <a:spLocks noChangeArrowheads="1"/>
          </p:cNvSpPr>
          <p:nvPr/>
        </p:nvSpPr>
        <p:spPr bwMode="auto">
          <a:xfrm>
            <a:off x="6443663" y="3573463"/>
            <a:ext cx="1512887" cy="1223962"/>
          </a:xfrm>
          <a:prstGeom prst="rect">
            <a:avLst/>
          </a:prstGeom>
          <a:solidFill>
            <a:schemeClr val="accent6">
              <a:lumMod val="40000"/>
              <a:lumOff val="60000"/>
            </a:schemeClr>
          </a:solidFill>
          <a:ln w="12700">
            <a:solidFill>
              <a:schemeClr val="tx1"/>
            </a:solidFill>
            <a:miter lim="800000"/>
            <a:headEnd type="none" w="sm" len="sm"/>
            <a:tailEnd type="none" w="sm" len="sm"/>
          </a:ln>
        </p:spPr>
        <p:txBody>
          <a:bodyPr wrap="none" anchor="ct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1600" dirty="0">
                <a:solidFill>
                  <a:schemeClr val="bg1"/>
                </a:solidFill>
                <a:latin typeface="Times New Roman" panose="02020603050405020304" pitchFamily="18" charset="0"/>
              </a:rPr>
              <a:t>Transform into</a:t>
            </a:r>
          </a:p>
          <a:p>
            <a:pPr algn="ctr">
              <a:spcBef>
                <a:spcPct val="0"/>
              </a:spcBef>
              <a:buFontTx/>
              <a:buNone/>
            </a:pPr>
            <a:r>
              <a:rPr lang="en-US" altLang="en-US" sz="1600" dirty="0">
                <a:solidFill>
                  <a:schemeClr val="bg1"/>
                </a:solidFill>
                <a:latin typeface="Times New Roman" panose="02020603050405020304" pitchFamily="18" charset="0"/>
              </a:rPr>
              <a:t>viewport in 2D</a:t>
            </a:r>
          </a:p>
          <a:p>
            <a:pPr algn="ctr">
              <a:spcBef>
                <a:spcPct val="0"/>
              </a:spcBef>
              <a:buFontTx/>
              <a:buNone/>
            </a:pPr>
            <a:r>
              <a:rPr lang="en-US" altLang="en-US" sz="1600" dirty="0">
                <a:solidFill>
                  <a:schemeClr val="bg1"/>
                </a:solidFill>
                <a:latin typeface="Times New Roman" panose="02020603050405020304" pitchFamily="18" charset="0"/>
              </a:rPr>
              <a:t>device coordinates</a:t>
            </a:r>
          </a:p>
          <a:p>
            <a:pPr algn="ctr">
              <a:spcBef>
                <a:spcPct val="0"/>
              </a:spcBef>
              <a:buFontTx/>
              <a:buNone/>
            </a:pPr>
            <a:r>
              <a:rPr lang="en-US" altLang="en-US" sz="1600" dirty="0">
                <a:solidFill>
                  <a:schemeClr val="bg1"/>
                </a:solidFill>
                <a:latin typeface="Times New Roman" panose="02020603050405020304" pitchFamily="18" charset="0"/>
              </a:rPr>
              <a:t>for display</a:t>
            </a:r>
            <a:endParaRPr lang="tr-TR" altLang="en-US" sz="1600" dirty="0">
              <a:solidFill>
                <a:schemeClr val="bg1"/>
              </a:solidFill>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a:extLst>
              <a:ext uri="{FF2B5EF4-FFF2-40B4-BE49-F238E27FC236}">
                <a16:creationId xmlns:a16="http://schemas.microsoft.com/office/drawing/2014/main" id="{FA80E6EF-B8A9-4C2E-5954-4E50BAEF5D5C}"/>
              </a:ext>
            </a:extLst>
          </p:cNvPr>
          <p:cNvGraphicFramePr>
            <a:graphicFrameLocks noGrp="1" noChangeAspect="1"/>
          </p:cNvGraphicFramePr>
          <p:nvPr>
            <p:ph/>
          </p:nvPr>
        </p:nvGraphicFramePr>
        <p:xfrm>
          <a:off x="2771775" y="1125538"/>
          <a:ext cx="3276600" cy="3028950"/>
        </p:xfrm>
        <a:graphic>
          <a:graphicData uri="http://schemas.openxmlformats.org/presentationml/2006/ole">
            <mc:AlternateContent xmlns:mc="http://schemas.openxmlformats.org/markup-compatibility/2006">
              <mc:Choice xmlns:v="urn:schemas-microsoft-com:vml" Requires="v">
                <p:oleObj name="Bit Eşlem Resmi" r:id="rId3" imgW="2184400" imgH="2019300" progId="Paint.Picture">
                  <p:embed/>
                </p:oleObj>
              </mc:Choice>
              <mc:Fallback>
                <p:oleObj name="Bit Eşlem Resmi" r:id="rId3" imgW="2184400" imgH="20193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125538"/>
                        <a:ext cx="32766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5" name="Slide Number Placeholder 2">
            <a:extLst>
              <a:ext uri="{FF2B5EF4-FFF2-40B4-BE49-F238E27FC236}">
                <a16:creationId xmlns:a16="http://schemas.microsoft.com/office/drawing/2014/main" id="{27F3DFE4-2FEB-0EEA-7BC3-6FD97A965C8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74E895E1-7065-874E-B948-BBBB1573DDCA}" type="slidenum">
              <a:rPr lang="es-ES" altLang="en-US" sz="1000"/>
              <a:pPr lvl="1">
                <a:spcBef>
                  <a:spcPct val="0"/>
                </a:spcBef>
                <a:buFontTx/>
                <a:buNone/>
              </a:pPr>
              <a:t>30</a:t>
            </a:fld>
            <a:endParaRPr lang="es-ES" altLang="en-US" sz="1000"/>
          </a:p>
        </p:txBody>
      </p:sp>
      <p:sp>
        <p:nvSpPr>
          <p:cNvPr id="77827" name="Text Box 6">
            <a:extLst>
              <a:ext uri="{FF2B5EF4-FFF2-40B4-BE49-F238E27FC236}">
                <a16:creationId xmlns:a16="http://schemas.microsoft.com/office/drawing/2014/main" id="{85EEFA0F-9A3B-98FB-629A-85FD96C246D9}"/>
              </a:ext>
            </a:extLst>
          </p:cNvPr>
          <p:cNvSpPr txBox="1">
            <a:spLocks noChangeArrowheads="1"/>
          </p:cNvSpPr>
          <p:nvPr/>
        </p:nvSpPr>
        <p:spPr bwMode="auto">
          <a:xfrm>
            <a:off x="755650" y="404813"/>
            <a:ext cx="134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Example:</a:t>
            </a:r>
            <a:endParaRPr lang="tr-TR" altLang="en-US" sz="240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a:extLst>
              <a:ext uri="{FF2B5EF4-FFF2-40B4-BE49-F238E27FC236}">
                <a16:creationId xmlns:a16="http://schemas.microsoft.com/office/drawing/2014/main" id="{DE8705BC-D368-2988-DD0F-705BC918A005}"/>
              </a:ext>
            </a:extLst>
          </p:cNvPr>
          <p:cNvGraphicFramePr>
            <a:graphicFrameLocks noGrp="1" noChangeAspect="1"/>
          </p:cNvGraphicFramePr>
          <p:nvPr>
            <p:ph/>
          </p:nvPr>
        </p:nvGraphicFramePr>
        <p:xfrm>
          <a:off x="611188" y="1557338"/>
          <a:ext cx="2324100" cy="2952750"/>
        </p:xfrm>
        <a:graphic>
          <a:graphicData uri="http://schemas.openxmlformats.org/presentationml/2006/ole">
            <mc:AlternateContent xmlns:mc="http://schemas.openxmlformats.org/markup-compatibility/2006">
              <mc:Choice xmlns:v="urn:schemas-microsoft-com:vml" Requires="v">
                <p:oleObj name="Bit Eşlem Resmi" r:id="rId3" imgW="1549400" imgH="1968500" progId="Paint.Picture">
                  <p:embed/>
                </p:oleObj>
              </mc:Choice>
              <mc:Fallback>
                <p:oleObj name="Bit Eşlem Resmi" r:id="rId3" imgW="1549400" imgH="19685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557338"/>
                        <a:ext cx="23241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3" name="Slide Number Placeholder 2">
            <a:extLst>
              <a:ext uri="{FF2B5EF4-FFF2-40B4-BE49-F238E27FC236}">
                <a16:creationId xmlns:a16="http://schemas.microsoft.com/office/drawing/2014/main" id="{4A8E0EB2-5756-E818-A0AE-27E582E5AB9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893EFA0D-32ED-3442-B425-0518D8F81E51}" type="slidenum">
              <a:rPr lang="es-ES" altLang="en-US" sz="1000"/>
              <a:pPr lvl="1">
                <a:spcBef>
                  <a:spcPct val="0"/>
                </a:spcBef>
                <a:buFontTx/>
                <a:buNone/>
              </a:pPr>
              <a:t>31</a:t>
            </a:fld>
            <a:endParaRPr lang="es-ES" altLang="en-US" sz="1000"/>
          </a:p>
        </p:txBody>
      </p:sp>
      <p:sp>
        <p:nvSpPr>
          <p:cNvPr id="79875" name="Text Box 6">
            <a:extLst>
              <a:ext uri="{FF2B5EF4-FFF2-40B4-BE49-F238E27FC236}">
                <a16:creationId xmlns:a16="http://schemas.microsoft.com/office/drawing/2014/main" id="{D45990AD-48AD-A194-3326-FAC0E435FAF7}"/>
              </a:ext>
            </a:extLst>
          </p:cNvPr>
          <p:cNvSpPr txBox="1">
            <a:spLocks noChangeArrowheads="1"/>
          </p:cNvSpPr>
          <p:nvPr/>
        </p:nvSpPr>
        <p:spPr bwMode="auto">
          <a:xfrm>
            <a:off x="323850" y="260350"/>
            <a:ext cx="82343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View 1</a:t>
            </a:r>
            <a:r>
              <a:rPr lang="en-US" altLang="en-US" sz="2400">
                <a:latin typeface="Times New Roman" panose="02020603050405020304" pitchFamily="18" charset="0"/>
              </a:rPr>
              <a:t>: Set the camera’s eye at (0,0,2) and have it look down the </a:t>
            </a:r>
          </a:p>
          <a:p>
            <a:pPr>
              <a:spcBef>
                <a:spcPct val="0"/>
              </a:spcBef>
              <a:buFontTx/>
              <a:buNone/>
            </a:pPr>
            <a:r>
              <a:rPr lang="en-US" altLang="en-US" sz="2400">
                <a:latin typeface="Times New Roman" panose="02020603050405020304" pitchFamily="18" charset="0"/>
              </a:rPr>
              <a:t>negative z-axis, with u = (1,0,0), n = (-1,0,0)</a:t>
            </a:r>
          </a:p>
          <a:p>
            <a:pPr>
              <a:spcBef>
                <a:spcPct val="0"/>
              </a:spcBef>
              <a:buFontTx/>
              <a:buNone/>
            </a:pPr>
            <a:r>
              <a:rPr lang="en-US" altLang="en-US" sz="2400">
                <a:latin typeface="Times New Roman" panose="02020603050405020304" pitchFamily="18" charset="0"/>
              </a:rPr>
              <a:t>Set the near plane at a distance of unity from the eye. </a:t>
            </a:r>
            <a:endParaRPr lang="tr-TR" altLang="en-US" sz="2400">
              <a:latin typeface="Times New Roman" panose="02020603050405020304" pitchFamily="18" charset="0"/>
            </a:endParaRPr>
          </a:p>
        </p:txBody>
      </p:sp>
      <p:sp>
        <p:nvSpPr>
          <p:cNvPr id="376839" name="Text Box 7">
            <a:extLst>
              <a:ext uri="{FF2B5EF4-FFF2-40B4-BE49-F238E27FC236}">
                <a16:creationId xmlns:a16="http://schemas.microsoft.com/office/drawing/2014/main" id="{51C01254-5997-62AA-DCEA-E9F6DE62799E}"/>
              </a:ext>
            </a:extLst>
          </p:cNvPr>
          <p:cNvSpPr txBox="1">
            <a:spLocks noChangeArrowheads="1"/>
          </p:cNvSpPr>
          <p:nvPr/>
        </p:nvSpPr>
        <p:spPr bwMode="auto">
          <a:xfrm>
            <a:off x="3276600" y="2276475"/>
            <a:ext cx="50561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All points on the front wall have P</a:t>
            </a:r>
            <a:r>
              <a:rPr lang="en-US" altLang="en-US" sz="2400" baseline="-25000">
                <a:latin typeface="Times New Roman" panose="02020603050405020304" pitchFamily="18" charset="0"/>
              </a:rPr>
              <a:t>z</a:t>
            </a:r>
            <a:r>
              <a:rPr lang="en-US" altLang="en-US" sz="2400">
                <a:latin typeface="Times New Roman" panose="02020603050405020304" pitchFamily="18" charset="0"/>
              </a:rPr>
              <a:t> = -1</a:t>
            </a:r>
          </a:p>
          <a:p>
            <a:pPr>
              <a:spcBef>
                <a:spcPct val="0"/>
              </a:spcBef>
              <a:buFontTx/>
              <a:buNone/>
            </a:pPr>
            <a:r>
              <a:rPr lang="en-US" altLang="en-US" sz="2400">
                <a:latin typeface="Times New Roman" panose="02020603050405020304" pitchFamily="18" charset="0"/>
              </a:rPr>
              <a:t>All points on the back wall have P</a:t>
            </a:r>
            <a:r>
              <a:rPr lang="en-US" altLang="en-US" sz="2400" baseline="-25000">
                <a:latin typeface="Times New Roman" panose="02020603050405020304" pitchFamily="18" charset="0"/>
              </a:rPr>
              <a:t>z</a:t>
            </a:r>
            <a:r>
              <a:rPr lang="en-US" altLang="en-US" sz="2400">
                <a:latin typeface="Times New Roman" panose="02020603050405020304" pitchFamily="18" charset="0"/>
              </a:rPr>
              <a:t> = -2</a:t>
            </a:r>
            <a:endParaRPr lang="tr-TR" altLang="en-US" sz="2400">
              <a:latin typeface="Times New Roman" panose="02020603050405020304" pitchFamily="18" charset="0"/>
            </a:endParaRPr>
          </a:p>
        </p:txBody>
      </p:sp>
      <p:sp>
        <p:nvSpPr>
          <p:cNvPr id="376840" name="Text Box 8">
            <a:extLst>
              <a:ext uri="{FF2B5EF4-FFF2-40B4-BE49-F238E27FC236}">
                <a16:creationId xmlns:a16="http://schemas.microsoft.com/office/drawing/2014/main" id="{9F6EB301-2924-26A6-862E-1B445BE56D8F}"/>
              </a:ext>
            </a:extLst>
          </p:cNvPr>
          <p:cNvSpPr txBox="1">
            <a:spLocks noChangeArrowheads="1"/>
          </p:cNvSpPr>
          <p:nvPr/>
        </p:nvSpPr>
        <p:spPr bwMode="auto">
          <a:xfrm>
            <a:off x="395288" y="4652963"/>
            <a:ext cx="7513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Any point (P</a:t>
            </a:r>
            <a:r>
              <a:rPr lang="en-US" altLang="en-US" sz="2400" baseline="-25000">
                <a:latin typeface="Times New Roman" panose="02020603050405020304" pitchFamily="18" charset="0"/>
              </a:rPr>
              <a:t>x</a:t>
            </a:r>
            <a:r>
              <a:rPr lang="en-US" altLang="en-US" sz="2400">
                <a:latin typeface="Times New Roman" panose="02020603050405020304" pitchFamily="18" charset="0"/>
              </a:rPr>
              <a:t>,P</a:t>
            </a:r>
            <a:r>
              <a:rPr lang="en-US" altLang="en-US" sz="2400" baseline="-25000">
                <a:latin typeface="Times New Roman" panose="02020603050405020304" pitchFamily="18" charset="0"/>
              </a:rPr>
              <a:t>y</a:t>
            </a:r>
            <a:r>
              <a:rPr lang="en-US" altLang="en-US" sz="2400">
                <a:latin typeface="Times New Roman" panose="02020603050405020304" pitchFamily="18" charset="0"/>
              </a:rPr>
              <a:t>,P</a:t>
            </a:r>
            <a:r>
              <a:rPr lang="en-US" altLang="en-US" sz="2400" baseline="-25000">
                <a:latin typeface="Times New Roman" panose="02020603050405020304" pitchFamily="18" charset="0"/>
              </a:rPr>
              <a:t>z</a:t>
            </a:r>
            <a:r>
              <a:rPr lang="en-US" altLang="en-US" sz="2400">
                <a:latin typeface="Times New Roman" panose="02020603050405020304" pitchFamily="18" charset="0"/>
              </a:rPr>
              <a:t>) on the front wall projects to P’= (P</a:t>
            </a:r>
            <a:r>
              <a:rPr lang="en-US" altLang="en-US" sz="2400" baseline="-25000">
                <a:latin typeface="Times New Roman" panose="02020603050405020304" pitchFamily="18" charset="0"/>
              </a:rPr>
              <a:t>x</a:t>
            </a:r>
            <a:r>
              <a:rPr lang="en-US" altLang="en-US" sz="2400">
                <a:latin typeface="Times New Roman" panose="02020603050405020304" pitchFamily="18" charset="0"/>
              </a:rPr>
              <a:t>,P</a:t>
            </a:r>
            <a:r>
              <a:rPr lang="en-US" altLang="en-US" sz="2400" baseline="-25000">
                <a:latin typeface="Times New Roman" panose="02020603050405020304" pitchFamily="18" charset="0"/>
              </a:rPr>
              <a:t>y</a:t>
            </a:r>
            <a:r>
              <a:rPr lang="en-US" altLang="en-US" sz="2400">
                <a:latin typeface="Times New Roman" panose="02020603050405020304" pitchFamily="18" charset="0"/>
              </a:rPr>
              <a:t>)</a:t>
            </a:r>
            <a:endParaRPr lang="tr-TR" altLang="en-US" sz="2400">
              <a:latin typeface="Times New Roman" panose="02020603050405020304" pitchFamily="18" charset="0"/>
            </a:endParaRPr>
          </a:p>
        </p:txBody>
      </p:sp>
      <p:sp>
        <p:nvSpPr>
          <p:cNvPr id="376841" name="Text Box 9">
            <a:extLst>
              <a:ext uri="{FF2B5EF4-FFF2-40B4-BE49-F238E27FC236}">
                <a16:creationId xmlns:a16="http://schemas.microsoft.com/office/drawing/2014/main" id="{5D30208C-7A39-FCA7-03FD-D9D0E39F20B5}"/>
              </a:ext>
            </a:extLst>
          </p:cNvPr>
          <p:cNvSpPr txBox="1">
            <a:spLocks noChangeArrowheads="1"/>
          </p:cNvSpPr>
          <p:nvPr/>
        </p:nvSpPr>
        <p:spPr bwMode="auto">
          <a:xfrm>
            <a:off x="395288" y="5157788"/>
            <a:ext cx="681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Any point on the back wall projects to P’= (P</a:t>
            </a:r>
            <a:r>
              <a:rPr lang="en-US" altLang="en-US" sz="2400" baseline="-25000">
                <a:latin typeface="Times New Roman" panose="02020603050405020304" pitchFamily="18" charset="0"/>
              </a:rPr>
              <a:t>x</a:t>
            </a:r>
            <a:r>
              <a:rPr lang="en-US" altLang="en-US" sz="2400">
                <a:latin typeface="Times New Roman" panose="02020603050405020304" pitchFamily="18" charset="0"/>
              </a:rPr>
              <a:t>/2,P</a:t>
            </a:r>
            <a:r>
              <a:rPr lang="en-US" altLang="en-US" sz="2400" baseline="-25000">
                <a:latin typeface="Times New Roman" panose="02020603050405020304" pitchFamily="18" charset="0"/>
              </a:rPr>
              <a:t>y</a:t>
            </a:r>
            <a:r>
              <a:rPr lang="en-US" altLang="en-US" sz="2400">
                <a:latin typeface="Times New Roman" panose="02020603050405020304" pitchFamily="18" charset="0"/>
              </a:rPr>
              <a:t> /2)</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6839"/>
                                        </p:tgtEl>
                                        <p:attrNameLst>
                                          <p:attrName>style.visibility</p:attrName>
                                        </p:attrNameLst>
                                      </p:cBhvr>
                                      <p:to>
                                        <p:strVal val="visible"/>
                                      </p:to>
                                    </p:set>
                                    <p:animEffect transition="in" filter="box(in)">
                                      <p:cBhvr>
                                        <p:cTn id="7" dur="500"/>
                                        <p:tgtEl>
                                          <p:spTgt spid="3768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76840"/>
                                        </p:tgtEl>
                                        <p:attrNameLst>
                                          <p:attrName>style.visibility</p:attrName>
                                        </p:attrNameLst>
                                      </p:cBhvr>
                                      <p:to>
                                        <p:strVal val="visible"/>
                                      </p:to>
                                    </p:set>
                                    <p:animEffect transition="in" filter="box(in)">
                                      <p:cBhvr>
                                        <p:cTn id="12" dur="500"/>
                                        <p:tgtEl>
                                          <p:spTgt spid="3768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76841"/>
                                        </p:tgtEl>
                                        <p:attrNameLst>
                                          <p:attrName>style.visibility</p:attrName>
                                        </p:attrNameLst>
                                      </p:cBhvr>
                                      <p:to>
                                        <p:strVal val="visible"/>
                                      </p:to>
                                    </p:set>
                                    <p:animEffect transition="in" filter="box(in)">
                                      <p:cBhvr>
                                        <p:cTn id="17" dur="500"/>
                                        <p:tgtEl>
                                          <p:spTgt spid="376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9" grpId="0"/>
      <p:bldP spid="376840" grpId="0"/>
      <p:bldP spid="3768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3" name="Object 2">
            <a:extLst>
              <a:ext uri="{FF2B5EF4-FFF2-40B4-BE49-F238E27FC236}">
                <a16:creationId xmlns:a16="http://schemas.microsoft.com/office/drawing/2014/main" id="{6B42A7F7-8710-0A83-F8C6-3698DBF57F6C}"/>
              </a:ext>
            </a:extLst>
          </p:cNvPr>
          <p:cNvGraphicFramePr>
            <a:graphicFrameLocks noGrp="1" noChangeAspect="1"/>
          </p:cNvGraphicFramePr>
          <p:nvPr>
            <p:ph/>
          </p:nvPr>
        </p:nvGraphicFramePr>
        <p:xfrm>
          <a:off x="2627313" y="1700213"/>
          <a:ext cx="2695575" cy="2981325"/>
        </p:xfrm>
        <a:graphic>
          <a:graphicData uri="http://schemas.openxmlformats.org/presentationml/2006/ole">
            <mc:AlternateContent xmlns:mc="http://schemas.openxmlformats.org/markup-compatibility/2006">
              <mc:Choice xmlns:v="urn:schemas-microsoft-com:vml" Requires="v">
                <p:oleObj name="Bit Eşlem Resmi" r:id="rId3" imgW="1797050" imgH="1987550" progId="Paint.Picture">
                  <p:embed/>
                </p:oleObj>
              </mc:Choice>
              <mc:Fallback>
                <p:oleObj name="Bit Eşlem Resmi" r:id="rId3" imgW="1797050" imgH="19875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700213"/>
                        <a:ext cx="26955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1" name="Slide Number Placeholder 2">
            <a:extLst>
              <a:ext uri="{FF2B5EF4-FFF2-40B4-BE49-F238E27FC236}">
                <a16:creationId xmlns:a16="http://schemas.microsoft.com/office/drawing/2014/main" id="{25AD53F8-285F-3567-FD21-71119B93C90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8E265A02-624F-DF4C-BF75-EC5F8F877898}" type="slidenum">
              <a:rPr lang="es-ES" altLang="en-US" sz="1000"/>
              <a:pPr lvl="1">
                <a:spcBef>
                  <a:spcPct val="0"/>
                </a:spcBef>
                <a:buFontTx/>
                <a:buNone/>
              </a:pPr>
              <a:t>32</a:t>
            </a:fld>
            <a:endParaRPr lang="es-ES" altLang="en-US" sz="1000"/>
          </a:p>
        </p:txBody>
      </p:sp>
      <p:sp>
        <p:nvSpPr>
          <p:cNvPr id="81922" name="Text Box 3">
            <a:extLst>
              <a:ext uri="{FF2B5EF4-FFF2-40B4-BE49-F238E27FC236}">
                <a16:creationId xmlns:a16="http://schemas.microsoft.com/office/drawing/2014/main" id="{A00079FB-74A5-9F12-6F7B-0AA9EB443919}"/>
              </a:ext>
            </a:extLst>
          </p:cNvPr>
          <p:cNvSpPr txBox="1">
            <a:spLocks noChangeArrowheads="1"/>
          </p:cNvSpPr>
          <p:nvPr/>
        </p:nvSpPr>
        <p:spPr bwMode="auto">
          <a:xfrm>
            <a:off x="425450" y="260350"/>
            <a:ext cx="80311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View 2</a:t>
            </a:r>
            <a:r>
              <a:rPr lang="en-US" altLang="en-US" sz="2400">
                <a:latin typeface="Times New Roman" panose="02020603050405020304" pitchFamily="18" charset="0"/>
              </a:rPr>
              <a:t>: Set the camera’s eye at (0.5,0,2) , u and n are the same. </a:t>
            </a:r>
          </a:p>
          <a:p>
            <a:pPr>
              <a:spcBef>
                <a:spcPct val="0"/>
              </a:spcBef>
              <a:buFontTx/>
              <a:buNone/>
            </a:pPr>
            <a:r>
              <a:rPr lang="en-US" altLang="en-US" sz="2400">
                <a:latin typeface="Times New Roman" panose="02020603050405020304" pitchFamily="18" charset="0"/>
              </a:rPr>
              <a:t>Set the near plane at a distance of unity from the eye. </a:t>
            </a:r>
            <a:endParaRPr lang="tr-TR" altLang="en-US" sz="240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1" name="Object 2">
            <a:extLst>
              <a:ext uri="{FF2B5EF4-FFF2-40B4-BE49-F238E27FC236}">
                <a16:creationId xmlns:a16="http://schemas.microsoft.com/office/drawing/2014/main" id="{38C85A8E-262A-5329-CA6C-36FCEAD81C3C}"/>
              </a:ext>
            </a:extLst>
          </p:cNvPr>
          <p:cNvGraphicFramePr>
            <a:graphicFrameLocks noGrp="1" noChangeAspect="1"/>
          </p:cNvGraphicFramePr>
          <p:nvPr>
            <p:ph/>
          </p:nvPr>
        </p:nvGraphicFramePr>
        <p:xfrm>
          <a:off x="3276600" y="1989138"/>
          <a:ext cx="2397125" cy="2711450"/>
        </p:xfrm>
        <a:graphic>
          <a:graphicData uri="http://schemas.openxmlformats.org/presentationml/2006/ole">
            <mc:AlternateContent xmlns:mc="http://schemas.openxmlformats.org/markup-compatibility/2006">
              <mc:Choice xmlns:v="urn:schemas-microsoft-com:vml" Requires="v">
                <p:oleObj name="Bit Eşlem Resmi" r:id="rId3" imgW="1358900" imgH="1536700" progId="Paint.Picture">
                  <p:embed/>
                </p:oleObj>
              </mc:Choice>
              <mc:Fallback>
                <p:oleObj name="Bit Eşlem Resmi" r:id="rId3" imgW="1358900" imgH="15367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989138"/>
                        <a:ext cx="2397125"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69" name="Slide Number Placeholder 2">
            <a:extLst>
              <a:ext uri="{FF2B5EF4-FFF2-40B4-BE49-F238E27FC236}">
                <a16:creationId xmlns:a16="http://schemas.microsoft.com/office/drawing/2014/main" id="{05F83676-24A9-612A-571E-EB4EA9688AA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80660AFD-5D41-8948-AE64-CC3B74CB5FC8}" type="slidenum">
              <a:rPr lang="es-ES" altLang="en-US" sz="1000"/>
              <a:pPr lvl="1">
                <a:spcBef>
                  <a:spcPct val="0"/>
                </a:spcBef>
                <a:buFontTx/>
                <a:buNone/>
              </a:pPr>
              <a:t>33</a:t>
            </a:fld>
            <a:endParaRPr lang="es-ES" altLang="en-US" sz="1000"/>
          </a:p>
        </p:txBody>
      </p:sp>
      <p:sp>
        <p:nvSpPr>
          <p:cNvPr id="83970" name="Text Box 2">
            <a:extLst>
              <a:ext uri="{FF2B5EF4-FFF2-40B4-BE49-F238E27FC236}">
                <a16:creationId xmlns:a16="http://schemas.microsoft.com/office/drawing/2014/main" id="{D3A5889A-BE86-0C00-E64D-DD8A8969DC33}"/>
              </a:ext>
            </a:extLst>
          </p:cNvPr>
          <p:cNvSpPr txBox="1">
            <a:spLocks noChangeArrowheads="1"/>
          </p:cNvSpPr>
          <p:nvPr/>
        </p:nvSpPr>
        <p:spPr bwMode="auto">
          <a:xfrm>
            <a:off x="539750" y="692150"/>
            <a:ext cx="6986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View 3</a:t>
            </a:r>
            <a:r>
              <a:rPr lang="en-US" altLang="en-US" sz="2400">
                <a:latin typeface="Times New Roman" panose="02020603050405020304" pitchFamily="18" charset="0"/>
              </a:rPr>
              <a:t>: Set the camera’s eye at (2,5,2) , look = (0,0,0). </a:t>
            </a:r>
            <a:endParaRPr lang="tr-TR" altLang="en-US" sz="240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0934" name="Object 2">
            <a:extLst>
              <a:ext uri="{FF2B5EF4-FFF2-40B4-BE49-F238E27FC236}">
                <a16:creationId xmlns:a16="http://schemas.microsoft.com/office/drawing/2014/main" id="{905262A2-95F8-441D-3468-A3261EF0577B}"/>
              </a:ext>
            </a:extLst>
          </p:cNvPr>
          <p:cNvGraphicFramePr>
            <a:graphicFrameLocks noGrp="1" noChangeAspect="1"/>
          </p:cNvGraphicFramePr>
          <p:nvPr>
            <p:ph sz="half" idx="1"/>
          </p:nvPr>
        </p:nvGraphicFramePr>
        <p:xfrm>
          <a:off x="2051050" y="2420938"/>
          <a:ext cx="3671888" cy="855662"/>
        </p:xfrm>
        <a:graphic>
          <a:graphicData uri="http://schemas.openxmlformats.org/presentationml/2006/ole">
            <mc:AlternateContent xmlns:mc="http://schemas.openxmlformats.org/markup-compatibility/2006">
              <mc:Choice xmlns:v="urn:schemas-microsoft-com:vml" Requires="v">
                <p:oleObj name="Equation" r:id="rId3" imgW="47688500" imgH="11112500" progId="Equation.3">
                  <p:embed/>
                </p:oleObj>
              </mc:Choice>
              <mc:Fallback>
                <p:oleObj name="Equation" r:id="rId3" imgW="47688500" imgH="11112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420938"/>
                        <a:ext cx="3671888"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37" name="Object 3">
            <a:extLst>
              <a:ext uri="{FF2B5EF4-FFF2-40B4-BE49-F238E27FC236}">
                <a16:creationId xmlns:a16="http://schemas.microsoft.com/office/drawing/2014/main" id="{A38AA45D-34F0-719D-DD25-B2C5451501F5}"/>
              </a:ext>
            </a:extLst>
          </p:cNvPr>
          <p:cNvGraphicFramePr>
            <a:graphicFrameLocks noGrp="1" noChangeAspect="1"/>
          </p:cNvGraphicFramePr>
          <p:nvPr>
            <p:ph sz="half" idx="2"/>
          </p:nvPr>
        </p:nvGraphicFramePr>
        <p:xfrm>
          <a:off x="2168525" y="3860800"/>
          <a:ext cx="3581400" cy="889000"/>
        </p:xfrm>
        <a:graphic>
          <a:graphicData uri="http://schemas.openxmlformats.org/presentationml/2006/ole">
            <mc:AlternateContent xmlns:mc="http://schemas.openxmlformats.org/markup-compatibility/2006">
              <mc:Choice xmlns:v="urn:schemas-microsoft-com:vml" Requires="v">
                <p:oleObj name="Equation" r:id="rId5" imgW="40081200" imgH="9944100" progId="Equation.3">
                  <p:embed/>
                </p:oleObj>
              </mc:Choice>
              <mc:Fallback>
                <p:oleObj name="Equation" r:id="rId5" imgW="40081200" imgH="9944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8525" y="3860800"/>
                        <a:ext cx="3581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17" name="Slide Number Placeholder 4">
            <a:extLst>
              <a:ext uri="{FF2B5EF4-FFF2-40B4-BE49-F238E27FC236}">
                <a16:creationId xmlns:a16="http://schemas.microsoft.com/office/drawing/2014/main" id="{6724A12C-98CD-ED61-D3F7-AFBE6ABAF07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8E559C49-D4D0-7A48-898D-D7AF331DA76B}" type="slidenum">
              <a:rPr lang="es-ES" altLang="en-US" sz="1000"/>
              <a:pPr lvl="1">
                <a:spcBef>
                  <a:spcPct val="0"/>
                </a:spcBef>
                <a:buFontTx/>
                <a:buNone/>
              </a:pPr>
              <a:t>34</a:t>
            </a:fld>
            <a:endParaRPr lang="es-ES" altLang="en-US" sz="1000"/>
          </a:p>
        </p:txBody>
      </p:sp>
      <p:sp>
        <p:nvSpPr>
          <p:cNvPr id="86018" name="Text Box 2">
            <a:extLst>
              <a:ext uri="{FF2B5EF4-FFF2-40B4-BE49-F238E27FC236}">
                <a16:creationId xmlns:a16="http://schemas.microsoft.com/office/drawing/2014/main" id="{1B1BB21C-0497-9C63-E06D-81B95DEAC0BF}"/>
              </a:ext>
            </a:extLst>
          </p:cNvPr>
          <p:cNvSpPr txBox="1">
            <a:spLocks noChangeArrowheads="1"/>
          </p:cNvSpPr>
          <p:nvPr/>
        </p:nvSpPr>
        <p:spPr bwMode="auto">
          <a:xfrm>
            <a:off x="2001838" y="331788"/>
            <a:ext cx="4208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Perspective Projection of a line</a:t>
            </a:r>
            <a:endParaRPr lang="tr-TR" altLang="en-US" sz="2400">
              <a:latin typeface="Times New Roman" panose="02020603050405020304" pitchFamily="18" charset="0"/>
            </a:endParaRPr>
          </a:p>
        </p:txBody>
      </p:sp>
      <p:sp>
        <p:nvSpPr>
          <p:cNvPr id="86019" name="Text Box 5">
            <a:extLst>
              <a:ext uri="{FF2B5EF4-FFF2-40B4-BE49-F238E27FC236}">
                <a16:creationId xmlns:a16="http://schemas.microsoft.com/office/drawing/2014/main" id="{55BE5143-6E1C-C1E8-0DD4-5B464AF989E1}"/>
              </a:ext>
            </a:extLst>
          </p:cNvPr>
          <p:cNvSpPr txBox="1">
            <a:spLocks noChangeArrowheads="1"/>
          </p:cNvSpPr>
          <p:nvPr/>
        </p:nvSpPr>
        <p:spPr bwMode="auto">
          <a:xfrm>
            <a:off x="250825" y="1052513"/>
            <a:ext cx="84280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Suppose a line in 3D passes through the point A = (A</a:t>
            </a:r>
            <a:r>
              <a:rPr lang="en-US" altLang="en-US" sz="2400" baseline="-25000">
                <a:latin typeface="Times New Roman" panose="02020603050405020304" pitchFamily="18" charset="0"/>
              </a:rPr>
              <a:t>x</a:t>
            </a:r>
            <a:r>
              <a:rPr lang="en-US" altLang="en-US" sz="2400">
                <a:latin typeface="Times New Roman" panose="02020603050405020304" pitchFamily="18" charset="0"/>
              </a:rPr>
              <a:t>, A</a:t>
            </a:r>
            <a:r>
              <a:rPr lang="en-US" altLang="en-US" sz="2400" baseline="-25000">
                <a:latin typeface="Times New Roman" panose="02020603050405020304" pitchFamily="18" charset="0"/>
              </a:rPr>
              <a:t>y</a:t>
            </a:r>
            <a:r>
              <a:rPr lang="en-US" altLang="en-US" sz="2400">
                <a:latin typeface="Times New Roman" panose="02020603050405020304" pitchFamily="18" charset="0"/>
              </a:rPr>
              <a:t>, A</a:t>
            </a:r>
            <a:r>
              <a:rPr lang="en-US" altLang="en-US" sz="2400" baseline="-25000">
                <a:latin typeface="Times New Roman" panose="02020603050405020304" pitchFamily="18" charset="0"/>
              </a:rPr>
              <a:t>z</a:t>
            </a:r>
            <a:r>
              <a:rPr lang="en-US" altLang="en-US" sz="2400">
                <a:latin typeface="Times New Roman" panose="02020603050405020304" pitchFamily="18" charset="0"/>
              </a:rPr>
              <a:t>) and </a:t>
            </a:r>
          </a:p>
          <a:p>
            <a:pPr>
              <a:spcBef>
                <a:spcPct val="0"/>
              </a:spcBef>
              <a:buFontTx/>
              <a:buNone/>
            </a:pPr>
            <a:r>
              <a:rPr lang="en-US" altLang="en-US" sz="2400">
                <a:latin typeface="Times New Roman" panose="02020603050405020304" pitchFamily="18" charset="0"/>
              </a:rPr>
              <a:t>the direction vector </a:t>
            </a:r>
            <a:r>
              <a:rPr lang="en-US" altLang="en-US" sz="2400" b="1">
                <a:latin typeface="Times New Roman" panose="02020603050405020304" pitchFamily="18" charset="0"/>
              </a:rPr>
              <a:t>c</a:t>
            </a:r>
            <a:r>
              <a:rPr lang="en-US" altLang="en-US" sz="2400">
                <a:latin typeface="Times New Roman" panose="02020603050405020304" pitchFamily="18" charset="0"/>
              </a:rPr>
              <a:t> = (c</a:t>
            </a:r>
            <a:r>
              <a:rPr lang="en-US" altLang="en-US" sz="2400" baseline="-25000">
                <a:latin typeface="Times New Roman" panose="02020603050405020304" pitchFamily="18" charset="0"/>
              </a:rPr>
              <a:t>x</a:t>
            </a:r>
            <a:r>
              <a:rPr lang="en-US" altLang="en-US" sz="2400">
                <a:latin typeface="Times New Roman" panose="02020603050405020304" pitchFamily="18" charset="0"/>
              </a:rPr>
              <a:t>,c</a:t>
            </a:r>
            <a:r>
              <a:rPr lang="en-US" altLang="en-US" sz="2400" baseline="-25000">
                <a:latin typeface="Times New Roman" panose="02020603050405020304" pitchFamily="18" charset="0"/>
              </a:rPr>
              <a:t>y</a:t>
            </a:r>
            <a:r>
              <a:rPr lang="en-US" altLang="en-US" sz="2400">
                <a:latin typeface="Times New Roman" panose="02020603050405020304" pitchFamily="18" charset="0"/>
              </a:rPr>
              <a:t>,c</a:t>
            </a:r>
            <a:r>
              <a:rPr lang="en-US" altLang="en-US" sz="2400" baseline="-25000">
                <a:latin typeface="Times New Roman" panose="02020603050405020304" pitchFamily="18" charset="0"/>
              </a:rPr>
              <a:t>z</a:t>
            </a:r>
            <a:r>
              <a:rPr lang="en-US" altLang="en-US" sz="2400">
                <a:latin typeface="Times New Roman" panose="02020603050405020304" pitchFamily="18" charset="0"/>
              </a:rPr>
              <a:t>). </a:t>
            </a:r>
          </a:p>
          <a:p>
            <a:pPr>
              <a:spcBef>
                <a:spcPct val="0"/>
              </a:spcBef>
              <a:buFontTx/>
              <a:buNone/>
            </a:pPr>
            <a:r>
              <a:rPr lang="en-US" altLang="en-US" sz="2400">
                <a:latin typeface="Times New Roman" panose="02020603050405020304" pitchFamily="18" charset="0"/>
              </a:rPr>
              <a:t>P(t) = A + </a:t>
            </a:r>
            <a:r>
              <a:rPr lang="en-US" altLang="en-US" sz="2400" b="1">
                <a:latin typeface="Times New Roman" panose="02020603050405020304" pitchFamily="18" charset="0"/>
              </a:rPr>
              <a:t>c</a:t>
            </a:r>
            <a:r>
              <a:rPr lang="en-US" altLang="en-US" sz="2400">
                <a:latin typeface="Times New Roman" panose="02020603050405020304" pitchFamily="18" charset="0"/>
              </a:rPr>
              <a:t>t.</a:t>
            </a:r>
          </a:p>
          <a:p>
            <a:pPr>
              <a:spcBef>
                <a:spcPct val="0"/>
              </a:spcBef>
              <a:buFontTx/>
              <a:buNone/>
            </a:pPr>
            <a:endParaRPr lang="tr-TR" altLang="en-US" sz="2400">
              <a:latin typeface="Times New Roman" panose="02020603050405020304" pitchFamily="18" charset="0"/>
            </a:endParaRPr>
          </a:p>
        </p:txBody>
      </p:sp>
      <p:sp>
        <p:nvSpPr>
          <p:cNvPr id="380936" name="Text Box 8">
            <a:extLst>
              <a:ext uri="{FF2B5EF4-FFF2-40B4-BE49-F238E27FC236}">
                <a16:creationId xmlns:a16="http://schemas.microsoft.com/office/drawing/2014/main" id="{81A543B7-A964-0FD5-6AF1-1344BA286410}"/>
              </a:ext>
            </a:extLst>
          </p:cNvPr>
          <p:cNvSpPr txBox="1">
            <a:spLocks noChangeArrowheads="1"/>
          </p:cNvSpPr>
          <p:nvPr/>
        </p:nvSpPr>
        <p:spPr bwMode="auto">
          <a:xfrm>
            <a:off x="468313" y="3357563"/>
            <a:ext cx="794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Suppose the line A + </a:t>
            </a:r>
            <a:r>
              <a:rPr lang="en-US" altLang="en-US" sz="2400" b="1">
                <a:latin typeface="Times New Roman" panose="02020603050405020304" pitchFamily="18" charset="0"/>
              </a:rPr>
              <a:t>c</a:t>
            </a:r>
            <a:r>
              <a:rPr lang="en-US" altLang="en-US" sz="2400">
                <a:latin typeface="Times New Roman" panose="02020603050405020304" pitchFamily="18" charset="0"/>
              </a:rPr>
              <a:t>t is parallel to the viewplane. Then c</a:t>
            </a:r>
            <a:r>
              <a:rPr lang="en-US" altLang="en-US" sz="2400" baseline="-25000">
                <a:latin typeface="Times New Roman" panose="02020603050405020304" pitchFamily="18" charset="0"/>
              </a:rPr>
              <a:t>z</a:t>
            </a:r>
            <a:r>
              <a:rPr lang="en-US" altLang="en-US" sz="2400">
                <a:latin typeface="Times New Roman" panose="02020603050405020304" pitchFamily="18" charset="0"/>
              </a:rPr>
              <a:t> = 0</a:t>
            </a:r>
            <a:endParaRPr lang="tr-TR" altLang="en-US" sz="2400">
              <a:latin typeface="Times New Roman" panose="02020603050405020304" pitchFamily="18" charset="0"/>
            </a:endParaRPr>
          </a:p>
        </p:txBody>
      </p:sp>
      <p:sp>
        <p:nvSpPr>
          <p:cNvPr id="380940" name="Text Box 12">
            <a:extLst>
              <a:ext uri="{FF2B5EF4-FFF2-40B4-BE49-F238E27FC236}">
                <a16:creationId xmlns:a16="http://schemas.microsoft.com/office/drawing/2014/main" id="{DE94995F-5373-A6A3-EF68-F63EBAE9985D}"/>
              </a:ext>
            </a:extLst>
          </p:cNvPr>
          <p:cNvSpPr txBox="1">
            <a:spLocks noChangeArrowheads="1"/>
          </p:cNvSpPr>
          <p:nvPr/>
        </p:nvSpPr>
        <p:spPr bwMode="auto">
          <a:xfrm>
            <a:off x="519113" y="5013325"/>
            <a:ext cx="654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This is the parametric form of a line with slope c</a:t>
            </a:r>
            <a:r>
              <a:rPr lang="en-US" altLang="en-US" sz="2400" baseline="-25000">
                <a:latin typeface="Times New Roman" panose="02020603050405020304" pitchFamily="18" charset="0"/>
              </a:rPr>
              <a:t>y</a:t>
            </a:r>
            <a:r>
              <a:rPr lang="en-US" altLang="en-US" sz="2400">
                <a:latin typeface="Times New Roman" panose="02020603050405020304" pitchFamily="18" charset="0"/>
              </a:rPr>
              <a:t>/c</a:t>
            </a:r>
            <a:r>
              <a:rPr lang="en-US" altLang="en-US" sz="2400" baseline="-25000">
                <a:latin typeface="Times New Roman" panose="02020603050405020304" pitchFamily="18" charset="0"/>
              </a:rPr>
              <a:t>x</a:t>
            </a:r>
            <a:endParaRPr lang="tr-TR" altLang="en-US" sz="2400" baseline="-25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0934"/>
                                        </p:tgtEl>
                                        <p:attrNameLst>
                                          <p:attrName>style.visibility</p:attrName>
                                        </p:attrNameLst>
                                      </p:cBhvr>
                                      <p:to>
                                        <p:strVal val="visible"/>
                                      </p:to>
                                    </p:set>
                                    <p:animEffect transition="in" filter="box(in)">
                                      <p:cBhvr>
                                        <p:cTn id="7" dur="500"/>
                                        <p:tgtEl>
                                          <p:spTgt spid="3809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80936"/>
                                        </p:tgtEl>
                                        <p:attrNameLst>
                                          <p:attrName>style.visibility</p:attrName>
                                        </p:attrNameLst>
                                      </p:cBhvr>
                                      <p:to>
                                        <p:strVal val="visible"/>
                                      </p:to>
                                    </p:set>
                                    <p:animEffect transition="in" filter="box(in)">
                                      <p:cBhvr>
                                        <p:cTn id="12" dur="500"/>
                                        <p:tgtEl>
                                          <p:spTgt spid="380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80937"/>
                                        </p:tgtEl>
                                        <p:attrNameLst>
                                          <p:attrName>style.visibility</p:attrName>
                                        </p:attrNameLst>
                                      </p:cBhvr>
                                      <p:to>
                                        <p:strVal val="visible"/>
                                      </p:to>
                                    </p:set>
                                    <p:animEffect transition="in" filter="box(in)">
                                      <p:cBhvr>
                                        <p:cTn id="17" dur="500"/>
                                        <p:tgtEl>
                                          <p:spTgt spid="3809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80940"/>
                                        </p:tgtEl>
                                        <p:attrNameLst>
                                          <p:attrName>style.visibility</p:attrName>
                                        </p:attrNameLst>
                                      </p:cBhvr>
                                      <p:to>
                                        <p:strVal val="visible"/>
                                      </p:to>
                                    </p:set>
                                    <p:animEffect transition="in" filter="box(in)">
                                      <p:cBhvr>
                                        <p:cTn id="22" dur="500"/>
                                        <p:tgtEl>
                                          <p:spTgt spid="380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6" grpId="0"/>
      <p:bldP spid="3809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2987" name="Object 2">
            <a:extLst>
              <a:ext uri="{FF2B5EF4-FFF2-40B4-BE49-F238E27FC236}">
                <a16:creationId xmlns:a16="http://schemas.microsoft.com/office/drawing/2014/main" id="{C865AD6A-6E1F-8C6F-1FCB-BA01A6A5C53E}"/>
              </a:ext>
            </a:extLst>
          </p:cNvPr>
          <p:cNvGraphicFramePr>
            <a:graphicFrameLocks noGrp="1" noChangeAspect="1"/>
          </p:cNvGraphicFramePr>
          <p:nvPr>
            <p:ph/>
          </p:nvPr>
        </p:nvGraphicFramePr>
        <p:xfrm>
          <a:off x="2916238" y="2997200"/>
          <a:ext cx="2981325" cy="2190750"/>
        </p:xfrm>
        <a:graphic>
          <a:graphicData uri="http://schemas.openxmlformats.org/presentationml/2006/ole">
            <mc:AlternateContent xmlns:mc="http://schemas.openxmlformats.org/markup-compatibility/2006">
              <mc:Choice xmlns:v="urn:schemas-microsoft-com:vml" Requires="v">
                <p:oleObj name="Bit Eşlem Resmi" r:id="rId3" imgW="1987550" imgH="1460500" progId="Paint.Picture">
                  <p:embed/>
                </p:oleObj>
              </mc:Choice>
              <mc:Fallback>
                <p:oleObj name="Bit Eşlem Resmi" r:id="rId3" imgW="1987550" imgH="14605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997200"/>
                        <a:ext cx="298132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65" name="Slide Number Placeholder 2">
            <a:extLst>
              <a:ext uri="{FF2B5EF4-FFF2-40B4-BE49-F238E27FC236}">
                <a16:creationId xmlns:a16="http://schemas.microsoft.com/office/drawing/2014/main" id="{27B8221D-B889-CA93-AAD3-80223582ABB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5A4C7A44-F191-FB4B-BF78-6932E6CC9A2E}" type="slidenum">
              <a:rPr lang="es-ES" altLang="en-US" sz="1000"/>
              <a:pPr lvl="1">
                <a:spcBef>
                  <a:spcPct val="0"/>
                </a:spcBef>
                <a:buFontTx/>
                <a:buNone/>
              </a:pPr>
              <a:t>35</a:t>
            </a:fld>
            <a:endParaRPr lang="es-ES" altLang="en-US" sz="1000"/>
          </a:p>
        </p:txBody>
      </p:sp>
      <p:sp>
        <p:nvSpPr>
          <p:cNvPr id="88066" name="Text Box 3">
            <a:extLst>
              <a:ext uri="{FF2B5EF4-FFF2-40B4-BE49-F238E27FC236}">
                <a16:creationId xmlns:a16="http://schemas.microsoft.com/office/drawing/2014/main" id="{FB923C98-13C9-295F-F9C0-80620E59F93C}"/>
              </a:ext>
            </a:extLst>
          </p:cNvPr>
          <p:cNvSpPr txBox="1">
            <a:spLocks noChangeArrowheads="1"/>
          </p:cNvSpPr>
          <p:nvPr/>
        </p:nvSpPr>
        <p:spPr bwMode="auto">
          <a:xfrm>
            <a:off x="179388" y="908050"/>
            <a:ext cx="8696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If two lines in 3D are parallel to each other and to the viewplane, they</a:t>
            </a:r>
          </a:p>
          <a:p>
            <a:pPr>
              <a:spcBef>
                <a:spcPct val="0"/>
              </a:spcBef>
              <a:buFontTx/>
              <a:buNone/>
            </a:pPr>
            <a:r>
              <a:rPr lang="en-US" altLang="en-US" sz="2400">
                <a:latin typeface="Times New Roman" panose="02020603050405020304" pitchFamily="18" charset="0"/>
              </a:rPr>
              <a:t>project to two parallel lines.</a:t>
            </a:r>
          </a:p>
          <a:p>
            <a:pPr>
              <a:spcBef>
                <a:spcPct val="0"/>
              </a:spcBef>
              <a:buFontTx/>
              <a:buNone/>
            </a:pPr>
            <a:endParaRPr lang="tr-TR" altLang="en-US" sz="2400">
              <a:latin typeface="Times New Roman" panose="02020603050405020304" pitchFamily="18" charset="0"/>
            </a:endParaRPr>
          </a:p>
        </p:txBody>
      </p:sp>
      <p:sp>
        <p:nvSpPr>
          <p:cNvPr id="382986" name="Text Box 10">
            <a:extLst>
              <a:ext uri="{FF2B5EF4-FFF2-40B4-BE49-F238E27FC236}">
                <a16:creationId xmlns:a16="http://schemas.microsoft.com/office/drawing/2014/main" id="{83DBA382-B09C-4529-2239-7D5F30857BC4}"/>
              </a:ext>
            </a:extLst>
          </p:cNvPr>
          <p:cNvSpPr txBox="1">
            <a:spLocks noChangeArrowheads="1"/>
          </p:cNvSpPr>
          <p:nvPr/>
        </p:nvSpPr>
        <p:spPr bwMode="auto">
          <a:xfrm>
            <a:off x="250825" y="2133600"/>
            <a:ext cx="8442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All parallel lines share the same vanishing point. In particular, they </a:t>
            </a:r>
          </a:p>
          <a:p>
            <a:pPr>
              <a:spcBef>
                <a:spcPct val="0"/>
              </a:spcBef>
              <a:buFontTx/>
              <a:buNone/>
            </a:pPr>
            <a:r>
              <a:rPr lang="en-US" altLang="en-US" sz="2400">
                <a:latin typeface="Times New Roman" panose="02020603050405020304" pitchFamily="18" charset="0"/>
              </a:rPr>
              <a:t>project to lines that are </a:t>
            </a:r>
            <a:r>
              <a:rPr lang="en-US" altLang="en-US" sz="2400" i="1">
                <a:latin typeface="Times New Roman" panose="02020603050405020304" pitchFamily="18" charset="0"/>
              </a:rPr>
              <a:t>not</a:t>
            </a:r>
            <a:r>
              <a:rPr lang="en-US" altLang="en-US" sz="2400">
                <a:latin typeface="Times New Roman" panose="02020603050405020304" pitchFamily="18" charset="0"/>
              </a:rPr>
              <a:t> parallel.</a:t>
            </a:r>
          </a:p>
          <a:p>
            <a:pPr>
              <a:spcBef>
                <a:spcPct val="0"/>
              </a:spcBef>
              <a:buFontTx/>
              <a:buNone/>
            </a:pP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2986"/>
                                        </p:tgtEl>
                                        <p:attrNameLst>
                                          <p:attrName>style.visibility</p:attrName>
                                        </p:attrNameLst>
                                      </p:cBhvr>
                                      <p:to>
                                        <p:strVal val="visible"/>
                                      </p:to>
                                    </p:set>
                                    <p:animEffect transition="in" filter="box(in)">
                                      <p:cBhvr>
                                        <p:cTn id="7" dur="500"/>
                                        <p:tgtEl>
                                          <p:spTgt spid="382986"/>
                                        </p:tgtEl>
                                      </p:cBhvr>
                                    </p:animEffect>
                                  </p:childTnLst>
                                </p:cTn>
                              </p:par>
                              <p:par>
                                <p:cTn id="8" presetID="4" presetClass="entr" presetSubtype="16" fill="hold" nodeType="withEffect">
                                  <p:stCondLst>
                                    <p:cond delay="0"/>
                                  </p:stCondLst>
                                  <p:childTnLst>
                                    <p:set>
                                      <p:cBhvr>
                                        <p:cTn id="9" dur="1" fill="hold">
                                          <p:stCondLst>
                                            <p:cond delay="0"/>
                                          </p:stCondLst>
                                        </p:cTn>
                                        <p:tgtEl>
                                          <p:spTgt spid="382987"/>
                                        </p:tgtEl>
                                        <p:attrNameLst>
                                          <p:attrName>style.visibility</p:attrName>
                                        </p:attrNameLst>
                                      </p:cBhvr>
                                      <p:to>
                                        <p:strVal val="visible"/>
                                      </p:to>
                                    </p:set>
                                    <p:animEffect transition="in" filter="box(in)">
                                      <p:cBhvr>
                                        <p:cTn id="10" dur="500"/>
                                        <p:tgtEl>
                                          <p:spTgt spid="382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4" name="Object 2">
            <a:extLst>
              <a:ext uri="{FF2B5EF4-FFF2-40B4-BE49-F238E27FC236}">
                <a16:creationId xmlns:a16="http://schemas.microsoft.com/office/drawing/2014/main" id="{9043E9AD-98BA-9392-72D4-862D286C1F61}"/>
              </a:ext>
            </a:extLst>
          </p:cNvPr>
          <p:cNvGraphicFramePr>
            <a:graphicFrameLocks noGrp="1" noChangeAspect="1"/>
          </p:cNvGraphicFramePr>
          <p:nvPr>
            <p:ph/>
          </p:nvPr>
        </p:nvGraphicFramePr>
        <p:xfrm>
          <a:off x="2051050" y="692150"/>
          <a:ext cx="4810125" cy="3686175"/>
        </p:xfrm>
        <a:graphic>
          <a:graphicData uri="http://schemas.openxmlformats.org/presentationml/2006/ole">
            <mc:AlternateContent xmlns:mc="http://schemas.openxmlformats.org/markup-compatibility/2006">
              <mc:Choice xmlns:v="urn:schemas-microsoft-com:vml" Requires="v">
                <p:oleObj name="Bit Eşlem Resmi" r:id="rId3" imgW="3206750" imgH="2457450" progId="Paint.Picture">
                  <p:embed/>
                </p:oleObj>
              </mc:Choice>
              <mc:Fallback>
                <p:oleObj name="Bit Eşlem Resmi" r:id="rId3" imgW="3206750" imgH="24574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692150"/>
                        <a:ext cx="481012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3" name="Slide Number Placeholder 2">
            <a:extLst>
              <a:ext uri="{FF2B5EF4-FFF2-40B4-BE49-F238E27FC236}">
                <a16:creationId xmlns:a16="http://schemas.microsoft.com/office/drawing/2014/main" id="{162726FB-A732-F096-BB81-51794A8A13F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1BE47579-BA14-1149-A5D3-7307049BAC23}" type="slidenum">
              <a:rPr lang="es-ES" altLang="en-US" sz="1000"/>
              <a:pPr lvl="1">
                <a:spcBef>
                  <a:spcPct val="0"/>
                </a:spcBef>
                <a:buFontTx/>
                <a:buNone/>
              </a:pPr>
              <a:t>36</a:t>
            </a:fld>
            <a:endParaRPr lang="es-ES" altLang="en-US" sz="1000"/>
          </a:p>
        </p:txBody>
      </p:sp>
      <p:sp>
        <p:nvSpPr>
          <p:cNvPr id="90115" name="Text Box 6">
            <a:extLst>
              <a:ext uri="{FF2B5EF4-FFF2-40B4-BE49-F238E27FC236}">
                <a16:creationId xmlns:a16="http://schemas.microsoft.com/office/drawing/2014/main" id="{18024E3A-6526-FBFB-51C4-78E51FC2A44C}"/>
              </a:ext>
            </a:extLst>
          </p:cNvPr>
          <p:cNvSpPr txBox="1">
            <a:spLocks noChangeArrowheads="1"/>
          </p:cNvSpPr>
          <p:nvPr/>
        </p:nvSpPr>
        <p:spPr bwMode="auto">
          <a:xfrm>
            <a:off x="3640138" y="4557713"/>
            <a:ext cx="1655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latin typeface="Times New Roman" panose="02020603050405020304" pitchFamily="18" charset="0"/>
              </a:rPr>
              <a:t>A grid of lines</a:t>
            </a:r>
            <a:endParaRPr lang="tr-TR" altLang="en-US" sz="200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3" name="Object 2">
            <a:extLst>
              <a:ext uri="{FF2B5EF4-FFF2-40B4-BE49-F238E27FC236}">
                <a16:creationId xmlns:a16="http://schemas.microsoft.com/office/drawing/2014/main" id="{6D83D4D5-041F-C8B3-952A-CD4C2B9F0072}"/>
              </a:ext>
            </a:extLst>
          </p:cNvPr>
          <p:cNvGraphicFramePr>
            <a:graphicFrameLocks noGrp="1" noChangeAspect="1"/>
          </p:cNvGraphicFramePr>
          <p:nvPr>
            <p:ph sz="half" idx="1"/>
          </p:nvPr>
        </p:nvGraphicFramePr>
        <p:xfrm>
          <a:off x="1908175" y="1484313"/>
          <a:ext cx="3562350" cy="1838325"/>
        </p:xfrm>
        <a:graphic>
          <a:graphicData uri="http://schemas.openxmlformats.org/presentationml/2006/ole">
            <mc:AlternateContent xmlns:mc="http://schemas.openxmlformats.org/markup-compatibility/2006">
              <mc:Choice xmlns:v="urn:schemas-microsoft-com:vml" Requires="v">
                <p:oleObj name="Bit Eşlem Resmi" r:id="rId3" imgW="2374900" imgH="1225550" progId="Paint.Picture">
                  <p:embed/>
                </p:oleObj>
              </mc:Choice>
              <mc:Fallback>
                <p:oleObj name="Bit Eşlem Resmi" r:id="rId3" imgW="2374900" imgH="12255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484313"/>
                        <a:ext cx="35623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1" name="Slide Number Placeholder 4">
            <a:extLst>
              <a:ext uri="{FF2B5EF4-FFF2-40B4-BE49-F238E27FC236}">
                <a16:creationId xmlns:a16="http://schemas.microsoft.com/office/drawing/2014/main" id="{96E908FE-DDE9-76BA-FA4A-E8790D726A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8CA4D6F8-4B57-704A-ACD5-3C58758D89D1}" type="slidenum">
              <a:rPr lang="es-ES" altLang="en-US" sz="1000"/>
              <a:pPr lvl="1">
                <a:spcBef>
                  <a:spcPct val="0"/>
                </a:spcBef>
                <a:buFontTx/>
                <a:buNone/>
              </a:pPr>
              <a:t>37</a:t>
            </a:fld>
            <a:endParaRPr lang="es-ES" altLang="en-US" sz="1000"/>
          </a:p>
        </p:txBody>
      </p:sp>
      <p:sp>
        <p:nvSpPr>
          <p:cNvPr id="387076" name="Text Box 4">
            <a:extLst>
              <a:ext uri="{FF2B5EF4-FFF2-40B4-BE49-F238E27FC236}">
                <a16:creationId xmlns:a16="http://schemas.microsoft.com/office/drawing/2014/main" id="{90BAC780-0EFD-0315-58C8-A8E39C37AC2F}"/>
              </a:ext>
            </a:extLst>
          </p:cNvPr>
          <p:cNvSpPr txBox="1">
            <a:spLocks noChangeArrowheads="1"/>
          </p:cNvSpPr>
          <p:nvPr/>
        </p:nvSpPr>
        <p:spPr bwMode="auto">
          <a:xfrm>
            <a:off x="3038475" y="476250"/>
            <a:ext cx="2905125" cy="457200"/>
          </a:xfrm>
          <a:prstGeom prst="rect">
            <a:avLst/>
          </a:prstGeom>
          <a:noFill/>
          <a:ln w="12700">
            <a:noFill/>
            <a:miter lim="800000"/>
            <a:headEnd type="none" w="sm" len="sm"/>
            <a:tailEnd type="none" w="sm" len="sm"/>
          </a:ln>
          <a:effec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b="1">
                <a:effectLst>
                  <a:outerShdw blurRad="38100" dist="38100" dir="2700000" algn="tl">
                    <a:srgbClr val="000000"/>
                  </a:outerShdw>
                </a:effectLst>
              </a:rPr>
              <a:t>Adding Pseudodepth</a:t>
            </a:r>
            <a:endParaRPr lang="tr-TR" altLang="en-US" b="1">
              <a:effectLst>
                <a:outerShdw blurRad="38100" dist="38100" dir="2700000" algn="tl">
                  <a:srgbClr val="000000"/>
                </a:outerShdw>
              </a:effectLst>
            </a:endParaRPr>
          </a:p>
        </p:txBody>
      </p:sp>
      <p:sp>
        <p:nvSpPr>
          <p:cNvPr id="387079" name="Text Box 7">
            <a:extLst>
              <a:ext uri="{FF2B5EF4-FFF2-40B4-BE49-F238E27FC236}">
                <a16:creationId xmlns:a16="http://schemas.microsoft.com/office/drawing/2014/main" id="{D8B7BA0B-1AA8-3EA5-3A6D-619F6CFE5BA2}"/>
              </a:ext>
            </a:extLst>
          </p:cNvPr>
          <p:cNvSpPr txBox="1">
            <a:spLocks noChangeArrowheads="1"/>
          </p:cNvSpPr>
          <p:nvPr/>
        </p:nvSpPr>
        <p:spPr bwMode="auto">
          <a:xfrm>
            <a:off x="184150" y="3500438"/>
            <a:ext cx="8959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Taking a projection discards information on depth; we lose information </a:t>
            </a:r>
          </a:p>
          <a:p>
            <a:pPr>
              <a:spcBef>
                <a:spcPct val="0"/>
              </a:spcBef>
              <a:buFontTx/>
              <a:buNone/>
            </a:pPr>
            <a:r>
              <a:rPr lang="en-US" altLang="en-US" sz="2400">
                <a:latin typeface="Times New Roman" panose="02020603050405020304" pitchFamily="18" charset="0"/>
              </a:rPr>
              <a:t>about how far a point is from the eye.</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7079"/>
                                        </p:tgtEl>
                                        <p:attrNameLst>
                                          <p:attrName>style.visibility</p:attrName>
                                        </p:attrNameLst>
                                      </p:cBhvr>
                                      <p:to>
                                        <p:strVal val="visible"/>
                                      </p:to>
                                    </p:set>
                                    <p:animEffect transition="in" filter="box(in)">
                                      <p:cBhvr>
                                        <p:cTn id="7" dur="500"/>
                                        <p:tgtEl>
                                          <p:spTgt spid="387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1" name="Object 2">
            <a:extLst>
              <a:ext uri="{FF2B5EF4-FFF2-40B4-BE49-F238E27FC236}">
                <a16:creationId xmlns:a16="http://schemas.microsoft.com/office/drawing/2014/main" id="{A3256C7B-9860-5146-201B-E1D8E5E1CEDA}"/>
              </a:ext>
            </a:extLst>
          </p:cNvPr>
          <p:cNvGraphicFramePr>
            <a:graphicFrameLocks noGrp="1" noChangeAspect="1"/>
          </p:cNvGraphicFramePr>
          <p:nvPr>
            <p:ph sz="half" idx="1"/>
          </p:nvPr>
        </p:nvGraphicFramePr>
        <p:xfrm>
          <a:off x="1908175" y="1484313"/>
          <a:ext cx="3562350" cy="1838325"/>
        </p:xfrm>
        <a:graphic>
          <a:graphicData uri="http://schemas.openxmlformats.org/presentationml/2006/ole">
            <mc:AlternateContent xmlns:mc="http://schemas.openxmlformats.org/markup-compatibility/2006">
              <mc:Choice xmlns:v="urn:schemas-microsoft-com:vml" Requires="v">
                <p:oleObj name="Bit Eşlem Resmi" r:id="rId3" imgW="2374900" imgH="1225550" progId="Paint.Picture">
                  <p:embed/>
                </p:oleObj>
              </mc:Choice>
              <mc:Fallback>
                <p:oleObj name="Bit Eşlem Resmi" r:id="rId3" imgW="2374900" imgH="12255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484313"/>
                        <a:ext cx="35623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0149" name="Object 3">
            <a:extLst>
              <a:ext uri="{FF2B5EF4-FFF2-40B4-BE49-F238E27FC236}">
                <a16:creationId xmlns:a16="http://schemas.microsoft.com/office/drawing/2014/main" id="{F86DAE78-21A1-1DEC-A5D9-1B15095F6BDB}"/>
              </a:ext>
            </a:extLst>
          </p:cNvPr>
          <p:cNvGraphicFramePr>
            <a:graphicFrameLocks noGrp="1" noChangeAspect="1"/>
          </p:cNvGraphicFramePr>
          <p:nvPr>
            <p:ph sz="half" idx="2"/>
          </p:nvPr>
        </p:nvGraphicFramePr>
        <p:xfrm>
          <a:off x="6589713" y="3349625"/>
          <a:ext cx="1797050" cy="582613"/>
        </p:xfrm>
        <a:graphic>
          <a:graphicData uri="http://schemas.openxmlformats.org/presentationml/2006/ole">
            <mc:AlternateContent xmlns:mc="http://schemas.openxmlformats.org/markup-compatibility/2006">
              <mc:Choice xmlns:v="urn:schemas-microsoft-com:vml" Requires="v">
                <p:oleObj name="Equation" r:id="rId5" imgW="21653500" imgH="7023100" progId="Equation.3">
                  <p:embed/>
                </p:oleObj>
              </mc:Choice>
              <mc:Fallback>
                <p:oleObj name="Equation" r:id="rId5" imgW="21653500" imgH="7023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9713" y="3349625"/>
                        <a:ext cx="179705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09" name="Slide Number Placeholder 4">
            <a:extLst>
              <a:ext uri="{FF2B5EF4-FFF2-40B4-BE49-F238E27FC236}">
                <a16:creationId xmlns:a16="http://schemas.microsoft.com/office/drawing/2014/main" id="{D0EFE06D-A8C1-AB7C-B8BE-ACE3C0209CC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EA1FF958-A8CB-2742-B510-810F7230A8E6}" type="slidenum">
              <a:rPr lang="es-ES" altLang="en-US" sz="1000"/>
              <a:pPr lvl="1">
                <a:spcBef>
                  <a:spcPct val="0"/>
                </a:spcBef>
                <a:buFontTx/>
                <a:buNone/>
              </a:pPr>
              <a:t>38</a:t>
            </a:fld>
            <a:endParaRPr lang="es-ES" altLang="en-US" sz="1000"/>
          </a:p>
        </p:txBody>
      </p:sp>
      <p:sp>
        <p:nvSpPr>
          <p:cNvPr id="390146" name="Text Box 2">
            <a:extLst>
              <a:ext uri="{FF2B5EF4-FFF2-40B4-BE49-F238E27FC236}">
                <a16:creationId xmlns:a16="http://schemas.microsoft.com/office/drawing/2014/main" id="{FEDC33CE-6269-0BC7-DE9D-C182FD083D89}"/>
              </a:ext>
            </a:extLst>
          </p:cNvPr>
          <p:cNvSpPr txBox="1">
            <a:spLocks noChangeArrowheads="1"/>
          </p:cNvSpPr>
          <p:nvPr/>
        </p:nvSpPr>
        <p:spPr bwMode="auto">
          <a:xfrm>
            <a:off x="3038475" y="476250"/>
            <a:ext cx="2905125" cy="457200"/>
          </a:xfrm>
          <a:prstGeom prst="rect">
            <a:avLst/>
          </a:prstGeom>
          <a:noFill/>
          <a:ln w="12700">
            <a:noFill/>
            <a:miter lim="800000"/>
            <a:headEnd type="none" w="sm" len="sm"/>
            <a:tailEnd type="none" w="sm" len="sm"/>
          </a:ln>
          <a:effec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b="1">
                <a:effectLst>
                  <a:outerShdw blurRad="38100" dist="38100" dir="2700000" algn="tl">
                    <a:srgbClr val="000000"/>
                  </a:outerShdw>
                </a:effectLst>
              </a:rPr>
              <a:t>Adding Pseudodepth</a:t>
            </a:r>
            <a:endParaRPr lang="tr-TR" altLang="en-US" b="1">
              <a:effectLst>
                <a:outerShdw blurRad="38100" dist="38100" dir="2700000" algn="tl">
                  <a:srgbClr val="000000"/>
                </a:outerShdw>
              </a:effectLst>
            </a:endParaRPr>
          </a:p>
        </p:txBody>
      </p:sp>
      <p:sp>
        <p:nvSpPr>
          <p:cNvPr id="390148" name="Text Box 4">
            <a:extLst>
              <a:ext uri="{FF2B5EF4-FFF2-40B4-BE49-F238E27FC236}">
                <a16:creationId xmlns:a16="http://schemas.microsoft.com/office/drawing/2014/main" id="{62332B11-2AB3-F1F3-418A-15FE17FEC4E4}"/>
              </a:ext>
            </a:extLst>
          </p:cNvPr>
          <p:cNvSpPr txBox="1">
            <a:spLocks noChangeArrowheads="1"/>
          </p:cNvSpPr>
          <p:nvPr/>
        </p:nvSpPr>
        <p:spPr bwMode="auto">
          <a:xfrm>
            <a:off x="395288" y="3429000"/>
            <a:ext cx="606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The actual distance of a point P from the eye, is </a:t>
            </a:r>
            <a:endParaRPr lang="tr-TR" altLang="en-US" sz="2400">
              <a:latin typeface="Times New Roman" panose="02020603050405020304" pitchFamily="18" charset="0"/>
            </a:endParaRPr>
          </a:p>
        </p:txBody>
      </p:sp>
      <p:sp>
        <p:nvSpPr>
          <p:cNvPr id="390150" name="Text Box 6">
            <a:extLst>
              <a:ext uri="{FF2B5EF4-FFF2-40B4-BE49-F238E27FC236}">
                <a16:creationId xmlns:a16="http://schemas.microsoft.com/office/drawing/2014/main" id="{014541AE-1DB0-6648-01E3-7A3781DD0177}"/>
              </a:ext>
            </a:extLst>
          </p:cNvPr>
          <p:cNvSpPr txBox="1">
            <a:spLocks noChangeArrowheads="1"/>
          </p:cNvSpPr>
          <p:nvPr/>
        </p:nvSpPr>
        <p:spPr bwMode="auto">
          <a:xfrm>
            <a:off x="1476375" y="4365625"/>
            <a:ext cx="441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Cumbersome and slow to compute</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0148"/>
                                        </p:tgtEl>
                                        <p:attrNameLst>
                                          <p:attrName>style.visibility</p:attrName>
                                        </p:attrNameLst>
                                      </p:cBhvr>
                                      <p:to>
                                        <p:strVal val="visible"/>
                                      </p:to>
                                    </p:set>
                                    <p:animEffect transition="in" filter="box(in)">
                                      <p:cBhvr>
                                        <p:cTn id="7" dur="500"/>
                                        <p:tgtEl>
                                          <p:spTgt spid="390148"/>
                                        </p:tgtEl>
                                      </p:cBhvr>
                                    </p:animEffect>
                                  </p:childTnLst>
                                </p:cTn>
                              </p:par>
                              <p:par>
                                <p:cTn id="8" presetID="4" presetClass="entr" presetSubtype="16" fill="hold" nodeType="withEffect">
                                  <p:stCondLst>
                                    <p:cond delay="0"/>
                                  </p:stCondLst>
                                  <p:childTnLst>
                                    <p:set>
                                      <p:cBhvr>
                                        <p:cTn id="9" dur="1" fill="hold">
                                          <p:stCondLst>
                                            <p:cond delay="0"/>
                                          </p:stCondLst>
                                        </p:cTn>
                                        <p:tgtEl>
                                          <p:spTgt spid="390149"/>
                                        </p:tgtEl>
                                        <p:attrNameLst>
                                          <p:attrName>style.visibility</p:attrName>
                                        </p:attrNameLst>
                                      </p:cBhvr>
                                      <p:to>
                                        <p:strVal val="visible"/>
                                      </p:to>
                                    </p:set>
                                    <p:animEffect transition="in" filter="box(in)">
                                      <p:cBhvr>
                                        <p:cTn id="10" dur="500"/>
                                        <p:tgtEl>
                                          <p:spTgt spid="3901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90150"/>
                                        </p:tgtEl>
                                        <p:attrNameLst>
                                          <p:attrName>style.visibility</p:attrName>
                                        </p:attrNameLst>
                                      </p:cBhvr>
                                      <p:to>
                                        <p:strVal val="visible"/>
                                      </p:to>
                                    </p:set>
                                    <p:animEffect transition="in" filter="box(in)">
                                      <p:cBhvr>
                                        <p:cTn id="15" dur="500"/>
                                        <p:tgtEl>
                                          <p:spTgt spid="390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p:bldP spid="3901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Object 2">
            <a:extLst>
              <a:ext uri="{FF2B5EF4-FFF2-40B4-BE49-F238E27FC236}">
                <a16:creationId xmlns:a16="http://schemas.microsoft.com/office/drawing/2014/main" id="{427B8255-1C8D-901C-D31C-1BA84C6DD14E}"/>
              </a:ext>
            </a:extLst>
          </p:cNvPr>
          <p:cNvGraphicFramePr>
            <a:graphicFrameLocks noGrp="1" noChangeAspect="1"/>
          </p:cNvGraphicFramePr>
          <p:nvPr>
            <p:ph sz="half" idx="1"/>
          </p:nvPr>
        </p:nvGraphicFramePr>
        <p:xfrm>
          <a:off x="2195513" y="1196975"/>
          <a:ext cx="3562350" cy="1838325"/>
        </p:xfrm>
        <a:graphic>
          <a:graphicData uri="http://schemas.openxmlformats.org/presentationml/2006/ole">
            <mc:AlternateContent xmlns:mc="http://schemas.openxmlformats.org/markup-compatibility/2006">
              <mc:Choice xmlns:v="urn:schemas-microsoft-com:vml" Requires="v">
                <p:oleObj name="Bit Eşlem Resmi" r:id="rId3" imgW="2374900" imgH="1225550" progId="Paint.Picture">
                  <p:embed/>
                </p:oleObj>
              </mc:Choice>
              <mc:Fallback>
                <p:oleObj name="Bit Eşlem Resmi" r:id="rId3" imgW="2374900" imgH="12255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196975"/>
                        <a:ext cx="35623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1173" name="Object 3">
            <a:extLst>
              <a:ext uri="{FF2B5EF4-FFF2-40B4-BE49-F238E27FC236}">
                <a16:creationId xmlns:a16="http://schemas.microsoft.com/office/drawing/2014/main" id="{4C1D26B9-BA4E-CEE2-8A82-66C458145F4E}"/>
              </a:ext>
            </a:extLst>
          </p:cNvPr>
          <p:cNvGraphicFramePr>
            <a:graphicFrameLocks noGrp="1" noChangeAspect="1"/>
          </p:cNvGraphicFramePr>
          <p:nvPr>
            <p:ph sz="quarter" idx="2"/>
          </p:nvPr>
        </p:nvGraphicFramePr>
        <p:xfrm>
          <a:off x="2484438" y="3213100"/>
          <a:ext cx="3816350" cy="725488"/>
        </p:xfrm>
        <a:graphic>
          <a:graphicData uri="http://schemas.openxmlformats.org/presentationml/2006/ole">
            <mc:AlternateContent xmlns:mc="http://schemas.openxmlformats.org/markup-compatibility/2006">
              <mc:Choice xmlns:v="urn:schemas-microsoft-com:vml" Requires="v">
                <p:oleObj name="Equation" r:id="rId5" imgW="58508900" imgH="11112500" progId="Equation.3">
                  <p:embed/>
                </p:oleObj>
              </mc:Choice>
              <mc:Fallback>
                <p:oleObj name="Equation" r:id="rId5" imgW="58508900" imgH="11112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3213100"/>
                        <a:ext cx="3816350"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1177" name="Object 4">
            <a:extLst>
              <a:ext uri="{FF2B5EF4-FFF2-40B4-BE49-F238E27FC236}">
                <a16:creationId xmlns:a16="http://schemas.microsoft.com/office/drawing/2014/main" id="{B3DF54B4-2DEA-0FA1-385E-60E32D057243}"/>
              </a:ext>
            </a:extLst>
          </p:cNvPr>
          <p:cNvGraphicFramePr>
            <a:graphicFrameLocks noGrp="1" noChangeAspect="1"/>
          </p:cNvGraphicFramePr>
          <p:nvPr>
            <p:ph sz="quarter" idx="3"/>
          </p:nvPr>
        </p:nvGraphicFramePr>
        <p:xfrm>
          <a:off x="3068638" y="4652963"/>
          <a:ext cx="2438400" cy="681037"/>
        </p:xfrm>
        <a:graphic>
          <a:graphicData uri="http://schemas.openxmlformats.org/presentationml/2006/ole">
            <mc:AlternateContent xmlns:mc="http://schemas.openxmlformats.org/markup-compatibility/2006">
              <mc:Choice xmlns:v="urn:schemas-microsoft-com:vml" Requires="v">
                <p:oleObj name="Equation" r:id="rId7" imgW="32473900" imgH="9067800" progId="Equation.3">
                  <p:embed/>
                </p:oleObj>
              </mc:Choice>
              <mc:Fallback>
                <p:oleObj name="Equation" r:id="rId7" imgW="32473900" imgH="9067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8638" y="4652963"/>
                        <a:ext cx="2438400"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57" name="Slide Number Placeholder 5">
            <a:extLst>
              <a:ext uri="{FF2B5EF4-FFF2-40B4-BE49-F238E27FC236}">
                <a16:creationId xmlns:a16="http://schemas.microsoft.com/office/drawing/2014/main" id="{99B39AC9-5C4A-8577-8180-5FEB6292FF9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DC0C16BB-F4B5-2046-A102-665468D2A93A}" type="slidenum">
              <a:rPr lang="es-ES" altLang="en-US" sz="1000"/>
              <a:pPr lvl="1">
                <a:spcBef>
                  <a:spcPct val="0"/>
                </a:spcBef>
                <a:buFontTx/>
                <a:buNone/>
              </a:pPr>
              <a:t>39</a:t>
            </a:fld>
            <a:endParaRPr lang="es-ES" altLang="en-US" sz="1000"/>
          </a:p>
        </p:txBody>
      </p:sp>
      <p:sp>
        <p:nvSpPr>
          <p:cNvPr id="96260" name="Text Box 7">
            <a:extLst>
              <a:ext uri="{FF2B5EF4-FFF2-40B4-BE49-F238E27FC236}">
                <a16:creationId xmlns:a16="http://schemas.microsoft.com/office/drawing/2014/main" id="{2D651677-38A0-8BA2-CF6E-B682F2E7F39F}"/>
              </a:ext>
            </a:extLst>
          </p:cNvPr>
          <p:cNvSpPr txBox="1">
            <a:spLocks noChangeArrowheads="1"/>
          </p:cNvSpPr>
          <p:nvPr/>
        </p:nvSpPr>
        <p:spPr bwMode="auto">
          <a:xfrm>
            <a:off x="684213" y="549275"/>
            <a:ext cx="661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What is a good choice for the pseudodepth function?</a:t>
            </a:r>
            <a:endParaRPr lang="tr-TR" altLang="en-US" sz="2400">
              <a:latin typeface="Times New Roman" panose="02020603050405020304" pitchFamily="18" charset="0"/>
            </a:endParaRPr>
          </a:p>
        </p:txBody>
      </p:sp>
      <p:sp>
        <p:nvSpPr>
          <p:cNvPr id="391176" name="Text Box 8">
            <a:extLst>
              <a:ext uri="{FF2B5EF4-FFF2-40B4-BE49-F238E27FC236}">
                <a16:creationId xmlns:a16="http://schemas.microsoft.com/office/drawing/2014/main" id="{896EA943-236C-9132-5C81-F7F8107155CB}"/>
              </a:ext>
            </a:extLst>
          </p:cNvPr>
          <p:cNvSpPr txBox="1">
            <a:spLocks noChangeArrowheads="1"/>
          </p:cNvSpPr>
          <p:nvPr/>
        </p:nvSpPr>
        <p:spPr bwMode="auto">
          <a:xfrm>
            <a:off x="250825" y="4076700"/>
            <a:ext cx="8574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We will choose a and b s.t. the pseudodepth varies between -1 and 1.</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1173"/>
                                        </p:tgtEl>
                                        <p:attrNameLst>
                                          <p:attrName>style.visibility</p:attrName>
                                        </p:attrNameLst>
                                      </p:cBhvr>
                                      <p:to>
                                        <p:strVal val="visible"/>
                                      </p:to>
                                    </p:set>
                                    <p:animEffect transition="in" filter="box(in)">
                                      <p:cBhvr>
                                        <p:cTn id="7" dur="500"/>
                                        <p:tgtEl>
                                          <p:spTgt spid="391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91176"/>
                                        </p:tgtEl>
                                        <p:attrNameLst>
                                          <p:attrName>style.visibility</p:attrName>
                                        </p:attrNameLst>
                                      </p:cBhvr>
                                      <p:to>
                                        <p:strVal val="visible"/>
                                      </p:to>
                                    </p:set>
                                    <p:animEffect transition="in" filter="box(in)">
                                      <p:cBhvr>
                                        <p:cTn id="12" dur="500"/>
                                        <p:tgtEl>
                                          <p:spTgt spid="391176"/>
                                        </p:tgtEl>
                                      </p:cBhvr>
                                    </p:animEffect>
                                  </p:childTnLst>
                                </p:cTn>
                              </p:par>
                              <p:par>
                                <p:cTn id="13" presetID="4" presetClass="entr" presetSubtype="16" fill="hold" nodeType="withEffect">
                                  <p:stCondLst>
                                    <p:cond delay="0"/>
                                  </p:stCondLst>
                                  <p:childTnLst>
                                    <p:set>
                                      <p:cBhvr>
                                        <p:cTn id="14" dur="1" fill="hold">
                                          <p:stCondLst>
                                            <p:cond delay="0"/>
                                          </p:stCondLst>
                                        </p:cTn>
                                        <p:tgtEl>
                                          <p:spTgt spid="391177"/>
                                        </p:tgtEl>
                                        <p:attrNameLst>
                                          <p:attrName>style.visibility</p:attrName>
                                        </p:attrNameLst>
                                      </p:cBhvr>
                                      <p:to>
                                        <p:strVal val="visible"/>
                                      </p:to>
                                    </p:set>
                                    <p:animEffect transition="in" filter="box(in)">
                                      <p:cBhvr>
                                        <p:cTn id="15" dur="500"/>
                                        <p:tgtEl>
                                          <p:spTgt spid="391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128C8F5-B8B3-42D8-DB6C-3A855A01BC42}"/>
              </a:ext>
            </a:extLst>
          </p:cNvPr>
          <p:cNvSpPr>
            <a:spLocks noGrp="1" noChangeArrowheads="1"/>
          </p:cNvSpPr>
          <p:nvPr>
            <p:ph type="title"/>
          </p:nvPr>
        </p:nvSpPr>
        <p:spPr>
          <a:xfrm>
            <a:off x="1371600" y="228600"/>
            <a:ext cx="7162800" cy="1066800"/>
          </a:xfrm>
        </p:spPr>
        <p:txBody>
          <a:bodyPr/>
          <a:lstStyle/>
          <a:p>
            <a:r>
              <a:rPr lang="en-US" altLang="en-US">
                <a:ea typeface="ＭＳ Ｐゴシック" panose="020B0600070205080204" pitchFamily="34" charset="-128"/>
              </a:rPr>
              <a:t>Planar Geometric Projections</a:t>
            </a:r>
          </a:p>
        </p:txBody>
      </p:sp>
      <p:sp>
        <p:nvSpPr>
          <p:cNvPr id="24579" name="Rectangle 3">
            <a:extLst>
              <a:ext uri="{FF2B5EF4-FFF2-40B4-BE49-F238E27FC236}">
                <a16:creationId xmlns:a16="http://schemas.microsoft.com/office/drawing/2014/main" id="{88ECB6CE-002E-3406-344C-C6DF88B20ED5}"/>
              </a:ext>
            </a:extLst>
          </p:cNvPr>
          <p:cNvSpPr>
            <a:spLocks noGrp="1" noChangeArrowheads="1"/>
          </p:cNvSpPr>
          <p:nvPr>
            <p:ph idx="1"/>
          </p:nvPr>
        </p:nvSpPr>
        <p:spPr/>
        <p:txBody>
          <a:bodyPr/>
          <a:lstStyle/>
          <a:p>
            <a:r>
              <a:rPr lang="en-US" altLang="en-US" sz="2400">
                <a:ea typeface="ＭＳ Ｐゴシック" panose="020B0600070205080204" pitchFamily="34" charset="-128"/>
              </a:rPr>
              <a:t>Standard projections project onto a plane</a:t>
            </a:r>
          </a:p>
          <a:p>
            <a:r>
              <a:rPr lang="en-US" altLang="en-US" sz="2400">
                <a:ea typeface="ＭＳ Ｐゴシック" panose="020B0600070205080204" pitchFamily="34" charset="-128"/>
              </a:rPr>
              <a:t>Projectors are lines that either</a:t>
            </a:r>
          </a:p>
          <a:p>
            <a:pPr lvl="1"/>
            <a:r>
              <a:rPr lang="en-US" altLang="en-US" sz="2000">
                <a:ea typeface="ＭＳ Ｐゴシック" panose="020B0600070205080204" pitchFamily="34" charset="-128"/>
              </a:rPr>
              <a:t>converge at a center of projection</a:t>
            </a:r>
          </a:p>
          <a:p>
            <a:pPr lvl="1"/>
            <a:r>
              <a:rPr lang="en-US" altLang="en-US" sz="2000">
                <a:ea typeface="ＭＳ Ｐゴシック" panose="020B0600070205080204" pitchFamily="34" charset="-128"/>
              </a:rPr>
              <a:t>are parallel</a:t>
            </a:r>
          </a:p>
          <a:p>
            <a:r>
              <a:rPr lang="en-US" altLang="en-US" sz="2400">
                <a:ea typeface="ＭＳ Ｐゴシック" panose="020B0600070205080204" pitchFamily="34" charset="-128"/>
              </a:rPr>
              <a:t>Such projections preserve lines</a:t>
            </a:r>
          </a:p>
          <a:p>
            <a:pPr lvl="1"/>
            <a:r>
              <a:rPr lang="en-US" altLang="en-US" sz="2000">
                <a:ea typeface="ＭＳ Ｐゴシック" panose="020B0600070205080204" pitchFamily="34" charset="-128"/>
              </a:rPr>
              <a:t>but not necessarily angles</a:t>
            </a:r>
          </a:p>
          <a:p>
            <a:r>
              <a:rPr lang="en-US" altLang="en-US" sz="2400">
                <a:ea typeface="ＭＳ Ｐゴシック" panose="020B0600070205080204" pitchFamily="34" charset="-128"/>
              </a:rPr>
              <a:t>Nonplanar projections are needed for applications such as map construction</a:t>
            </a:r>
          </a:p>
        </p:txBody>
      </p:sp>
      <p:sp>
        <p:nvSpPr>
          <p:cNvPr id="24577" name="Slide Number Placeholder 3">
            <a:extLst>
              <a:ext uri="{FF2B5EF4-FFF2-40B4-BE49-F238E27FC236}">
                <a16:creationId xmlns:a16="http://schemas.microsoft.com/office/drawing/2014/main" id="{36842310-5934-6F16-5C37-6CF035C8E9A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593423F3-429C-DB42-B60F-F8B7F3A6EA47}" type="slidenum">
              <a:rPr lang="es-ES" altLang="en-US" sz="1000"/>
              <a:pPr lvl="1">
                <a:spcBef>
                  <a:spcPct val="0"/>
                </a:spcBef>
                <a:buFontTx/>
                <a:buNone/>
              </a:pPr>
              <a:t>4</a:t>
            </a:fld>
            <a:endParaRPr lang="es-ES" altLang="en-US" sz="1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7" name="Object 3">
            <a:extLst>
              <a:ext uri="{FF2B5EF4-FFF2-40B4-BE49-F238E27FC236}">
                <a16:creationId xmlns:a16="http://schemas.microsoft.com/office/drawing/2014/main" id="{B0FDA77F-A185-E945-F5E8-2EB3013F1A48}"/>
              </a:ext>
            </a:extLst>
          </p:cNvPr>
          <p:cNvGraphicFramePr>
            <a:graphicFrameLocks noGrp="1" noChangeAspect="1"/>
          </p:cNvGraphicFramePr>
          <p:nvPr>
            <p:ph sz="half" idx="1"/>
          </p:nvPr>
        </p:nvGraphicFramePr>
        <p:xfrm>
          <a:off x="3132138" y="2276475"/>
          <a:ext cx="3810000" cy="2716213"/>
        </p:xfrm>
        <a:graphic>
          <a:graphicData uri="http://schemas.openxmlformats.org/presentationml/2006/ole">
            <mc:AlternateContent xmlns:mc="http://schemas.openxmlformats.org/markup-compatibility/2006">
              <mc:Choice xmlns:v="urn:schemas-microsoft-com:vml" Requires="v">
                <p:oleObj name="Bit Eşlem Resmi" r:id="rId3" imgW="3384550" imgH="2413000" progId="Paint.Picture">
                  <p:embed/>
                </p:oleObj>
              </mc:Choice>
              <mc:Fallback>
                <p:oleObj name="Bit Eşlem Resmi" r:id="rId3" imgW="3384550" imgH="2413000"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276475"/>
                        <a:ext cx="3810000" cy="271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06" name="Object 2">
            <a:extLst>
              <a:ext uri="{FF2B5EF4-FFF2-40B4-BE49-F238E27FC236}">
                <a16:creationId xmlns:a16="http://schemas.microsoft.com/office/drawing/2014/main" id="{4F1F9ED2-8DAF-9804-C4AC-0940B6BD9E9A}"/>
              </a:ext>
            </a:extLst>
          </p:cNvPr>
          <p:cNvGraphicFramePr>
            <a:graphicFrameLocks noGrp="1" noChangeAspect="1"/>
          </p:cNvGraphicFramePr>
          <p:nvPr>
            <p:ph sz="half" idx="2"/>
          </p:nvPr>
        </p:nvGraphicFramePr>
        <p:xfrm>
          <a:off x="2843213" y="692150"/>
          <a:ext cx="4537075" cy="862013"/>
        </p:xfrm>
        <a:graphic>
          <a:graphicData uri="http://schemas.openxmlformats.org/presentationml/2006/ole">
            <mc:AlternateContent xmlns:mc="http://schemas.openxmlformats.org/markup-compatibility/2006">
              <mc:Choice xmlns:v="urn:schemas-microsoft-com:vml" Requires="v">
                <p:oleObj name="Equation" r:id="rId5" imgW="58508900" imgH="11112500" progId="Equation.3">
                  <p:embed/>
                </p:oleObj>
              </mc:Choice>
              <mc:Fallback>
                <p:oleObj name="Equation" r:id="rId5" imgW="58508900" imgH="111125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692150"/>
                        <a:ext cx="4537075"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05" name="Slide Number Placeholder 4">
            <a:extLst>
              <a:ext uri="{FF2B5EF4-FFF2-40B4-BE49-F238E27FC236}">
                <a16:creationId xmlns:a16="http://schemas.microsoft.com/office/drawing/2014/main" id="{E0D22ECC-D056-243A-6CEA-48EFC7E80AC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01467B74-8520-5C4D-B5EC-756FD2AF67B9}" type="slidenum">
              <a:rPr lang="es-ES" altLang="en-US" sz="1000"/>
              <a:pPr lvl="1">
                <a:spcBef>
                  <a:spcPct val="0"/>
                </a:spcBef>
                <a:buFontTx/>
                <a:buNone/>
              </a:pPr>
              <a:t>40</a:t>
            </a:fld>
            <a:endParaRPr lang="es-ES" altLang="en-US" sz="1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C54EB90-FEAF-ED91-98DB-AEF6DD09AA06}"/>
              </a:ext>
            </a:extLst>
          </p:cNvPr>
          <p:cNvSpPr>
            <a:spLocks noGrp="1" noChangeArrowheads="1"/>
          </p:cNvSpPr>
          <p:nvPr>
            <p:ph type="title"/>
          </p:nvPr>
        </p:nvSpPr>
        <p:spPr/>
        <p:txBody>
          <a:bodyPr/>
          <a:lstStyle/>
          <a:p>
            <a:r>
              <a:rPr lang="en-US" altLang="en-US" sz="2800">
                <a:ea typeface="ＭＳ Ｐゴシック" panose="020B0600070205080204" pitchFamily="34" charset="-128"/>
              </a:rPr>
              <a:t>Homogeneous Coordinate Form</a:t>
            </a:r>
          </a:p>
        </p:txBody>
      </p:sp>
      <p:sp>
        <p:nvSpPr>
          <p:cNvPr id="100355" name="Text Box 6">
            <a:extLst>
              <a:ext uri="{FF2B5EF4-FFF2-40B4-BE49-F238E27FC236}">
                <a16:creationId xmlns:a16="http://schemas.microsoft.com/office/drawing/2014/main" id="{462FB15C-36CC-1D3B-7E4D-5CD9B88FAEA7}"/>
              </a:ext>
            </a:extLst>
          </p:cNvPr>
          <p:cNvSpPr>
            <a:spLocks noGrp="1" noChangeArrowheads="1"/>
          </p:cNvSpPr>
          <p:nvPr>
            <p:ph idx="1"/>
          </p:nvPr>
        </p:nvSpPr>
        <p:spPr>
          <a:xfrm>
            <a:off x="395288" y="1557338"/>
            <a:ext cx="8353425" cy="1151582"/>
          </a:xfrm>
          <a:noFill/>
        </p:spPr>
        <p:txBody>
          <a:bodyPr>
            <a:normAutofit/>
          </a:bodyPr>
          <a:lstStyle/>
          <a:p>
            <a:pPr>
              <a:lnSpc>
                <a:spcPct val="80000"/>
              </a:lnSpc>
              <a:spcBef>
                <a:spcPct val="0"/>
              </a:spcBef>
              <a:buFontTx/>
              <a:buNone/>
            </a:pPr>
            <a:r>
              <a:rPr lang="en-US" altLang="en-US" sz="2400" dirty="0">
                <a:ea typeface="ＭＳ Ｐゴシック" panose="020B0600070205080204" pitchFamily="34" charset="-128"/>
              </a:rPr>
              <a:t>Recall that a point P=(</a:t>
            </a:r>
            <a:r>
              <a:rPr lang="en-US" altLang="en-US" sz="2400" dirty="0" err="1">
                <a:ea typeface="ＭＳ Ｐゴシック" panose="020B0600070205080204" pitchFamily="34" charset="-128"/>
              </a:rPr>
              <a:t>P</a:t>
            </a:r>
            <a:r>
              <a:rPr lang="en-US" altLang="en-US" sz="2400" baseline="-25000" dirty="0" err="1">
                <a:ea typeface="ＭＳ Ｐゴシック" panose="020B0600070205080204" pitchFamily="34" charset="-128"/>
              </a:rPr>
              <a:t>x</a:t>
            </a:r>
            <a:r>
              <a:rPr lang="en-US" altLang="en-US" sz="2400" dirty="0" err="1">
                <a:ea typeface="ＭＳ Ｐゴシック" panose="020B0600070205080204" pitchFamily="34" charset="-128"/>
              </a:rPr>
              <a:t>,P</a:t>
            </a:r>
            <a:r>
              <a:rPr lang="en-US" altLang="en-US" sz="2400" baseline="-25000" dirty="0" err="1">
                <a:ea typeface="ＭＳ Ｐゴシック" panose="020B0600070205080204" pitchFamily="34" charset="-128"/>
              </a:rPr>
              <a:t>y</a:t>
            </a:r>
            <a:r>
              <a:rPr lang="en-US" altLang="en-US" sz="2400" dirty="0" err="1">
                <a:ea typeface="ＭＳ Ｐゴシック" panose="020B0600070205080204" pitchFamily="34" charset="-128"/>
              </a:rPr>
              <a:t>,P</a:t>
            </a:r>
            <a:r>
              <a:rPr lang="en-US" altLang="en-US" sz="2400" baseline="-25000" dirty="0" err="1">
                <a:ea typeface="ＭＳ Ｐゴシック" panose="020B0600070205080204" pitchFamily="34" charset="-128"/>
              </a:rPr>
              <a:t>z</a:t>
            </a:r>
            <a:r>
              <a:rPr lang="en-US" altLang="en-US" sz="2400" dirty="0">
                <a:ea typeface="ＭＳ Ｐゴシック" panose="020B0600070205080204" pitchFamily="34" charset="-128"/>
              </a:rPr>
              <a:t>) has the representation</a:t>
            </a:r>
          </a:p>
          <a:p>
            <a:pPr>
              <a:lnSpc>
                <a:spcPct val="80000"/>
              </a:lnSpc>
              <a:spcBef>
                <a:spcPct val="0"/>
              </a:spcBef>
              <a:buFontTx/>
              <a:buNone/>
            </a:pPr>
            <a:r>
              <a:rPr lang="en-US" altLang="en-US" sz="2400" dirty="0">
                <a:ea typeface="ＭＳ Ｐゴシック" panose="020B0600070205080204" pitchFamily="34" charset="-128"/>
              </a:rPr>
              <a:t>(P</a:t>
            </a:r>
            <a:r>
              <a:rPr lang="en-US" altLang="en-US" sz="2400" baseline="-25000" dirty="0">
                <a:ea typeface="ＭＳ Ｐゴシック" panose="020B0600070205080204" pitchFamily="34" charset="-128"/>
              </a:rPr>
              <a:t>x</a:t>
            </a:r>
            <a:r>
              <a:rPr lang="en-US" altLang="en-US" sz="2400" dirty="0">
                <a:ea typeface="ＭＳ Ｐゴシック" panose="020B0600070205080204" pitchFamily="34" charset="-128"/>
              </a:rPr>
              <a:t>,P</a:t>
            </a:r>
            <a:r>
              <a:rPr lang="en-US" altLang="en-US" sz="2400" baseline="-25000" dirty="0">
                <a:ea typeface="ＭＳ Ｐゴシック" panose="020B0600070205080204" pitchFamily="34" charset="-128"/>
              </a:rPr>
              <a:t>y</a:t>
            </a:r>
            <a:r>
              <a:rPr lang="en-US" altLang="en-US" sz="2400" dirty="0">
                <a:ea typeface="ＭＳ Ｐゴシック" panose="020B0600070205080204" pitchFamily="34" charset="-128"/>
              </a:rPr>
              <a:t>,P</a:t>
            </a:r>
            <a:r>
              <a:rPr lang="en-US" altLang="en-US" sz="2400" baseline="-25000" dirty="0">
                <a:ea typeface="ＭＳ Ｐゴシック" panose="020B0600070205080204" pitchFamily="34" charset="-128"/>
              </a:rPr>
              <a:t>z</a:t>
            </a:r>
            <a:r>
              <a:rPr lang="en-US" altLang="en-US" sz="2400" dirty="0">
                <a:ea typeface="ＭＳ Ｐゴシック" panose="020B0600070205080204" pitchFamily="34" charset="-128"/>
              </a:rPr>
              <a:t>,1) in homogeneous coordinates and </a:t>
            </a:r>
          </a:p>
          <a:p>
            <a:pPr>
              <a:lnSpc>
                <a:spcPct val="80000"/>
              </a:lnSpc>
              <a:spcBef>
                <a:spcPct val="0"/>
              </a:spcBef>
              <a:buFontTx/>
              <a:buNone/>
            </a:pPr>
            <a:r>
              <a:rPr lang="en-US" altLang="en-US" sz="2400" dirty="0">
                <a:ea typeface="ＭＳ Ｐゴシック" panose="020B0600070205080204" pitchFamily="34" charset="-128"/>
              </a:rPr>
              <a:t>a vector </a:t>
            </a:r>
            <a:r>
              <a:rPr lang="en-US" altLang="en-US" sz="2400" b="1" dirty="0">
                <a:ea typeface="ＭＳ Ｐゴシック" panose="020B0600070205080204" pitchFamily="34" charset="-128"/>
              </a:rPr>
              <a:t>v</a:t>
            </a:r>
            <a:r>
              <a:rPr lang="en-US" altLang="en-US" sz="2400" dirty="0">
                <a:ea typeface="ＭＳ Ｐゴシック" panose="020B0600070205080204" pitchFamily="34" charset="-128"/>
              </a:rPr>
              <a:t>=(</a:t>
            </a:r>
            <a:r>
              <a:rPr lang="en-US" altLang="en-US" sz="2400" dirty="0" err="1">
                <a:ea typeface="ＭＳ Ｐゴシック" panose="020B0600070205080204" pitchFamily="34" charset="-128"/>
              </a:rPr>
              <a:t>v</a:t>
            </a:r>
            <a:r>
              <a:rPr lang="en-US" altLang="en-US" sz="2400" baseline="-25000" dirty="0" err="1">
                <a:ea typeface="ＭＳ Ｐゴシック" panose="020B0600070205080204" pitchFamily="34" charset="-128"/>
              </a:rPr>
              <a:t>x</a:t>
            </a:r>
            <a:r>
              <a:rPr lang="en-US" altLang="en-US" sz="2400" dirty="0" err="1">
                <a:ea typeface="ＭＳ Ｐゴシック" panose="020B0600070205080204" pitchFamily="34" charset="-128"/>
              </a:rPr>
              <a:t>,v</a:t>
            </a:r>
            <a:r>
              <a:rPr lang="en-US" altLang="en-US" sz="2400" baseline="-25000" dirty="0" err="1">
                <a:ea typeface="ＭＳ Ｐゴシック" panose="020B0600070205080204" pitchFamily="34" charset="-128"/>
              </a:rPr>
              <a:t>y</a:t>
            </a:r>
            <a:r>
              <a:rPr lang="en-US" altLang="en-US" sz="2400" dirty="0" err="1">
                <a:ea typeface="ＭＳ Ｐゴシック" panose="020B0600070205080204" pitchFamily="34" charset="-128"/>
              </a:rPr>
              <a:t>,v</a:t>
            </a:r>
            <a:r>
              <a:rPr lang="en-US" altLang="en-US" sz="2400" baseline="-25000" dirty="0" err="1">
                <a:ea typeface="ＭＳ Ｐゴシック" panose="020B0600070205080204" pitchFamily="34" charset="-128"/>
              </a:rPr>
              <a:t>z</a:t>
            </a:r>
            <a:r>
              <a:rPr lang="en-US" altLang="en-US" sz="2400" dirty="0">
                <a:ea typeface="ＭＳ Ｐゴシック" panose="020B0600070205080204" pitchFamily="34" charset="-128"/>
              </a:rPr>
              <a:t>) has the representation (v</a:t>
            </a:r>
            <a:r>
              <a:rPr lang="en-US" altLang="en-US" sz="2400" baseline="-25000" dirty="0">
                <a:ea typeface="ＭＳ Ｐゴシック" panose="020B0600070205080204" pitchFamily="34" charset="-128"/>
              </a:rPr>
              <a:t>x</a:t>
            </a:r>
            <a:r>
              <a:rPr lang="en-US" altLang="en-US" sz="2400" dirty="0">
                <a:ea typeface="ＭＳ Ｐゴシック" panose="020B0600070205080204" pitchFamily="34" charset="-128"/>
              </a:rPr>
              <a:t>,v</a:t>
            </a:r>
            <a:r>
              <a:rPr lang="en-US" altLang="en-US" sz="2400" baseline="-25000" dirty="0">
                <a:ea typeface="ＭＳ Ｐゴシック" panose="020B0600070205080204" pitchFamily="34" charset="-128"/>
              </a:rPr>
              <a:t>y</a:t>
            </a:r>
            <a:r>
              <a:rPr lang="en-US" altLang="en-US" sz="2400" dirty="0">
                <a:ea typeface="ＭＳ Ｐゴシック" panose="020B0600070205080204" pitchFamily="34" charset="-128"/>
              </a:rPr>
              <a:t>,v</a:t>
            </a:r>
            <a:r>
              <a:rPr lang="en-US" altLang="en-US" sz="2400" baseline="-25000" dirty="0">
                <a:ea typeface="ＭＳ Ｐゴシック" panose="020B0600070205080204" pitchFamily="34" charset="-128"/>
              </a:rPr>
              <a:t>z</a:t>
            </a:r>
            <a:r>
              <a:rPr lang="en-US" altLang="en-US" sz="2400" dirty="0">
                <a:ea typeface="ＭＳ Ｐゴシック" panose="020B0600070205080204" pitchFamily="34" charset="-128"/>
              </a:rPr>
              <a:t>,0) </a:t>
            </a:r>
          </a:p>
        </p:txBody>
      </p:sp>
      <p:sp>
        <p:nvSpPr>
          <p:cNvPr id="100353" name="Slide Number Placeholder 3">
            <a:extLst>
              <a:ext uri="{FF2B5EF4-FFF2-40B4-BE49-F238E27FC236}">
                <a16:creationId xmlns:a16="http://schemas.microsoft.com/office/drawing/2014/main" id="{0C9C624C-6A02-1525-94E4-C8546A4B244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6B3BAB34-E50D-064B-997A-909F503EE750}" type="slidenum">
              <a:rPr lang="es-ES" altLang="en-US" sz="1000"/>
              <a:pPr lvl="1">
                <a:spcBef>
                  <a:spcPct val="0"/>
                </a:spcBef>
                <a:buFontTx/>
                <a:buNone/>
              </a:pPr>
              <a:t>41</a:t>
            </a:fld>
            <a:endParaRPr lang="es-ES" altLang="en-US" sz="1000"/>
          </a:p>
        </p:txBody>
      </p:sp>
      <p:sp>
        <p:nvSpPr>
          <p:cNvPr id="310283" name="Text Box 11">
            <a:extLst>
              <a:ext uri="{FF2B5EF4-FFF2-40B4-BE49-F238E27FC236}">
                <a16:creationId xmlns:a16="http://schemas.microsoft.com/office/drawing/2014/main" id="{46A5CBFC-10F1-2B01-B6DC-A75DFA45326E}"/>
              </a:ext>
            </a:extLst>
          </p:cNvPr>
          <p:cNvSpPr txBox="1">
            <a:spLocks noChangeArrowheads="1"/>
          </p:cNvSpPr>
          <p:nvPr/>
        </p:nvSpPr>
        <p:spPr bwMode="auto">
          <a:xfrm>
            <a:off x="395288" y="3068638"/>
            <a:ext cx="83534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en-US" altLang="en-US" sz="2400"/>
              <a:t>Now we extend the idea and say that a point P=(P</a:t>
            </a:r>
            <a:r>
              <a:rPr lang="en-US" altLang="en-US" sz="2400" baseline="-25000"/>
              <a:t>x</a:t>
            </a:r>
            <a:r>
              <a:rPr lang="en-US" altLang="en-US" sz="2400"/>
              <a:t>,P</a:t>
            </a:r>
            <a:r>
              <a:rPr lang="en-US" altLang="en-US" sz="2400" baseline="-25000"/>
              <a:t>y</a:t>
            </a:r>
            <a:r>
              <a:rPr lang="en-US" altLang="en-US" sz="2400"/>
              <a:t>,P</a:t>
            </a:r>
            <a:r>
              <a:rPr lang="en-US" altLang="en-US" sz="2400" baseline="-25000"/>
              <a:t>z</a:t>
            </a:r>
            <a:r>
              <a:rPr lang="en-US" altLang="en-US" sz="2400"/>
              <a:t>) has a whole family of homogeneous representations</a:t>
            </a:r>
          </a:p>
          <a:p>
            <a:pPr>
              <a:lnSpc>
                <a:spcPct val="80000"/>
              </a:lnSpc>
              <a:spcBef>
                <a:spcPct val="0"/>
              </a:spcBef>
              <a:buFontTx/>
              <a:buNone/>
            </a:pPr>
            <a:r>
              <a:rPr lang="en-US" altLang="en-US" sz="2400"/>
              <a:t>(wP</a:t>
            </a:r>
            <a:r>
              <a:rPr lang="en-US" altLang="en-US" sz="2400" baseline="-25000"/>
              <a:t>x</a:t>
            </a:r>
            <a:r>
              <a:rPr lang="en-US" altLang="en-US" sz="2400"/>
              <a:t>,wP</a:t>
            </a:r>
            <a:r>
              <a:rPr lang="en-US" altLang="en-US" sz="2400" baseline="-25000"/>
              <a:t>y</a:t>
            </a:r>
            <a:r>
              <a:rPr lang="en-US" altLang="en-US" sz="2400"/>
              <a:t>,wP</a:t>
            </a:r>
            <a:r>
              <a:rPr lang="en-US" altLang="en-US" sz="2400" baseline="-25000"/>
              <a:t>z</a:t>
            </a:r>
            <a:r>
              <a:rPr lang="en-US" altLang="en-US" sz="2400"/>
              <a:t>,w) for any value of w except 0. </a:t>
            </a:r>
          </a:p>
          <a:p>
            <a:pPr>
              <a:lnSpc>
                <a:spcPct val="80000"/>
              </a:lnSpc>
              <a:spcBef>
                <a:spcPct val="0"/>
              </a:spcBef>
              <a:buFontTx/>
              <a:buNone/>
            </a:pPr>
            <a:endParaRPr lang="en-US" altLang="en-US" sz="2400"/>
          </a:p>
        </p:txBody>
      </p:sp>
      <p:sp>
        <p:nvSpPr>
          <p:cNvPr id="310284" name="Text Box 12">
            <a:extLst>
              <a:ext uri="{FF2B5EF4-FFF2-40B4-BE49-F238E27FC236}">
                <a16:creationId xmlns:a16="http://schemas.microsoft.com/office/drawing/2014/main" id="{9449C0F7-FE63-4C37-110A-79FA4FF41BAA}"/>
              </a:ext>
            </a:extLst>
          </p:cNvPr>
          <p:cNvSpPr txBox="1">
            <a:spLocks noChangeArrowheads="1"/>
          </p:cNvSpPr>
          <p:nvPr/>
        </p:nvSpPr>
        <p:spPr bwMode="auto">
          <a:xfrm>
            <a:off x="269875" y="4221163"/>
            <a:ext cx="887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e.g. the point (1,2,3) has representations (1,2,3,1), (2,4,6,2), (.3,.6,.9,.3)</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0283"/>
                                        </p:tgtEl>
                                        <p:attrNameLst>
                                          <p:attrName>style.visibility</p:attrName>
                                        </p:attrNameLst>
                                      </p:cBhvr>
                                      <p:to>
                                        <p:strVal val="visible"/>
                                      </p:to>
                                    </p:set>
                                    <p:animEffect transition="in" filter="box(in)">
                                      <p:cBhvr>
                                        <p:cTn id="7" dur="500"/>
                                        <p:tgtEl>
                                          <p:spTgt spid="310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10284"/>
                                        </p:tgtEl>
                                        <p:attrNameLst>
                                          <p:attrName>style.visibility</p:attrName>
                                        </p:attrNameLst>
                                      </p:cBhvr>
                                      <p:to>
                                        <p:strVal val="visible"/>
                                      </p:to>
                                    </p:set>
                                    <p:animEffect transition="in" filter="box(in)">
                                      <p:cBhvr>
                                        <p:cTn id="12" dur="500"/>
                                        <p:tgtEl>
                                          <p:spTgt spid="310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83" grpId="0"/>
      <p:bldP spid="31028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023587F-23FC-115F-1B90-5E08B202BF90}"/>
              </a:ext>
            </a:extLst>
          </p:cNvPr>
          <p:cNvSpPr>
            <a:spLocks noGrp="1" noChangeArrowheads="1"/>
          </p:cNvSpPr>
          <p:nvPr>
            <p:ph type="title"/>
          </p:nvPr>
        </p:nvSpPr>
        <p:spPr/>
        <p:txBody>
          <a:bodyPr/>
          <a:lstStyle/>
          <a:p>
            <a:r>
              <a:rPr lang="en-US" altLang="en-US" sz="2800">
                <a:ea typeface="ＭＳ Ｐゴシック" panose="020B0600070205080204" pitchFamily="34" charset="-128"/>
              </a:rPr>
              <a:t>Homogeneous Coordinate Form</a:t>
            </a:r>
          </a:p>
        </p:txBody>
      </p:sp>
      <p:sp>
        <p:nvSpPr>
          <p:cNvPr id="102403" name="Text Box 3">
            <a:extLst>
              <a:ext uri="{FF2B5EF4-FFF2-40B4-BE49-F238E27FC236}">
                <a16:creationId xmlns:a16="http://schemas.microsoft.com/office/drawing/2014/main" id="{BC96F049-DD4F-8040-F8D3-6BF5439C2DF5}"/>
              </a:ext>
            </a:extLst>
          </p:cNvPr>
          <p:cNvSpPr>
            <a:spLocks noGrp="1" noChangeArrowheads="1"/>
          </p:cNvSpPr>
          <p:nvPr>
            <p:ph type="body" sz="half" idx="1"/>
          </p:nvPr>
        </p:nvSpPr>
        <p:spPr>
          <a:xfrm>
            <a:off x="685800" y="1524000"/>
            <a:ext cx="4678363" cy="4724400"/>
          </a:xfrm>
          <a:noFill/>
        </p:spPr>
        <p:txBody>
          <a:bodyPr/>
          <a:lstStyle/>
          <a:p>
            <a:pPr>
              <a:lnSpc>
                <a:spcPct val="80000"/>
              </a:lnSpc>
              <a:spcBef>
                <a:spcPct val="0"/>
              </a:spcBef>
              <a:buFontTx/>
              <a:buNone/>
            </a:pPr>
            <a:r>
              <a:rPr lang="en-US" altLang="en-US" sz="2400">
                <a:ea typeface="ＭＳ Ｐゴシック" panose="020B0600070205080204" pitchFamily="34" charset="-128"/>
              </a:rPr>
              <a:t>Consider and affine transform</a:t>
            </a:r>
            <a:r>
              <a:rPr lang="en-US" altLang="en-US" sz="2400" b="1">
                <a:latin typeface="Times New Roman" panose="02020603050405020304" pitchFamily="18" charset="0"/>
                <a:ea typeface="ＭＳ Ｐゴシック" panose="020B0600070205080204" pitchFamily="34" charset="-128"/>
              </a:rPr>
              <a:t> </a:t>
            </a:r>
          </a:p>
          <a:p>
            <a:pPr>
              <a:lnSpc>
                <a:spcPct val="80000"/>
              </a:lnSpc>
              <a:spcBef>
                <a:spcPct val="0"/>
              </a:spcBef>
              <a:buFontTx/>
              <a:buNone/>
            </a:pPr>
            <a:r>
              <a:rPr lang="en-US" altLang="en-US" sz="2400" b="1">
                <a:latin typeface="Times New Roman" panose="02020603050405020304" pitchFamily="18" charset="0"/>
                <a:ea typeface="ＭＳ Ｐゴシック" panose="020B0600070205080204" pitchFamily="34" charset="-128"/>
              </a:rPr>
              <a:t>q</a:t>
            </a:r>
            <a:r>
              <a:rPr lang="en-US" altLang="en-US" sz="2400">
                <a:latin typeface="Times New Roman" panose="02020603050405020304" pitchFamily="18" charset="0"/>
                <a:ea typeface="ＭＳ Ｐゴシック" panose="020B0600070205080204" pitchFamily="34" charset="-128"/>
              </a:rPr>
              <a:t> = </a:t>
            </a:r>
            <a:r>
              <a:rPr lang="en-US" altLang="en-US" sz="2400" b="1">
                <a:latin typeface="Times New Roman" panose="02020603050405020304" pitchFamily="18" charset="0"/>
                <a:ea typeface="ＭＳ Ｐゴシック" panose="020B0600070205080204" pitchFamily="34" charset="-128"/>
              </a:rPr>
              <a:t>Mp </a:t>
            </a:r>
            <a:r>
              <a:rPr lang="en-US" altLang="en-US" sz="2400">
                <a:ea typeface="ＭＳ Ｐゴシック" panose="020B0600070205080204" pitchFamily="34" charset="-128"/>
              </a:rPr>
              <a:t>where</a:t>
            </a:r>
          </a:p>
        </p:txBody>
      </p:sp>
      <p:graphicFrame>
        <p:nvGraphicFramePr>
          <p:cNvPr id="436230" name="Object 3">
            <a:extLst>
              <a:ext uri="{FF2B5EF4-FFF2-40B4-BE49-F238E27FC236}">
                <a16:creationId xmlns:a16="http://schemas.microsoft.com/office/drawing/2014/main" id="{1D1083D1-1478-0E5C-D4C5-A4D4BE45132B}"/>
              </a:ext>
            </a:extLst>
          </p:cNvPr>
          <p:cNvGraphicFramePr>
            <a:graphicFrameLocks noGrp="1" noChangeAspect="1"/>
          </p:cNvGraphicFramePr>
          <p:nvPr>
            <p:ph sz="half" idx="2"/>
          </p:nvPr>
        </p:nvGraphicFramePr>
        <p:xfrm>
          <a:off x="1476375" y="3357563"/>
          <a:ext cx="3671888" cy="1652587"/>
        </p:xfrm>
        <a:graphic>
          <a:graphicData uri="http://schemas.openxmlformats.org/presentationml/2006/ole">
            <mc:AlternateContent xmlns:mc="http://schemas.openxmlformats.org/markup-compatibility/2006">
              <mc:Choice xmlns:v="urn:schemas-microsoft-com:vml" Requires="v">
                <p:oleObj name="Equation" r:id="rId3" imgW="46812200" imgH="21069300" progId="Equation.3">
                  <p:embed/>
                </p:oleObj>
              </mc:Choice>
              <mc:Fallback>
                <p:oleObj name="Equation" r:id="rId3" imgW="46812200" imgH="21069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357563"/>
                        <a:ext cx="3671888" cy="165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1" name="Slide Number Placeholder 4">
            <a:extLst>
              <a:ext uri="{FF2B5EF4-FFF2-40B4-BE49-F238E27FC236}">
                <a16:creationId xmlns:a16="http://schemas.microsoft.com/office/drawing/2014/main" id="{6B731043-CAEF-7FBC-A64F-9D89D816C77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F87F0381-1F57-CC44-9EA2-851657F68F73}" type="slidenum">
              <a:rPr lang="es-ES" altLang="en-US" sz="1000"/>
              <a:pPr lvl="1">
                <a:spcBef>
                  <a:spcPct val="0"/>
                </a:spcBef>
                <a:buFontTx/>
                <a:buNone/>
              </a:pPr>
              <a:t>42</a:t>
            </a:fld>
            <a:endParaRPr lang="es-ES" altLang="en-US" sz="1000"/>
          </a:p>
        </p:txBody>
      </p:sp>
      <p:sp>
        <p:nvSpPr>
          <p:cNvPr id="102404" name="Text Box 4">
            <a:extLst>
              <a:ext uri="{FF2B5EF4-FFF2-40B4-BE49-F238E27FC236}">
                <a16:creationId xmlns:a16="http://schemas.microsoft.com/office/drawing/2014/main" id="{A8F2F366-B686-FC4F-127B-C9E867A8E12E}"/>
              </a:ext>
            </a:extLst>
          </p:cNvPr>
          <p:cNvSpPr txBox="1">
            <a:spLocks noChangeArrowheads="1"/>
          </p:cNvSpPr>
          <p:nvPr/>
        </p:nvSpPr>
        <p:spPr bwMode="auto">
          <a:xfrm>
            <a:off x="5435600" y="2133600"/>
            <a:ext cx="79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M</a:t>
            </a:r>
            <a:r>
              <a:rPr lang="en-US" altLang="en-US" sz="2400">
                <a:latin typeface="Times New Roman" panose="02020603050405020304" pitchFamily="18" charset="0"/>
              </a:rPr>
              <a:t> = </a:t>
            </a:r>
          </a:p>
        </p:txBody>
      </p:sp>
      <p:graphicFrame>
        <p:nvGraphicFramePr>
          <p:cNvPr id="102405" name="Object 2">
            <a:extLst>
              <a:ext uri="{FF2B5EF4-FFF2-40B4-BE49-F238E27FC236}">
                <a16:creationId xmlns:a16="http://schemas.microsoft.com/office/drawing/2014/main" id="{E7CCDA53-EC0C-044F-043E-EBBF7FCA4ED7}"/>
              </a:ext>
            </a:extLst>
          </p:cNvPr>
          <p:cNvGraphicFramePr>
            <a:graphicFrameLocks noChangeAspect="1"/>
          </p:cNvGraphicFramePr>
          <p:nvPr/>
        </p:nvGraphicFramePr>
        <p:xfrm>
          <a:off x="6443663" y="1557338"/>
          <a:ext cx="2300287" cy="1925637"/>
        </p:xfrm>
        <a:graphic>
          <a:graphicData uri="http://schemas.openxmlformats.org/presentationml/2006/ole">
            <mc:AlternateContent xmlns:mc="http://schemas.openxmlformats.org/markup-compatibility/2006">
              <mc:Choice xmlns:v="urn:schemas-microsoft-com:vml" Requires="v">
                <p:oleObj name="Equation" r:id="rId5" imgW="25158700" imgH="21069300" progId="Equation.3">
                  <p:embed/>
                </p:oleObj>
              </mc:Choice>
              <mc:Fallback>
                <p:oleObj name="Equation" r:id="rId5" imgW="25158700" imgH="210693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1557338"/>
                        <a:ext cx="2300287" cy="192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6230"/>
                                        </p:tgtEl>
                                        <p:attrNameLst>
                                          <p:attrName>style.visibility</p:attrName>
                                        </p:attrNameLst>
                                      </p:cBhvr>
                                      <p:to>
                                        <p:strVal val="visible"/>
                                      </p:to>
                                    </p:set>
                                    <p:animEffect transition="in" filter="box(in)">
                                      <p:cBhvr>
                                        <p:cTn id="7" dur="500"/>
                                        <p:tgtEl>
                                          <p:spTgt spid="436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8EF48174-098D-E3D8-AE9F-63C0D7050BBE}"/>
              </a:ext>
            </a:extLst>
          </p:cNvPr>
          <p:cNvSpPr>
            <a:spLocks noGrp="1" noChangeArrowheads="1"/>
          </p:cNvSpPr>
          <p:nvPr>
            <p:ph type="body" sz="half" idx="1"/>
          </p:nvPr>
        </p:nvSpPr>
        <p:spPr>
          <a:xfrm>
            <a:off x="827088" y="333375"/>
            <a:ext cx="7489825" cy="4724400"/>
          </a:xfrm>
          <a:noFill/>
        </p:spPr>
        <p:txBody>
          <a:bodyPr/>
          <a:lstStyle/>
          <a:p>
            <a:pPr>
              <a:lnSpc>
                <a:spcPct val="80000"/>
              </a:lnSpc>
              <a:spcBef>
                <a:spcPct val="0"/>
              </a:spcBef>
              <a:buFontTx/>
              <a:buNone/>
            </a:pPr>
            <a:r>
              <a:rPr lang="en-US" altLang="en-US" sz="2400">
                <a:ea typeface="ＭＳ Ｐゴシック" panose="020B0600070205080204" pitchFamily="34" charset="-128"/>
              </a:rPr>
              <a:t>What if we deviate from a fourth row of (0,0,0,1)?</a:t>
            </a:r>
          </a:p>
        </p:txBody>
      </p:sp>
      <p:graphicFrame>
        <p:nvGraphicFramePr>
          <p:cNvPr id="437253" name="Object 3">
            <a:extLst>
              <a:ext uri="{FF2B5EF4-FFF2-40B4-BE49-F238E27FC236}">
                <a16:creationId xmlns:a16="http://schemas.microsoft.com/office/drawing/2014/main" id="{4BAFC9A9-9932-A67D-95E1-E2E879680B5F}"/>
              </a:ext>
            </a:extLst>
          </p:cNvPr>
          <p:cNvGraphicFramePr>
            <a:graphicFrameLocks noGrp="1" noChangeAspect="1"/>
          </p:cNvGraphicFramePr>
          <p:nvPr>
            <p:ph sz="half" idx="2"/>
          </p:nvPr>
        </p:nvGraphicFramePr>
        <p:xfrm>
          <a:off x="1763713" y="2636838"/>
          <a:ext cx="4173537" cy="1660525"/>
        </p:xfrm>
        <a:graphic>
          <a:graphicData uri="http://schemas.openxmlformats.org/presentationml/2006/ole">
            <mc:AlternateContent xmlns:mc="http://schemas.openxmlformats.org/markup-compatibility/2006">
              <mc:Choice xmlns:v="urn:schemas-microsoft-com:vml" Requires="v">
                <p:oleObj name="Equation" r:id="rId3" imgW="54419500" imgH="21653500" progId="Equation.3">
                  <p:embed/>
                </p:oleObj>
              </mc:Choice>
              <mc:Fallback>
                <p:oleObj name="Equation" r:id="rId3" imgW="54419500" imgH="21653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636838"/>
                        <a:ext cx="4173537" cy="166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49" name="Slide Number Placeholder 4">
            <a:extLst>
              <a:ext uri="{FF2B5EF4-FFF2-40B4-BE49-F238E27FC236}">
                <a16:creationId xmlns:a16="http://schemas.microsoft.com/office/drawing/2014/main" id="{EF2EC049-2727-9462-B8B2-C2DAE70A5D1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457D75F4-7665-8240-884E-F680F1EF2687}" type="slidenum">
              <a:rPr lang="es-ES" altLang="en-US" sz="1000"/>
              <a:pPr lvl="1">
                <a:spcBef>
                  <a:spcPct val="0"/>
                </a:spcBef>
                <a:buFontTx/>
                <a:buNone/>
              </a:pPr>
              <a:t>43</a:t>
            </a:fld>
            <a:endParaRPr lang="es-ES" altLang="en-US" sz="1000"/>
          </a:p>
        </p:txBody>
      </p:sp>
      <p:sp>
        <p:nvSpPr>
          <p:cNvPr id="104451" name="Text Box 3">
            <a:extLst>
              <a:ext uri="{FF2B5EF4-FFF2-40B4-BE49-F238E27FC236}">
                <a16:creationId xmlns:a16="http://schemas.microsoft.com/office/drawing/2014/main" id="{F0F77CFA-4512-AF6C-7551-90B3E1D9B7CD}"/>
              </a:ext>
            </a:extLst>
          </p:cNvPr>
          <p:cNvSpPr txBox="1">
            <a:spLocks noChangeArrowheads="1"/>
          </p:cNvSpPr>
          <p:nvPr/>
        </p:nvSpPr>
        <p:spPr bwMode="auto">
          <a:xfrm>
            <a:off x="508000" y="1339850"/>
            <a:ext cx="129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consider </a:t>
            </a:r>
          </a:p>
        </p:txBody>
      </p:sp>
      <p:graphicFrame>
        <p:nvGraphicFramePr>
          <p:cNvPr id="104452" name="Object 2">
            <a:extLst>
              <a:ext uri="{FF2B5EF4-FFF2-40B4-BE49-F238E27FC236}">
                <a16:creationId xmlns:a16="http://schemas.microsoft.com/office/drawing/2014/main" id="{C2CF6A09-050F-E017-F56C-E107F588CE84}"/>
              </a:ext>
            </a:extLst>
          </p:cNvPr>
          <p:cNvGraphicFramePr>
            <a:graphicFrameLocks noChangeAspect="1"/>
          </p:cNvGraphicFramePr>
          <p:nvPr/>
        </p:nvGraphicFramePr>
        <p:xfrm>
          <a:off x="2484438" y="692150"/>
          <a:ext cx="2300287" cy="1925638"/>
        </p:xfrm>
        <a:graphic>
          <a:graphicData uri="http://schemas.openxmlformats.org/presentationml/2006/ole">
            <mc:AlternateContent xmlns:mc="http://schemas.openxmlformats.org/markup-compatibility/2006">
              <mc:Choice xmlns:v="urn:schemas-microsoft-com:vml" Requires="v">
                <p:oleObj name="Equation" r:id="rId5" imgW="25158700" imgH="21069300" progId="Equation.3">
                  <p:embed/>
                </p:oleObj>
              </mc:Choice>
              <mc:Fallback>
                <p:oleObj name="Equation" r:id="rId5" imgW="25158700" imgH="210693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692150"/>
                        <a:ext cx="2300287" cy="192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7253"/>
                                        </p:tgtEl>
                                        <p:attrNameLst>
                                          <p:attrName>style.visibility</p:attrName>
                                        </p:attrNameLst>
                                      </p:cBhvr>
                                      <p:to>
                                        <p:strVal val="visible"/>
                                      </p:to>
                                    </p:set>
                                    <p:animEffect transition="in" filter="box(in)">
                                      <p:cBhvr>
                                        <p:cTn id="7" dur="500"/>
                                        <p:tgtEl>
                                          <p:spTgt spid="437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a:extLst>
              <a:ext uri="{FF2B5EF4-FFF2-40B4-BE49-F238E27FC236}">
                <a16:creationId xmlns:a16="http://schemas.microsoft.com/office/drawing/2014/main" id="{EDEB2529-6B49-BE27-7704-0AB3409A1EC2}"/>
              </a:ext>
            </a:extLst>
          </p:cNvPr>
          <p:cNvSpPr>
            <a:spLocks noGrp="1" noChangeArrowheads="1"/>
          </p:cNvSpPr>
          <p:nvPr>
            <p:ph type="body" sz="half" idx="1"/>
          </p:nvPr>
        </p:nvSpPr>
        <p:spPr>
          <a:xfrm>
            <a:off x="1476375" y="1916113"/>
            <a:ext cx="3810000" cy="4724400"/>
          </a:xfrm>
          <a:noFill/>
        </p:spPr>
        <p:txBody>
          <a:bodyPr/>
          <a:lstStyle/>
          <a:p>
            <a:pPr>
              <a:lnSpc>
                <a:spcPct val="80000"/>
              </a:lnSpc>
              <a:spcBef>
                <a:spcPct val="0"/>
              </a:spcBef>
              <a:buFontTx/>
              <a:buNone/>
            </a:pPr>
            <a:r>
              <a:rPr lang="en-US" altLang="en-US" sz="2400">
                <a:latin typeface="Times New Roman" panose="02020603050405020304" pitchFamily="18" charset="0"/>
                <a:ea typeface="ＭＳ Ｐゴシック" panose="020B0600070205080204" pitchFamily="34" charset="-128"/>
              </a:rPr>
              <a:t>Which point is this?</a:t>
            </a:r>
          </a:p>
        </p:txBody>
      </p:sp>
      <p:graphicFrame>
        <p:nvGraphicFramePr>
          <p:cNvPr id="106499" name="Object 2">
            <a:extLst>
              <a:ext uri="{FF2B5EF4-FFF2-40B4-BE49-F238E27FC236}">
                <a16:creationId xmlns:a16="http://schemas.microsoft.com/office/drawing/2014/main" id="{112E61AE-1EFB-B737-6BBD-E1B8B1635EC7}"/>
              </a:ext>
            </a:extLst>
          </p:cNvPr>
          <p:cNvGraphicFramePr>
            <a:graphicFrameLocks noGrp="1" noChangeAspect="1"/>
          </p:cNvGraphicFramePr>
          <p:nvPr>
            <p:ph sz="quarter" idx="2"/>
          </p:nvPr>
        </p:nvGraphicFramePr>
        <p:xfrm>
          <a:off x="2339975" y="404813"/>
          <a:ext cx="3382963" cy="1346200"/>
        </p:xfrm>
        <a:graphic>
          <a:graphicData uri="http://schemas.openxmlformats.org/presentationml/2006/ole">
            <mc:AlternateContent xmlns:mc="http://schemas.openxmlformats.org/markup-compatibility/2006">
              <mc:Choice xmlns:v="urn:schemas-microsoft-com:vml" Requires="v">
                <p:oleObj name="Equation" r:id="rId3" imgW="54419500" imgH="21653500" progId="Equation.3">
                  <p:embed/>
                </p:oleObj>
              </mc:Choice>
              <mc:Fallback>
                <p:oleObj name="Equation" r:id="rId3" imgW="54419500" imgH="21653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04813"/>
                        <a:ext cx="3382963"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8277" name="Object 3">
            <a:extLst>
              <a:ext uri="{FF2B5EF4-FFF2-40B4-BE49-F238E27FC236}">
                <a16:creationId xmlns:a16="http://schemas.microsoft.com/office/drawing/2014/main" id="{C1BFD2CE-C2C0-59AA-CB5D-7D9536238B2E}"/>
              </a:ext>
            </a:extLst>
          </p:cNvPr>
          <p:cNvGraphicFramePr>
            <a:graphicFrameLocks noGrp="1" noChangeAspect="1"/>
          </p:cNvGraphicFramePr>
          <p:nvPr>
            <p:ph sz="quarter" idx="3"/>
          </p:nvPr>
        </p:nvGraphicFramePr>
        <p:xfrm>
          <a:off x="2722563" y="3357563"/>
          <a:ext cx="2833687" cy="847725"/>
        </p:xfrm>
        <a:graphic>
          <a:graphicData uri="http://schemas.openxmlformats.org/presentationml/2006/ole">
            <mc:AlternateContent xmlns:mc="http://schemas.openxmlformats.org/markup-compatibility/2006">
              <mc:Choice xmlns:v="urn:schemas-microsoft-com:vml" Requires="v">
                <p:oleObj name="Equation" r:id="rId5" imgW="37160200" imgH="11112500" progId="Equation.3">
                  <p:embed/>
                </p:oleObj>
              </mc:Choice>
              <mc:Fallback>
                <p:oleObj name="Equation" r:id="rId5" imgW="37160200" imgH="11112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2563" y="3357563"/>
                        <a:ext cx="2833687"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497" name="Slide Number Placeholder 5">
            <a:extLst>
              <a:ext uri="{FF2B5EF4-FFF2-40B4-BE49-F238E27FC236}">
                <a16:creationId xmlns:a16="http://schemas.microsoft.com/office/drawing/2014/main" id="{69A9D265-B345-515A-81A8-EA1AD351DA1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FE42651B-DFDE-A344-ADA2-22DDD5D376B9}" type="slidenum">
              <a:rPr lang="es-ES" altLang="en-US" sz="1000"/>
              <a:pPr lvl="1">
                <a:spcBef>
                  <a:spcPct val="0"/>
                </a:spcBef>
                <a:buFontTx/>
                <a:buNone/>
              </a:pPr>
              <a:t>44</a:t>
            </a:fld>
            <a:endParaRPr lang="es-ES" altLang="en-US" sz="1000"/>
          </a:p>
        </p:txBody>
      </p:sp>
      <p:sp>
        <p:nvSpPr>
          <p:cNvPr id="438276" name="Text Box 4">
            <a:extLst>
              <a:ext uri="{FF2B5EF4-FFF2-40B4-BE49-F238E27FC236}">
                <a16:creationId xmlns:a16="http://schemas.microsoft.com/office/drawing/2014/main" id="{1F2B5D11-602D-C047-4879-117DF084BB51}"/>
              </a:ext>
            </a:extLst>
          </p:cNvPr>
          <p:cNvSpPr txBox="1">
            <a:spLocks noChangeArrowheads="1"/>
          </p:cNvSpPr>
          <p:nvPr/>
        </p:nvSpPr>
        <p:spPr bwMode="auto">
          <a:xfrm>
            <a:off x="1042988" y="2708275"/>
            <a:ext cx="498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Dividing through the fourth component</a:t>
            </a:r>
            <a:endParaRPr lang="tr-TR" altLang="en-US" sz="2400">
              <a:latin typeface="Times New Roman" panose="02020603050405020304" pitchFamily="18" charset="0"/>
            </a:endParaRPr>
          </a:p>
        </p:txBody>
      </p:sp>
      <p:sp>
        <p:nvSpPr>
          <p:cNvPr id="438278" name="Text Box 6">
            <a:extLst>
              <a:ext uri="{FF2B5EF4-FFF2-40B4-BE49-F238E27FC236}">
                <a16:creationId xmlns:a16="http://schemas.microsoft.com/office/drawing/2014/main" id="{51E9D310-E64E-D56A-2FF1-4B962AE76147}"/>
              </a:ext>
            </a:extLst>
          </p:cNvPr>
          <p:cNvSpPr txBox="1">
            <a:spLocks noChangeArrowheads="1"/>
          </p:cNvSpPr>
          <p:nvPr/>
        </p:nvSpPr>
        <p:spPr bwMode="auto">
          <a:xfrm>
            <a:off x="2124075" y="4581525"/>
            <a:ext cx="3659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Perspective transformation!!</a:t>
            </a:r>
            <a:endParaRPr lang="tr-TR" altLang="en-US" sz="2400">
              <a:latin typeface="Times New Roman" panose="02020603050405020304" pitchFamily="18" charset="0"/>
            </a:endParaRPr>
          </a:p>
        </p:txBody>
      </p:sp>
      <p:sp>
        <p:nvSpPr>
          <p:cNvPr id="438279" name="Text Box 7">
            <a:extLst>
              <a:ext uri="{FF2B5EF4-FFF2-40B4-BE49-F238E27FC236}">
                <a16:creationId xmlns:a16="http://schemas.microsoft.com/office/drawing/2014/main" id="{6746E8A6-AB5A-2817-F16B-651CADDBBFD5}"/>
              </a:ext>
            </a:extLst>
          </p:cNvPr>
          <p:cNvSpPr txBox="1">
            <a:spLocks noChangeArrowheads="1"/>
          </p:cNvSpPr>
          <p:nvPr/>
        </p:nvSpPr>
        <p:spPr bwMode="auto">
          <a:xfrm>
            <a:off x="5651500" y="3573463"/>
            <a:ext cx="2847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Perspective division!!</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38276"/>
                                        </p:tgtEl>
                                        <p:attrNameLst>
                                          <p:attrName>style.visibility</p:attrName>
                                        </p:attrNameLst>
                                      </p:cBhvr>
                                      <p:to>
                                        <p:strVal val="visible"/>
                                      </p:to>
                                    </p:set>
                                    <p:animEffect transition="in" filter="box(in)">
                                      <p:cBhvr>
                                        <p:cTn id="7" dur="500"/>
                                        <p:tgtEl>
                                          <p:spTgt spid="438276"/>
                                        </p:tgtEl>
                                      </p:cBhvr>
                                    </p:animEffect>
                                  </p:childTnLst>
                                </p:cTn>
                              </p:par>
                              <p:par>
                                <p:cTn id="8" presetID="4" presetClass="entr" presetSubtype="16" fill="hold" nodeType="withEffect">
                                  <p:stCondLst>
                                    <p:cond delay="0"/>
                                  </p:stCondLst>
                                  <p:childTnLst>
                                    <p:set>
                                      <p:cBhvr>
                                        <p:cTn id="9" dur="1" fill="hold">
                                          <p:stCondLst>
                                            <p:cond delay="0"/>
                                          </p:stCondLst>
                                        </p:cTn>
                                        <p:tgtEl>
                                          <p:spTgt spid="438277"/>
                                        </p:tgtEl>
                                        <p:attrNameLst>
                                          <p:attrName>style.visibility</p:attrName>
                                        </p:attrNameLst>
                                      </p:cBhvr>
                                      <p:to>
                                        <p:strVal val="visible"/>
                                      </p:to>
                                    </p:set>
                                    <p:animEffect transition="in" filter="box(in)">
                                      <p:cBhvr>
                                        <p:cTn id="10" dur="500"/>
                                        <p:tgtEl>
                                          <p:spTgt spid="43827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38278"/>
                                        </p:tgtEl>
                                        <p:attrNameLst>
                                          <p:attrName>style.visibility</p:attrName>
                                        </p:attrNameLst>
                                      </p:cBhvr>
                                      <p:to>
                                        <p:strVal val="visible"/>
                                      </p:to>
                                    </p:set>
                                    <p:animEffect transition="in" filter="box(in)">
                                      <p:cBhvr>
                                        <p:cTn id="15" dur="500"/>
                                        <p:tgtEl>
                                          <p:spTgt spid="4382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38279"/>
                                        </p:tgtEl>
                                        <p:attrNameLst>
                                          <p:attrName>style.visibility</p:attrName>
                                        </p:attrNameLst>
                                      </p:cBhvr>
                                      <p:to>
                                        <p:strVal val="visible"/>
                                      </p:to>
                                    </p:set>
                                    <p:animEffect transition="in" filter="box(in)">
                                      <p:cBhvr>
                                        <p:cTn id="20" dur="500"/>
                                        <p:tgtEl>
                                          <p:spTgt spid="438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6" grpId="0"/>
      <p:bldP spid="438278" grpId="0"/>
      <p:bldP spid="43827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2">
            <a:extLst>
              <a:ext uri="{FF2B5EF4-FFF2-40B4-BE49-F238E27FC236}">
                <a16:creationId xmlns:a16="http://schemas.microsoft.com/office/drawing/2014/main" id="{5F46906E-D275-1D5B-74CF-90611BE7F1DA}"/>
              </a:ext>
            </a:extLst>
          </p:cNvPr>
          <p:cNvGraphicFramePr>
            <a:graphicFrameLocks noGrp="1" noChangeAspect="1"/>
          </p:cNvGraphicFramePr>
          <p:nvPr>
            <p:ph sz="half" idx="1"/>
          </p:nvPr>
        </p:nvGraphicFramePr>
        <p:xfrm>
          <a:off x="900113" y="620713"/>
          <a:ext cx="2733675" cy="817562"/>
        </p:xfrm>
        <a:graphic>
          <a:graphicData uri="http://schemas.openxmlformats.org/presentationml/2006/ole">
            <mc:AlternateContent xmlns:mc="http://schemas.openxmlformats.org/markup-compatibility/2006">
              <mc:Choice xmlns:v="urn:schemas-microsoft-com:vml" Requires="v">
                <p:oleObj name="Equation" r:id="rId3" imgW="37160200" imgH="11112500" progId="Equation.3">
                  <p:embed/>
                </p:oleObj>
              </mc:Choice>
              <mc:Fallback>
                <p:oleObj name="Equation" r:id="rId3" imgW="37160200" imgH="11112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620713"/>
                        <a:ext cx="2733675" cy="8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8" name="Object 3">
            <a:extLst>
              <a:ext uri="{FF2B5EF4-FFF2-40B4-BE49-F238E27FC236}">
                <a16:creationId xmlns:a16="http://schemas.microsoft.com/office/drawing/2014/main" id="{D78F608F-8F4A-EF87-B1A0-8BFFD0FD7A94}"/>
              </a:ext>
            </a:extLst>
          </p:cNvPr>
          <p:cNvGraphicFramePr>
            <a:graphicFrameLocks noGrp="1" noChangeAspect="1"/>
          </p:cNvGraphicFramePr>
          <p:nvPr>
            <p:ph sz="half" idx="2"/>
          </p:nvPr>
        </p:nvGraphicFramePr>
        <p:xfrm>
          <a:off x="6156325" y="549275"/>
          <a:ext cx="2149475" cy="850900"/>
        </p:xfrm>
        <a:graphic>
          <a:graphicData uri="http://schemas.openxmlformats.org/presentationml/2006/ole">
            <mc:AlternateContent xmlns:mc="http://schemas.openxmlformats.org/markup-compatibility/2006">
              <mc:Choice xmlns:v="urn:schemas-microsoft-com:vml" Requires="v">
                <p:oleObj name="Equation" r:id="rId5" imgW="28092400" imgH="11112500" progId="Equation.3">
                  <p:embed/>
                </p:oleObj>
              </mc:Choice>
              <mc:Fallback>
                <p:oleObj name="Equation" r:id="rId5" imgW="28092400" imgH="11112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549275"/>
                        <a:ext cx="214947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45" name="Slide Number Placeholder 4">
            <a:extLst>
              <a:ext uri="{FF2B5EF4-FFF2-40B4-BE49-F238E27FC236}">
                <a16:creationId xmlns:a16="http://schemas.microsoft.com/office/drawing/2014/main" id="{7FB319BF-449A-AEB4-25E7-32B899FBF64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DFA74DC4-496E-FF4C-ABE8-671BCB47B8A6}" type="slidenum">
              <a:rPr lang="es-ES" altLang="en-US" sz="1000"/>
              <a:pPr lvl="1">
                <a:spcBef>
                  <a:spcPct val="0"/>
                </a:spcBef>
                <a:buFontTx/>
                <a:buNone/>
              </a:pPr>
              <a:t>45</a:t>
            </a:fld>
            <a:endParaRPr lang="es-ES" altLang="en-US" sz="1000"/>
          </a:p>
        </p:txBody>
      </p:sp>
      <p:sp>
        <p:nvSpPr>
          <p:cNvPr id="108547" name="Text Box 3">
            <a:extLst>
              <a:ext uri="{FF2B5EF4-FFF2-40B4-BE49-F238E27FC236}">
                <a16:creationId xmlns:a16="http://schemas.microsoft.com/office/drawing/2014/main" id="{B9D5BF6E-9319-5239-88A7-9FD8A9696DFD}"/>
              </a:ext>
            </a:extLst>
          </p:cNvPr>
          <p:cNvSpPr txBox="1">
            <a:spLocks noChangeArrowheads="1"/>
          </p:cNvSpPr>
          <p:nvPr/>
        </p:nvSpPr>
        <p:spPr bwMode="auto">
          <a:xfrm>
            <a:off x="3132138" y="1916113"/>
            <a:ext cx="289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Perspective projection</a:t>
            </a:r>
            <a:endParaRPr lang="tr-TR" altLang="en-US" sz="2400">
              <a:latin typeface="Times New Roman" panose="02020603050405020304" pitchFamily="18" charset="0"/>
            </a:endParaRPr>
          </a:p>
        </p:txBody>
      </p:sp>
      <p:sp>
        <p:nvSpPr>
          <p:cNvPr id="108549" name="Line 5">
            <a:extLst>
              <a:ext uri="{FF2B5EF4-FFF2-40B4-BE49-F238E27FC236}">
                <a16:creationId xmlns:a16="http://schemas.microsoft.com/office/drawing/2014/main" id="{C74D8FBB-C21D-392C-685C-E99676132BA3}"/>
              </a:ext>
            </a:extLst>
          </p:cNvPr>
          <p:cNvSpPr>
            <a:spLocks noChangeShapeType="1"/>
          </p:cNvSpPr>
          <p:nvPr/>
        </p:nvSpPr>
        <p:spPr bwMode="auto">
          <a:xfrm>
            <a:off x="3924300" y="1052513"/>
            <a:ext cx="2016125"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nchor="ctr" anchorCtr="1"/>
          <a:lstStyle/>
          <a:p>
            <a:endParaRPr lang="en-US"/>
          </a:p>
        </p:txBody>
      </p:sp>
      <p:sp>
        <p:nvSpPr>
          <p:cNvPr id="108550" name="Text Box 6">
            <a:extLst>
              <a:ext uri="{FF2B5EF4-FFF2-40B4-BE49-F238E27FC236}">
                <a16:creationId xmlns:a16="http://schemas.microsoft.com/office/drawing/2014/main" id="{F5FF6D16-5414-F6AA-25C8-06ADDAECB087}"/>
              </a:ext>
            </a:extLst>
          </p:cNvPr>
          <p:cNvSpPr txBox="1">
            <a:spLocks noChangeArrowheads="1"/>
          </p:cNvSpPr>
          <p:nvPr/>
        </p:nvSpPr>
        <p:spPr bwMode="auto">
          <a:xfrm>
            <a:off x="323850" y="2852738"/>
            <a:ext cx="84312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Perspective projection = perspective transformation + orthographic </a:t>
            </a:r>
          </a:p>
          <a:p>
            <a:pPr>
              <a:spcBef>
                <a:spcPct val="0"/>
              </a:spcBef>
              <a:buFontTx/>
              <a:buNone/>
            </a:pPr>
            <a:r>
              <a:rPr lang="en-US" altLang="en-US" sz="2400">
                <a:latin typeface="Times New Roman" panose="02020603050405020304" pitchFamily="18" charset="0"/>
              </a:rPr>
              <a:t>							   projection</a:t>
            </a:r>
            <a:endParaRPr lang="tr-TR" altLang="en-US" sz="24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2">
            <a:extLst>
              <a:ext uri="{FF2B5EF4-FFF2-40B4-BE49-F238E27FC236}">
                <a16:creationId xmlns:a16="http://schemas.microsoft.com/office/drawing/2014/main" id="{3884D347-236B-44F1-7854-B8673374CEB2}"/>
              </a:ext>
            </a:extLst>
          </p:cNvPr>
          <p:cNvGraphicFramePr>
            <a:graphicFrameLocks noGrp="1" noChangeAspect="1"/>
          </p:cNvGraphicFramePr>
          <p:nvPr>
            <p:ph/>
          </p:nvPr>
        </p:nvGraphicFramePr>
        <p:xfrm>
          <a:off x="2066925" y="908050"/>
          <a:ext cx="5010150" cy="3971925"/>
        </p:xfrm>
        <a:graphic>
          <a:graphicData uri="http://schemas.openxmlformats.org/presentationml/2006/ole">
            <mc:AlternateContent xmlns:mc="http://schemas.openxmlformats.org/markup-compatibility/2006">
              <mc:Choice xmlns:v="urn:schemas-microsoft-com:vml" Requires="v">
                <p:oleObj name="Bit Eşlem Resmi" r:id="rId3" imgW="3340100" imgH="2647950" progId="Paint.Picture">
                  <p:embed/>
                </p:oleObj>
              </mc:Choice>
              <mc:Fallback>
                <p:oleObj name="Bit Eşlem Resmi" r:id="rId3" imgW="3340100" imgH="26479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925" y="908050"/>
                        <a:ext cx="5010150"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3" name="Slide Number Placeholder 2">
            <a:extLst>
              <a:ext uri="{FF2B5EF4-FFF2-40B4-BE49-F238E27FC236}">
                <a16:creationId xmlns:a16="http://schemas.microsoft.com/office/drawing/2014/main" id="{425F01A6-AF75-06E9-A2C7-B9B7D7FEE52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C0729DFB-9EBD-3D40-A97E-356DFB0101D6}" type="slidenum">
              <a:rPr lang="es-ES" altLang="en-US" sz="1000"/>
              <a:pPr lvl="1">
                <a:spcBef>
                  <a:spcPct val="0"/>
                </a:spcBef>
                <a:buFontTx/>
                <a:buNone/>
              </a:pPr>
              <a:t>46</a:t>
            </a:fld>
            <a:endParaRPr lang="es-ES" altLang="en-US" sz="1000"/>
          </a:p>
        </p:txBody>
      </p:sp>
      <p:sp>
        <p:nvSpPr>
          <p:cNvPr id="110595" name="Text Box 3">
            <a:extLst>
              <a:ext uri="{FF2B5EF4-FFF2-40B4-BE49-F238E27FC236}">
                <a16:creationId xmlns:a16="http://schemas.microsoft.com/office/drawing/2014/main" id="{225D9873-C269-D02F-5F30-8EAE9169C8D6}"/>
              </a:ext>
            </a:extLst>
          </p:cNvPr>
          <p:cNvSpPr txBox="1">
            <a:spLocks noChangeArrowheads="1"/>
          </p:cNvSpPr>
          <p:nvPr/>
        </p:nvSpPr>
        <p:spPr bwMode="auto">
          <a:xfrm>
            <a:off x="2555875" y="404813"/>
            <a:ext cx="3963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Transforming the view volume</a:t>
            </a:r>
            <a:endParaRPr lang="tr-TR" altLang="en-US" sz="2400">
              <a:latin typeface="Times New Roman" panose="02020603050405020304" pitchFamily="18" charset="0"/>
            </a:endParaRPr>
          </a:p>
        </p:txBody>
      </p:sp>
      <p:sp>
        <p:nvSpPr>
          <p:cNvPr id="110596" name="Text Box 4">
            <a:extLst>
              <a:ext uri="{FF2B5EF4-FFF2-40B4-BE49-F238E27FC236}">
                <a16:creationId xmlns:a16="http://schemas.microsoft.com/office/drawing/2014/main" id="{36BBA6D9-A6E2-19C7-F06D-48623019CA44}"/>
              </a:ext>
            </a:extLst>
          </p:cNvPr>
          <p:cNvSpPr txBox="1">
            <a:spLocks noChangeArrowheads="1"/>
          </p:cNvSpPr>
          <p:nvPr/>
        </p:nvSpPr>
        <p:spPr bwMode="auto">
          <a:xfrm>
            <a:off x="5940425" y="55895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GB" altLang="en-US" sz="2400">
              <a:latin typeface="Times New Roman" panose="02020603050405020304" pitchFamily="18" charset="0"/>
            </a:endParaRPr>
          </a:p>
        </p:txBody>
      </p:sp>
      <p:sp>
        <p:nvSpPr>
          <p:cNvPr id="110597" name="Text Box 5">
            <a:extLst>
              <a:ext uri="{FF2B5EF4-FFF2-40B4-BE49-F238E27FC236}">
                <a16:creationId xmlns:a16="http://schemas.microsoft.com/office/drawing/2014/main" id="{07A971EA-B411-0106-2415-67DE54E825D0}"/>
              </a:ext>
            </a:extLst>
          </p:cNvPr>
          <p:cNvSpPr txBox="1">
            <a:spLocks noChangeArrowheads="1"/>
          </p:cNvSpPr>
          <p:nvPr/>
        </p:nvSpPr>
        <p:spPr bwMode="auto">
          <a:xfrm>
            <a:off x="971550" y="5013325"/>
            <a:ext cx="66008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2400">
                <a:latin typeface="Times New Roman" panose="02020603050405020304" pitchFamily="18" charset="0"/>
              </a:rPr>
              <a:t>The perspective transformation “warps” objects so</a:t>
            </a:r>
            <a:br>
              <a:rPr lang="en-GB" altLang="en-US" sz="2400">
                <a:latin typeface="Times New Roman" panose="02020603050405020304" pitchFamily="18" charset="0"/>
              </a:rPr>
            </a:br>
            <a:r>
              <a:rPr lang="en-GB" altLang="en-US" sz="2400">
                <a:latin typeface="Times New Roman" panose="02020603050405020304" pitchFamily="18" charset="0"/>
              </a:rPr>
              <a:t>that, when viewed with an orthographic projection,</a:t>
            </a:r>
            <a:br>
              <a:rPr lang="en-GB" altLang="en-US" sz="2400">
                <a:latin typeface="Times New Roman" panose="02020603050405020304" pitchFamily="18" charset="0"/>
              </a:rPr>
            </a:br>
            <a:r>
              <a:rPr lang="en-GB" altLang="en-US" sz="2400">
                <a:latin typeface="Times New Roman" panose="02020603050405020304" pitchFamily="18" charset="0"/>
              </a:rPr>
              <a:t>they appear the same as the original objects do when</a:t>
            </a:r>
            <a:br>
              <a:rPr lang="en-GB" altLang="en-US" sz="2400">
                <a:latin typeface="Times New Roman" panose="02020603050405020304" pitchFamily="18" charset="0"/>
              </a:rPr>
            </a:br>
            <a:r>
              <a:rPr lang="en-GB" altLang="en-US" sz="2400">
                <a:latin typeface="Times New Roman" panose="02020603050405020304" pitchFamily="18" charset="0"/>
              </a:rPr>
              <a:t>viewed with a perspective projection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3" name="Object 2">
            <a:extLst>
              <a:ext uri="{FF2B5EF4-FFF2-40B4-BE49-F238E27FC236}">
                <a16:creationId xmlns:a16="http://schemas.microsoft.com/office/drawing/2014/main" id="{7B87F653-45B2-B932-EF77-B1A575EE1E6C}"/>
              </a:ext>
            </a:extLst>
          </p:cNvPr>
          <p:cNvGraphicFramePr>
            <a:graphicFrameLocks noGrp="1" noChangeAspect="1"/>
          </p:cNvGraphicFramePr>
          <p:nvPr>
            <p:ph/>
          </p:nvPr>
        </p:nvGraphicFramePr>
        <p:xfrm>
          <a:off x="2689225" y="2498725"/>
          <a:ext cx="3765550" cy="1479550"/>
        </p:xfrm>
        <a:graphic>
          <a:graphicData uri="http://schemas.openxmlformats.org/presentationml/2006/ole">
            <mc:AlternateContent xmlns:mc="http://schemas.openxmlformats.org/markup-compatibility/2006">
              <mc:Choice xmlns:v="urn:schemas-microsoft-com:vml" Requires="v">
                <p:oleObj name="Bit Eşlem Resmi" r:id="rId3" imgW="3765550" imgH="1479550" progId="Paint.Picture">
                  <p:embed/>
                </p:oleObj>
              </mc:Choice>
              <mc:Fallback>
                <p:oleObj name="Bit Eşlem Resmi" r:id="rId3" imgW="3765550" imgH="14795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9225" y="2498725"/>
                        <a:ext cx="3765550"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41" name="Slide Number Placeholder 2">
            <a:extLst>
              <a:ext uri="{FF2B5EF4-FFF2-40B4-BE49-F238E27FC236}">
                <a16:creationId xmlns:a16="http://schemas.microsoft.com/office/drawing/2014/main" id="{7FE998A9-BCC3-764A-7028-74D1D2C102E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046D7D60-813D-D541-87E1-AE37B6B74F97}" type="slidenum">
              <a:rPr lang="es-ES" altLang="en-US" sz="1000"/>
              <a:pPr lvl="1">
                <a:spcBef>
                  <a:spcPct val="0"/>
                </a:spcBef>
                <a:buFontTx/>
                <a:buNone/>
              </a:pPr>
              <a:t>47</a:t>
            </a:fld>
            <a:endParaRPr lang="es-ES" altLang="en-US" sz="1000"/>
          </a:p>
        </p:txBody>
      </p:sp>
      <p:sp>
        <p:nvSpPr>
          <p:cNvPr id="112642" name="Text Box 2">
            <a:extLst>
              <a:ext uri="{FF2B5EF4-FFF2-40B4-BE49-F238E27FC236}">
                <a16:creationId xmlns:a16="http://schemas.microsoft.com/office/drawing/2014/main" id="{F15AA0B9-AB08-C011-25A6-C82713DA9F8D}"/>
              </a:ext>
            </a:extLst>
          </p:cNvPr>
          <p:cNvSpPr txBox="1">
            <a:spLocks noChangeArrowheads="1"/>
          </p:cNvSpPr>
          <p:nvPr/>
        </p:nvSpPr>
        <p:spPr bwMode="auto">
          <a:xfrm>
            <a:off x="2555875" y="404813"/>
            <a:ext cx="3963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Transforming the view volume</a:t>
            </a:r>
            <a:endParaRPr lang="tr-TR" altLang="en-US" sz="240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Number Placeholder 2">
            <a:extLst>
              <a:ext uri="{FF2B5EF4-FFF2-40B4-BE49-F238E27FC236}">
                <a16:creationId xmlns:a16="http://schemas.microsoft.com/office/drawing/2014/main" id="{88A20504-F709-D2EC-C60B-911105A9615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49D3F061-011D-2C40-8841-32637F23E59B}" type="slidenum">
              <a:rPr lang="es-ES" altLang="en-US" sz="1000"/>
              <a:pPr lvl="1">
                <a:spcBef>
                  <a:spcPct val="0"/>
                </a:spcBef>
                <a:buFontTx/>
                <a:buNone/>
              </a:pPr>
              <a:t>48</a:t>
            </a:fld>
            <a:endParaRPr lang="es-ES" altLang="en-US" sz="1000"/>
          </a:p>
        </p:txBody>
      </p:sp>
      <p:sp>
        <p:nvSpPr>
          <p:cNvPr id="114690" name="Text Box 2">
            <a:extLst>
              <a:ext uri="{FF2B5EF4-FFF2-40B4-BE49-F238E27FC236}">
                <a16:creationId xmlns:a16="http://schemas.microsoft.com/office/drawing/2014/main" id="{72639866-0602-008B-B35A-A7CE20B3F600}"/>
              </a:ext>
            </a:extLst>
          </p:cNvPr>
          <p:cNvSpPr txBox="1">
            <a:spLocks noChangeArrowheads="1"/>
          </p:cNvSpPr>
          <p:nvPr/>
        </p:nvSpPr>
        <p:spPr bwMode="auto">
          <a:xfrm>
            <a:off x="215900" y="620713"/>
            <a:ext cx="85359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OpenGL composes the perspective transformation with another </a:t>
            </a:r>
          </a:p>
          <a:p>
            <a:pPr>
              <a:spcBef>
                <a:spcPct val="0"/>
              </a:spcBef>
              <a:buFontTx/>
              <a:buNone/>
            </a:pPr>
            <a:r>
              <a:rPr lang="en-US" altLang="en-US" sz="2400">
                <a:latin typeface="Times New Roman" panose="02020603050405020304" pitchFamily="18" charset="0"/>
              </a:rPr>
              <a:t>mapping that scales and shifts this parallelepiped into the </a:t>
            </a:r>
            <a:r>
              <a:rPr lang="en-US" altLang="en-US" sz="2400" b="1">
                <a:latin typeface="Times New Roman" panose="02020603050405020304" pitchFamily="18" charset="0"/>
              </a:rPr>
              <a:t>canonical </a:t>
            </a:r>
          </a:p>
          <a:p>
            <a:pPr>
              <a:spcBef>
                <a:spcPct val="0"/>
              </a:spcBef>
              <a:buFontTx/>
              <a:buNone/>
            </a:pPr>
            <a:r>
              <a:rPr lang="en-US" altLang="en-US" sz="2400" b="1">
                <a:latin typeface="Times New Roman" panose="02020603050405020304" pitchFamily="18" charset="0"/>
              </a:rPr>
              <a:t>view volume</a:t>
            </a:r>
            <a:r>
              <a:rPr lang="en-US" altLang="en-US" sz="2400">
                <a:latin typeface="Times New Roman" panose="02020603050405020304" pitchFamily="18" charset="0"/>
              </a:rPr>
              <a:t>, a cube that extends from -1 to 1 in each dimension. </a:t>
            </a:r>
            <a:endParaRPr lang="tr-TR" altLang="en-US" sz="24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EB7378D-F4B9-7C4C-00F8-5D308A60EA3C}"/>
              </a:ext>
            </a:extLst>
          </p:cNvPr>
          <p:cNvSpPr>
            <a:spLocks noGrp="1" noChangeArrowheads="1"/>
          </p:cNvSpPr>
          <p:nvPr>
            <p:ph idx="1"/>
          </p:nvPr>
        </p:nvSpPr>
        <p:spPr>
          <a:xfrm>
            <a:off x="323850" y="333375"/>
            <a:ext cx="8610600" cy="4724400"/>
          </a:xfrm>
        </p:spPr>
        <p:txBody>
          <a:bodyPr/>
          <a:lstStyle/>
          <a:p>
            <a:r>
              <a:rPr lang="en-US" altLang="en-US" sz="2400">
                <a:ea typeface="ＭＳ Ｐゴシック" panose="020B0600070205080204" pitchFamily="34" charset="-128"/>
              </a:rPr>
              <a:t>Two steps</a:t>
            </a:r>
          </a:p>
          <a:p>
            <a:pPr lvl="1"/>
            <a:r>
              <a:rPr lang="en-US" altLang="en-US" sz="2400">
                <a:ea typeface="ＭＳ Ｐゴシック" panose="020B0600070205080204" pitchFamily="34" charset="-128"/>
              </a:rPr>
              <a:t>Move center to origin</a:t>
            </a:r>
          </a:p>
          <a:p>
            <a:pPr lvl="2">
              <a:buFontTx/>
              <a:buNone/>
            </a:pPr>
            <a:r>
              <a:rPr lang="en-US" altLang="en-US">
                <a:latin typeface="Times New Roman" panose="02020603050405020304" pitchFamily="18" charset="0"/>
                <a:ea typeface="ＭＳ Ｐゴシック" panose="020B0600070205080204" pitchFamily="34" charset="-128"/>
              </a:rPr>
              <a:t>T(-(left+right)/2, -(bottom+top)/2)</a:t>
            </a:r>
          </a:p>
          <a:p>
            <a:pPr lvl="1"/>
            <a:r>
              <a:rPr lang="en-US" altLang="en-US" sz="2400">
                <a:ea typeface="ＭＳ Ｐゴシック" panose="020B0600070205080204" pitchFamily="34" charset="-128"/>
              </a:rPr>
              <a:t>Scale to have sides of length 2</a:t>
            </a:r>
          </a:p>
          <a:p>
            <a:pPr lvl="2">
              <a:buFontTx/>
              <a:buNone/>
            </a:pPr>
            <a:r>
              <a:rPr lang="en-US" altLang="en-US">
                <a:latin typeface="Times New Roman" panose="02020603050405020304" pitchFamily="18" charset="0"/>
                <a:ea typeface="ＭＳ Ｐゴシック" panose="020B0600070205080204" pitchFamily="34" charset="-128"/>
              </a:rPr>
              <a:t>S(2/(left-right),2/(top-bottom),2/(near-far))</a:t>
            </a:r>
          </a:p>
        </p:txBody>
      </p:sp>
      <p:sp>
        <p:nvSpPr>
          <p:cNvPr id="116737" name="Slide Number Placeholder 3">
            <a:extLst>
              <a:ext uri="{FF2B5EF4-FFF2-40B4-BE49-F238E27FC236}">
                <a16:creationId xmlns:a16="http://schemas.microsoft.com/office/drawing/2014/main" id="{40BA482E-57EC-B404-B62F-B957BA2F097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1E2992A0-B091-1B4A-BBD9-ABD8A4198FAA}" type="slidenum">
              <a:rPr lang="es-ES" altLang="en-US" sz="1000"/>
              <a:pPr lvl="1">
                <a:spcBef>
                  <a:spcPct val="0"/>
                </a:spcBef>
                <a:buFontTx/>
                <a:buNone/>
              </a:pPr>
              <a:t>49</a:t>
            </a:fld>
            <a:endParaRPr lang="es-ES" altLang="en-US" sz="1000"/>
          </a:p>
        </p:txBody>
      </p:sp>
      <p:graphicFrame>
        <p:nvGraphicFramePr>
          <p:cNvPr id="443395" name="Object 2">
            <a:extLst>
              <a:ext uri="{FF2B5EF4-FFF2-40B4-BE49-F238E27FC236}">
                <a16:creationId xmlns:a16="http://schemas.microsoft.com/office/drawing/2014/main" id="{422D07B8-1E25-9305-8D58-98C2273F9C27}"/>
              </a:ext>
            </a:extLst>
          </p:cNvPr>
          <p:cNvGraphicFramePr>
            <a:graphicFrameLocks noChangeAspect="1"/>
          </p:cNvGraphicFramePr>
          <p:nvPr/>
        </p:nvGraphicFramePr>
        <p:xfrm>
          <a:off x="3240088" y="2584450"/>
          <a:ext cx="4756150" cy="2005013"/>
        </p:xfrm>
        <a:graphic>
          <a:graphicData uri="http://schemas.openxmlformats.org/presentationml/2006/ole">
            <mc:AlternateContent xmlns:mc="http://schemas.openxmlformats.org/markup-compatibility/2006">
              <mc:Choice xmlns:v="urn:schemas-microsoft-com:vml" Requires="v">
                <p:oleObj name="Equation" r:id="rId3" imgW="74904600" imgH="31597600" progId="Equation.3">
                  <p:embed/>
                </p:oleObj>
              </mc:Choice>
              <mc:Fallback>
                <p:oleObj name="Equation" r:id="rId3" imgW="74904600" imgH="31597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088" y="2584450"/>
                        <a:ext cx="4756150" cy="200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0" name="Object 3">
            <a:extLst>
              <a:ext uri="{FF2B5EF4-FFF2-40B4-BE49-F238E27FC236}">
                <a16:creationId xmlns:a16="http://schemas.microsoft.com/office/drawing/2014/main" id="{CB4E2D8F-9592-C1F9-611F-0EA6A2384AE3}"/>
              </a:ext>
            </a:extLst>
          </p:cNvPr>
          <p:cNvGraphicFramePr>
            <a:graphicFrameLocks noChangeAspect="1"/>
          </p:cNvGraphicFramePr>
          <p:nvPr/>
        </p:nvGraphicFramePr>
        <p:xfrm>
          <a:off x="4587875" y="2457450"/>
          <a:ext cx="114300" cy="215900"/>
        </p:xfrm>
        <a:graphic>
          <a:graphicData uri="http://schemas.openxmlformats.org/presentationml/2006/ole">
            <mc:AlternateContent xmlns:mc="http://schemas.openxmlformats.org/markup-compatibility/2006">
              <mc:Choice xmlns:v="urn:schemas-microsoft-com:vml" Requires="v">
                <p:oleObj name="Equation" r:id="rId5" imgW="2628900" imgH="4978400" progId="Equation.3">
                  <p:embed/>
                </p:oleObj>
              </mc:Choice>
              <mc:Fallback>
                <p:oleObj name="Equation" r:id="rId5" imgW="2628900" imgH="4978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7875" y="2457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3397" name="Text Box 5">
            <a:extLst>
              <a:ext uri="{FF2B5EF4-FFF2-40B4-BE49-F238E27FC236}">
                <a16:creationId xmlns:a16="http://schemas.microsoft.com/office/drawing/2014/main" id="{83ECEB64-743D-EB29-A226-B85D13A40639}"/>
              </a:ext>
            </a:extLst>
          </p:cNvPr>
          <p:cNvSpPr txBox="1">
            <a:spLocks noChangeArrowheads="1"/>
          </p:cNvSpPr>
          <p:nvPr/>
        </p:nvSpPr>
        <p:spPr bwMode="auto">
          <a:xfrm>
            <a:off x="1851025" y="3432175"/>
            <a:ext cx="652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R</a:t>
            </a:r>
            <a:r>
              <a:rPr lang="en-US" altLang="en-US" sz="2400">
                <a:latin typeface="Times New Roman" panose="02020603050405020304" pitchFamily="18" charset="0"/>
              </a:rPr>
              <a:t> =</a:t>
            </a:r>
          </a:p>
        </p:txBody>
      </p:sp>
      <p:sp>
        <p:nvSpPr>
          <p:cNvPr id="443398" name="Text Box 6">
            <a:extLst>
              <a:ext uri="{FF2B5EF4-FFF2-40B4-BE49-F238E27FC236}">
                <a16:creationId xmlns:a16="http://schemas.microsoft.com/office/drawing/2014/main" id="{A84AE2C8-6BB7-F34E-F598-734F2B1B2529}"/>
              </a:ext>
            </a:extLst>
          </p:cNvPr>
          <p:cNvSpPr txBox="1">
            <a:spLocks noChangeArrowheads="1"/>
          </p:cNvSpPr>
          <p:nvPr/>
        </p:nvSpPr>
        <p:spPr bwMode="auto">
          <a:xfrm>
            <a:off x="242888" y="4508500"/>
            <a:ext cx="89614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This is the projection matrix, and it performs the perspective </a:t>
            </a:r>
          </a:p>
          <a:p>
            <a:pPr>
              <a:spcBef>
                <a:spcPct val="0"/>
              </a:spcBef>
              <a:buFontTx/>
              <a:buNone/>
            </a:pPr>
            <a:r>
              <a:rPr lang="en-US" altLang="en-US" sz="2400">
                <a:latin typeface="Times New Roman" panose="02020603050405020304" pitchFamily="18" charset="0"/>
              </a:rPr>
              <a:t>transformation plus scaling and shifting to transform the camera’s view </a:t>
            </a:r>
          </a:p>
          <a:p>
            <a:pPr>
              <a:spcBef>
                <a:spcPct val="0"/>
              </a:spcBef>
              <a:buFontTx/>
              <a:buNone/>
            </a:pPr>
            <a:r>
              <a:rPr lang="en-US" altLang="en-US" sz="2400">
                <a:latin typeface="Times New Roman" panose="02020603050405020304" pitchFamily="18" charset="0"/>
              </a:rPr>
              <a:t>volume into the canonical view volume.</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3397"/>
                                        </p:tgtEl>
                                        <p:attrNameLst>
                                          <p:attrName>style.visibility</p:attrName>
                                        </p:attrNameLst>
                                      </p:cBhvr>
                                      <p:to>
                                        <p:strVal val="visible"/>
                                      </p:to>
                                    </p:set>
                                    <p:animEffect transition="in" filter="box(in)">
                                      <p:cBhvr>
                                        <p:cTn id="7" dur="500"/>
                                        <p:tgtEl>
                                          <p:spTgt spid="443397"/>
                                        </p:tgtEl>
                                      </p:cBhvr>
                                    </p:animEffect>
                                  </p:childTnLst>
                                </p:cTn>
                              </p:par>
                              <p:par>
                                <p:cTn id="8" presetID="4" presetClass="entr" presetSubtype="16" fill="hold" nodeType="withEffect">
                                  <p:stCondLst>
                                    <p:cond delay="0"/>
                                  </p:stCondLst>
                                  <p:childTnLst>
                                    <p:set>
                                      <p:cBhvr>
                                        <p:cTn id="9" dur="1" fill="hold">
                                          <p:stCondLst>
                                            <p:cond delay="0"/>
                                          </p:stCondLst>
                                        </p:cTn>
                                        <p:tgtEl>
                                          <p:spTgt spid="443395"/>
                                        </p:tgtEl>
                                        <p:attrNameLst>
                                          <p:attrName>style.visibility</p:attrName>
                                        </p:attrNameLst>
                                      </p:cBhvr>
                                      <p:to>
                                        <p:strVal val="visible"/>
                                      </p:to>
                                    </p:set>
                                    <p:animEffect transition="in" filter="box(in)">
                                      <p:cBhvr>
                                        <p:cTn id="10" dur="500"/>
                                        <p:tgtEl>
                                          <p:spTgt spid="44339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43398"/>
                                        </p:tgtEl>
                                        <p:attrNameLst>
                                          <p:attrName>style.visibility</p:attrName>
                                        </p:attrNameLst>
                                      </p:cBhvr>
                                      <p:to>
                                        <p:strVal val="visible"/>
                                      </p:to>
                                    </p:set>
                                    <p:animEffect transition="in" filter="box(in)">
                                      <p:cBhvr>
                                        <p:cTn id="15" dur="500"/>
                                        <p:tgtEl>
                                          <p:spTgt spid="443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7" grpId="0"/>
      <p:bldP spid="4433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E283B1B-A524-A416-AE8F-9EF4C0386C1D}"/>
              </a:ext>
            </a:extLst>
          </p:cNvPr>
          <p:cNvSpPr>
            <a:spLocks noGrp="1" noChangeArrowheads="1"/>
          </p:cNvSpPr>
          <p:nvPr>
            <p:ph type="title"/>
          </p:nvPr>
        </p:nvSpPr>
        <p:spPr/>
        <p:txBody>
          <a:bodyPr/>
          <a:lstStyle/>
          <a:p>
            <a:r>
              <a:rPr lang="en-US" altLang="en-US" sz="2800">
                <a:ea typeface="ＭＳ Ｐゴシック" panose="020B0600070205080204" pitchFamily="34" charset="-128"/>
              </a:rPr>
              <a:t>Perspective vs Parallel</a:t>
            </a:r>
          </a:p>
        </p:txBody>
      </p:sp>
      <p:sp>
        <p:nvSpPr>
          <p:cNvPr id="26627" name="Rectangle 3">
            <a:extLst>
              <a:ext uri="{FF2B5EF4-FFF2-40B4-BE49-F238E27FC236}">
                <a16:creationId xmlns:a16="http://schemas.microsoft.com/office/drawing/2014/main" id="{8980E899-4BB4-855B-BFA3-1F768955F946}"/>
              </a:ext>
            </a:extLst>
          </p:cNvPr>
          <p:cNvSpPr>
            <a:spLocks noGrp="1" noChangeArrowheads="1"/>
          </p:cNvSpPr>
          <p:nvPr>
            <p:ph idx="1"/>
          </p:nvPr>
        </p:nvSpPr>
        <p:spPr/>
        <p:txBody>
          <a:bodyPr/>
          <a:lstStyle/>
          <a:p>
            <a:pPr>
              <a:lnSpc>
                <a:spcPct val="90000"/>
              </a:lnSpc>
            </a:pPr>
            <a:r>
              <a:rPr lang="en-US" altLang="en-US" sz="2400">
                <a:ea typeface="ＭＳ Ｐゴシック" panose="020B0600070205080204" pitchFamily="34" charset="-128"/>
              </a:rPr>
              <a:t>Computer graphics treats all projections the same and implements them with a single pipeline</a:t>
            </a:r>
          </a:p>
          <a:p>
            <a:pPr>
              <a:lnSpc>
                <a:spcPct val="90000"/>
              </a:lnSpc>
            </a:pPr>
            <a:endParaRPr lang="en-US" altLang="en-US" sz="2400">
              <a:ea typeface="ＭＳ Ｐゴシック" panose="020B0600070205080204" pitchFamily="34" charset="-128"/>
            </a:endParaRPr>
          </a:p>
          <a:p>
            <a:pPr>
              <a:lnSpc>
                <a:spcPct val="90000"/>
              </a:lnSpc>
            </a:pPr>
            <a:r>
              <a:rPr lang="en-US" altLang="en-US" sz="2400">
                <a:ea typeface="ＭＳ Ｐゴシック" panose="020B0600070205080204" pitchFamily="34" charset="-128"/>
              </a:rPr>
              <a:t>Classical viewing developed different techniques for drawing each type of projection</a:t>
            </a:r>
          </a:p>
          <a:p>
            <a:pPr>
              <a:lnSpc>
                <a:spcPct val="90000"/>
              </a:lnSpc>
            </a:pPr>
            <a:endParaRPr lang="en-US" altLang="en-US" sz="2400">
              <a:ea typeface="ＭＳ Ｐゴシック" panose="020B0600070205080204" pitchFamily="34" charset="-128"/>
            </a:endParaRPr>
          </a:p>
          <a:p>
            <a:pPr>
              <a:lnSpc>
                <a:spcPct val="90000"/>
              </a:lnSpc>
            </a:pPr>
            <a:r>
              <a:rPr lang="en-US" altLang="en-US" sz="2400">
                <a:ea typeface="ＭＳ Ｐゴシック" panose="020B0600070205080204" pitchFamily="34" charset="-128"/>
              </a:rPr>
              <a:t>Fundamental distinction is between parallel and perspective viewing even though mathematically parallel viewing is the limit of perspective viewing</a:t>
            </a:r>
          </a:p>
        </p:txBody>
      </p:sp>
      <p:sp>
        <p:nvSpPr>
          <p:cNvPr id="26625" name="Slide Number Placeholder 3">
            <a:extLst>
              <a:ext uri="{FF2B5EF4-FFF2-40B4-BE49-F238E27FC236}">
                <a16:creationId xmlns:a16="http://schemas.microsoft.com/office/drawing/2014/main" id="{4BECE480-4370-FCB5-4F27-0FCAE6E479C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D011709B-5E90-CB42-AE44-36C6C1BFC201}" type="slidenum">
              <a:rPr lang="es-ES" altLang="en-US" sz="1000"/>
              <a:pPr lvl="1">
                <a:spcBef>
                  <a:spcPct val="0"/>
                </a:spcBef>
                <a:buFontTx/>
                <a:buNone/>
              </a:pPr>
              <a:t>5</a:t>
            </a:fld>
            <a:endParaRPr lang="es-ES" altLang="en-US" sz="1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Number Placeholder 3">
            <a:extLst>
              <a:ext uri="{FF2B5EF4-FFF2-40B4-BE49-F238E27FC236}">
                <a16:creationId xmlns:a16="http://schemas.microsoft.com/office/drawing/2014/main" id="{7CF56C8D-6145-BBA0-BC7A-F6B01CDE2F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E64E0427-EB93-184A-9DF5-B07178671831}" type="slidenum">
              <a:rPr lang="es-ES" altLang="en-US" sz="1000"/>
              <a:pPr lvl="1">
                <a:spcBef>
                  <a:spcPct val="0"/>
                </a:spcBef>
                <a:buFontTx/>
                <a:buNone/>
              </a:pPr>
              <a:t>50</a:t>
            </a:fld>
            <a:endParaRPr lang="es-ES" altLang="en-US" sz="1000"/>
          </a:p>
        </p:txBody>
      </p:sp>
      <p:graphicFrame>
        <p:nvGraphicFramePr>
          <p:cNvPr id="444418" name="Object 2">
            <a:extLst>
              <a:ext uri="{FF2B5EF4-FFF2-40B4-BE49-F238E27FC236}">
                <a16:creationId xmlns:a16="http://schemas.microsoft.com/office/drawing/2014/main" id="{20850D90-9F72-2D04-A7C3-9351E1D22821}"/>
              </a:ext>
            </a:extLst>
          </p:cNvPr>
          <p:cNvGraphicFramePr>
            <a:graphicFrameLocks noChangeAspect="1"/>
          </p:cNvGraphicFramePr>
          <p:nvPr/>
        </p:nvGraphicFramePr>
        <p:xfrm>
          <a:off x="1908175" y="404813"/>
          <a:ext cx="4756150" cy="2005012"/>
        </p:xfrm>
        <a:graphic>
          <a:graphicData uri="http://schemas.openxmlformats.org/presentationml/2006/ole">
            <mc:AlternateContent xmlns:mc="http://schemas.openxmlformats.org/markup-compatibility/2006">
              <mc:Choice xmlns:v="urn:schemas-microsoft-com:vml" Requires="v">
                <p:oleObj name="Equation" r:id="rId3" imgW="74904600" imgH="31597600" progId="Equation.3">
                  <p:embed/>
                </p:oleObj>
              </mc:Choice>
              <mc:Fallback>
                <p:oleObj name="Equation" r:id="rId3" imgW="74904600" imgH="31597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04813"/>
                        <a:ext cx="4756150" cy="200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787" name="Object 3">
            <a:extLst>
              <a:ext uri="{FF2B5EF4-FFF2-40B4-BE49-F238E27FC236}">
                <a16:creationId xmlns:a16="http://schemas.microsoft.com/office/drawing/2014/main" id="{BD8A5690-B205-9F5A-5E5F-B5E5407929D3}"/>
              </a:ext>
            </a:extLst>
          </p:cNvPr>
          <p:cNvGraphicFramePr>
            <a:graphicFrameLocks noChangeAspect="1"/>
          </p:cNvGraphicFramePr>
          <p:nvPr/>
        </p:nvGraphicFramePr>
        <p:xfrm>
          <a:off x="4587875" y="2457450"/>
          <a:ext cx="114300" cy="215900"/>
        </p:xfrm>
        <a:graphic>
          <a:graphicData uri="http://schemas.openxmlformats.org/presentationml/2006/ole">
            <mc:AlternateContent xmlns:mc="http://schemas.openxmlformats.org/markup-compatibility/2006">
              <mc:Choice xmlns:v="urn:schemas-microsoft-com:vml" Requires="v">
                <p:oleObj name="Equation" r:id="rId5" imgW="2628900" imgH="4978400" progId="Equation.3">
                  <p:embed/>
                </p:oleObj>
              </mc:Choice>
              <mc:Fallback>
                <p:oleObj name="Equation" r:id="rId5" imgW="2628900" imgH="4978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7875" y="2457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4420" name="Text Box 4">
            <a:extLst>
              <a:ext uri="{FF2B5EF4-FFF2-40B4-BE49-F238E27FC236}">
                <a16:creationId xmlns:a16="http://schemas.microsoft.com/office/drawing/2014/main" id="{F70E8167-190E-2CE1-3F9C-8803BDEF6190}"/>
              </a:ext>
            </a:extLst>
          </p:cNvPr>
          <p:cNvSpPr txBox="1">
            <a:spLocks noChangeArrowheads="1"/>
          </p:cNvSpPr>
          <p:nvPr/>
        </p:nvSpPr>
        <p:spPr bwMode="auto">
          <a:xfrm>
            <a:off x="1258888" y="1052513"/>
            <a:ext cx="652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R</a:t>
            </a:r>
            <a:r>
              <a:rPr lang="en-US" altLang="en-US" sz="2400">
                <a:latin typeface="Times New Roman" panose="02020603050405020304" pitchFamily="18" charset="0"/>
              </a:rPr>
              <a:t> =</a:t>
            </a:r>
          </a:p>
        </p:txBody>
      </p:sp>
      <p:sp>
        <p:nvSpPr>
          <p:cNvPr id="444421" name="Text Box 5">
            <a:extLst>
              <a:ext uri="{FF2B5EF4-FFF2-40B4-BE49-F238E27FC236}">
                <a16:creationId xmlns:a16="http://schemas.microsoft.com/office/drawing/2014/main" id="{E0931735-4EF2-5ACD-31AB-ABD990650267}"/>
              </a:ext>
            </a:extLst>
          </p:cNvPr>
          <p:cNvSpPr txBox="1">
            <a:spLocks noChangeArrowheads="1"/>
          </p:cNvSpPr>
          <p:nvPr/>
        </p:nvSpPr>
        <p:spPr bwMode="auto">
          <a:xfrm>
            <a:off x="106363" y="2997200"/>
            <a:ext cx="91138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This is the matrix, that OpenGL creates (and by which it multiplies the</a:t>
            </a:r>
          </a:p>
          <a:p>
            <a:pPr>
              <a:spcBef>
                <a:spcPct val="0"/>
              </a:spcBef>
              <a:buFontTx/>
              <a:buNone/>
            </a:pPr>
            <a:r>
              <a:rPr lang="en-US" altLang="en-US" sz="2400">
                <a:latin typeface="Times New Roman" panose="02020603050405020304" pitchFamily="18" charset="0"/>
              </a:rPr>
              <a:t>current matrix) when </a:t>
            </a:r>
            <a:r>
              <a:rPr lang="en-US" altLang="en-US" sz="2400">
                <a:latin typeface="Courier" panose="02070309020205020404" pitchFamily="49" charset="0"/>
              </a:rPr>
              <a:t>glFrustum(left,right,bott,top,N,F)</a:t>
            </a:r>
            <a:r>
              <a:rPr lang="en-US" altLang="en-US" sz="2400">
                <a:latin typeface="Times New Roman" panose="02020603050405020304" pitchFamily="18" charset="0"/>
              </a:rPr>
              <a:t> </a:t>
            </a:r>
          </a:p>
          <a:p>
            <a:pPr>
              <a:spcBef>
                <a:spcPct val="0"/>
              </a:spcBef>
              <a:buFontTx/>
              <a:buNone/>
            </a:pPr>
            <a:r>
              <a:rPr lang="en-US" altLang="en-US" sz="2400">
                <a:latin typeface="Times New Roman" panose="02020603050405020304" pitchFamily="18" charset="0"/>
              </a:rPr>
              <a:t>is executed.</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box(in)">
                                      <p:cBhvr>
                                        <p:cTn id="7" dur="500"/>
                                        <p:tgtEl>
                                          <p:spTgt spid="444420"/>
                                        </p:tgtEl>
                                      </p:cBhvr>
                                    </p:animEffect>
                                  </p:childTnLst>
                                </p:cTn>
                              </p:par>
                              <p:par>
                                <p:cTn id="8" presetID="4" presetClass="entr" presetSubtype="16" fill="hold" nodeType="withEffect">
                                  <p:stCondLst>
                                    <p:cond delay="0"/>
                                  </p:stCondLst>
                                  <p:childTnLst>
                                    <p:set>
                                      <p:cBhvr>
                                        <p:cTn id="9" dur="1" fill="hold">
                                          <p:stCondLst>
                                            <p:cond delay="0"/>
                                          </p:stCondLst>
                                        </p:cTn>
                                        <p:tgtEl>
                                          <p:spTgt spid="444418"/>
                                        </p:tgtEl>
                                        <p:attrNameLst>
                                          <p:attrName>style.visibility</p:attrName>
                                        </p:attrNameLst>
                                      </p:cBhvr>
                                      <p:to>
                                        <p:strVal val="visible"/>
                                      </p:to>
                                    </p:set>
                                    <p:animEffect transition="in" filter="box(in)">
                                      <p:cBhvr>
                                        <p:cTn id="10" dur="500"/>
                                        <p:tgtEl>
                                          <p:spTgt spid="4444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44421"/>
                                        </p:tgtEl>
                                        <p:attrNameLst>
                                          <p:attrName>style.visibility</p:attrName>
                                        </p:attrNameLst>
                                      </p:cBhvr>
                                      <p:to>
                                        <p:strVal val="visible"/>
                                      </p:to>
                                    </p:set>
                                    <p:animEffect transition="in" filter="box(in)">
                                      <p:cBhvr>
                                        <p:cTn id="15" dur="500"/>
                                        <p:tgtEl>
                                          <p:spTgt spid="444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0" grpId="0"/>
      <p:bldP spid="4444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Number Placeholder 3">
            <a:extLst>
              <a:ext uri="{FF2B5EF4-FFF2-40B4-BE49-F238E27FC236}">
                <a16:creationId xmlns:a16="http://schemas.microsoft.com/office/drawing/2014/main" id="{6D1FDCC6-797C-7D7B-CECC-4086AA36699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D8520393-68A1-D141-94FB-BBF276098D18}" type="slidenum">
              <a:rPr lang="es-ES" altLang="en-US" sz="1000"/>
              <a:pPr lvl="1">
                <a:spcBef>
                  <a:spcPct val="0"/>
                </a:spcBef>
                <a:buFontTx/>
                <a:buNone/>
              </a:pPr>
              <a:t>51</a:t>
            </a:fld>
            <a:endParaRPr lang="es-ES" altLang="en-US" sz="1000"/>
          </a:p>
        </p:txBody>
      </p:sp>
      <p:graphicFrame>
        <p:nvGraphicFramePr>
          <p:cNvPr id="120834" name="Object 2">
            <a:extLst>
              <a:ext uri="{FF2B5EF4-FFF2-40B4-BE49-F238E27FC236}">
                <a16:creationId xmlns:a16="http://schemas.microsoft.com/office/drawing/2014/main" id="{86B6C01E-DFA4-D1BD-E91C-29ED1FE22163}"/>
              </a:ext>
            </a:extLst>
          </p:cNvPr>
          <p:cNvGraphicFramePr>
            <a:graphicFrameLocks noChangeAspect="1"/>
          </p:cNvGraphicFramePr>
          <p:nvPr/>
        </p:nvGraphicFramePr>
        <p:xfrm>
          <a:off x="395288" y="981075"/>
          <a:ext cx="8502650" cy="2166938"/>
        </p:xfrm>
        <a:graphic>
          <a:graphicData uri="http://schemas.openxmlformats.org/presentationml/2006/ole">
            <mc:AlternateContent xmlns:mc="http://schemas.openxmlformats.org/markup-compatibility/2006">
              <mc:Choice xmlns:v="urn:schemas-microsoft-com:vml" Requires="v">
                <p:oleObj name="Bitmap Image" r:id="rId3" imgW="4184650" imgH="1066800" progId="Paint.Picture">
                  <p:embed/>
                </p:oleObj>
              </mc:Choice>
              <mc:Fallback>
                <p:oleObj name="Bitmap Image" r:id="rId3" imgW="4184650" imgH="10668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981075"/>
                        <a:ext cx="8502650"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5443" name="Text Box 3">
            <a:extLst>
              <a:ext uri="{FF2B5EF4-FFF2-40B4-BE49-F238E27FC236}">
                <a16:creationId xmlns:a16="http://schemas.microsoft.com/office/drawing/2014/main" id="{B2AFFBE3-7C0A-B1C7-CB15-25127303EF57}"/>
              </a:ext>
            </a:extLst>
          </p:cNvPr>
          <p:cNvSpPr txBox="1">
            <a:spLocks noChangeArrowheads="1"/>
          </p:cNvSpPr>
          <p:nvPr/>
        </p:nvSpPr>
        <p:spPr bwMode="auto">
          <a:xfrm>
            <a:off x="403225" y="3429000"/>
            <a:ext cx="87407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The view volume bounds the portion of the scene that is to be clipped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out and projected onto the view plane. However, the view volume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depends on the type of projection.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5443"/>
                                        </p:tgtEl>
                                        <p:attrNameLst>
                                          <p:attrName>style.visibility</p:attrName>
                                        </p:attrNameLst>
                                      </p:cBhvr>
                                      <p:to>
                                        <p:strVal val="visible"/>
                                      </p:to>
                                    </p:set>
                                    <p:animEffect transition="in" filter="box(in)">
                                      <p:cBhvr>
                                        <p:cTn id="7" dur="500"/>
                                        <p:tgtEl>
                                          <p:spTgt spid="445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Number Placeholder 3">
            <a:extLst>
              <a:ext uri="{FF2B5EF4-FFF2-40B4-BE49-F238E27FC236}">
                <a16:creationId xmlns:a16="http://schemas.microsoft.com/office/drawing/2014/main" id="{75782A4C-4F17-1066-C577-2FBC6442635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DB323D98-D079-F34D-855D-BC30171EC7CC}" type="slidenum">
              <a:rPr lang="es-ES" altLang="en-US" sz="1000"/>
              <a:pPr lvl="1">
                <a:spcBef>
                  <a:spcPct val="0"/>
                </a:spcBef>
                <a:buFontTx/>
                <a:buNone/>
              </a:pPr>
              <a:t>52</a:t>
            </a:fld>
            <a:endParaRPr lang="es-ES" altLang="en-US" sz="1000"/>
          </a:p>
        </p:txBody>
      </p:sp>
      <p:graphicFrame>
        <p:nvGraphicFramePr>
          <p:cNvPr id="122882" name="Object 2">
            <a:extLst>
              <a:ext uri="{FF2B5EF4-FFF2-40B4-BE49-F238E27FC236}">
                <a16:creationId xmlns:a16="http://schemas.microsoft.com/office/drawing/2014/main" id="{D0C756D8-FD2D-92CF-20AB-2A357C303869}"/>
              </a:ext>
            </a:extLst>
          </p:cNvPr>
          <p:cNvGraphicFramePr>
            <a:graphicFrameLocks noChangeAspect="1"/>
          </p:cNvGraphicFramePr>
          <p:nvPr/>
        </p:nvGraphicFramePr>
        <p:xfrm>
          <a:off x="1979613" y="260350"/>
          <a:ext cx="4679950" cy="2844800"/>
        </p:xfrm>
        <a:graphic>
          <a:graphicData uri="http://schemas.openxmlformats.org/presentationml/2006/ole">
            <mc:AlternateContent xmlns:mc="http://schemas.openxmlformats.org/markup-compatibility/2006">
              <mc:Choice xmlns:v="urn:schemas-microsoft-com:vml" Requires="v">
                <p:oleObj name="Bitmap Image" r:id="rId3" imgW="2622550" imgH="1593850" progId="Paint.Picture">
                  <p:embed/>
                </p:oleObj>
              </mc:Choice>
              <mc:Fallback>
                <p:oleObj name="Bitmap Image" r:id="rId3" imgW="2622550" imgH="15938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60350"/>
                        <a:ext cx="4679950"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83" name="Object 3">
            <a:extLst>
              <a:ext uri="{FF2B5EF4-FFF2-40B4-BE49-F238E27FC236}">
                <a16:creationId xmlns:a16="http://schemas.microsoft.com/office/drawing/2014/main" id="{0F2396B5-6F4F-6DD5-8F3D-881571683500}"/>
              </a:ext>
            </a:extLst>
          </p:cNvPr>
          <p:cNvGraphicFramePr>
            <a:graphicFrameLocks noChangeAspect="1"/>
          </p:cNvGraphicFramePr>
          <p:nvPr/>
        </p:nvGraphicFramePr>
        <p:xfrm>
          <a:off x="1979613" y="3068638"/>
          <a:ext cx="4608512" cy="2600325"/>
        </p:xfrm>
        <a:graphic>
          <a:graphicData uri="http://schemas.openxmlformats.org/presentationml/2006/ole">
            <mc:AlternateContent xmlns:mc="http://schemas.openxmlformats.org/markup-compatibility/2006">
              <mc:Choice xmlns:v="urn:schemas-microsoft-com:vml" Requires="v">
                <p:oleObj name="Bitmap Image" r:id="rId5" imgW="2374900" imgH="1339850" progId="Paint.Picture">
                  <p:embed/>
                </p:oleObj>
              </mc:Choice>
              <mc:Fallback>
                <p:oleObj name="Bitmap Image" r:id="rId5" imgW="2374900" imgH="1339850"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068638"/>
                        <a:ext cx="4608512"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2">
            <a:extLst>
              <a:ext uri="{FF2B5EF4-FFF2-40B4-BE49-F238E27FC236}">
                <a16:creationId xmlns:a16="http://schemas.microsoft.com/office/drawing/2014/main" id="{84E13F72-548E-4816-5188-018D46C9349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EFF1A489-DCC8-9D4F-8C50-1EE564D9B9AE}" type="slidenum">
              <a:rPr lang="es-ES" altLang="en-US" sz="1000"/>
              <a:pPr lvl="1">
                <a:spcBef>
                  <a:spcPct val="0"/>
                </a:spcBef>
                <a:buFontTx/>
                <a:buNone/>
              </a:pPr>
              <a:t>53</a:t>
            </a:fld>
            <a:endParaRPr lang="es-ES" altLang="en-US" sz="1000"/>
          </a:p>
        </p:txBody>
      </p:sp>
      <p:sp>
        <p:nvSpPr>
          <p:cNvPr id="447490" name="Text Box 2">
            <a:extLst>
              <a:ext uri="{FF2B5EF4-FFF2-40B4-BE49-F238E27FC236}">
                <a16:creationId xmlns:a16="http://schemas.microsoft.com/office/drawing/2014/main" id="{A3728D92-56B8-BD35-9333-64DB53AB989D}"/>
              </a:ext>
            </a:extLst>
          </p:cNvPr>
          <p:cNvSpPr txBox="1">
            <a:spLocks noChangeArrowheads="1"/>
          </p:cNvSpPr>
          <p:nvPr/>
        </p:nvSpPr>
        <p:spPr bwMode="auto">
          <a:xfrm>
            <a:off x="2700338" y="333375"/>
            <a:ext cx="3333750" cy="457200"/>
          </a:xfrm>
          <a:prstGeom prst="rect">
            <a:avLst/>
          </a:prstGeom>
          <a:noFill/>
          <a:ln w="12700">
            <a:noFill/>
            <a:miter lim="800000"/>
            <a:headEnd type="none" w="sm" len="sm"/>
            <a:tailEnd type="none" w="sm" len="sm"/>
          </a:ln>
          <a:effec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tr-TR" altLang="en-US" b="1">
                <a:solidFill>
                  <a:srgbClr val="CC0000"/>
                </a:solidFill>
                <a:effectLst>
                  <a:outerShdw blurRad="38100" dist="38100" dir="2700000" algn="tl">
                    <a:srgbClr val="000000"/>
                  </a:outerShdw>
                </a:effectLst>
              </a:rPr>
              <a:t>Canonical View Volume</a:t>
            </a:r>
          </a:p>
        </p:txBody>
      </p:sp>
      <p:sp>
        <p:nvSpPr>
          <p:cNvPr id="124931" name="Text Box 3">
            <a:extLst>
              <a:ext uri="{FF2B5EF4-FFF2-40B4-BE49-F238E27FC236}">
                <a16:creationId xmlns:a16="http://schemas.microsoft.com/office/drawing/2014/main" id="{82820635-D012-52E5-32F1-2E1277520733}"/>
              </a:ext>
            </a:extLst>
          </p:cNvPr>
          <p:cNvSpPr txBox="1">
            <a:spLocks noChangeArrowheads="1"/>
          </p:cNvSpPr>
          <p:nvPr/>
        </p:nvSpPr>
        <p:spPr bwMode="auto">
          <a:xfrm>
            <a:off x="317500" y="908050"/>
            <a:ext cx="87852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The canonical view volumes are a prism for parallel projections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and the truncated right regular pyramid for perspective projections.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It is much easier to clip to these volumes than to an arbitrary view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volume, so view volumes are often transformed to one of these before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clipping. </a:t>
            </a:r>
            <a:endParaRPr lang="tr-TR" altLang="en-US" sz="2400">
              <a:latin typeface="Times New Roman" panose="02020603050405020304" pitchFamily="18" charset="0"/>
            </a:endParaRPr>
          </a:p>
        </p:txBody>
      </p:sp>
      <p:graphicFrame>
        <p:nvGraphicFramePr>
          <p:cNvPr id="124932" name="Object 2">
            <a:extLst>
              <a:ext uri="{FF2B5EF4-FFF2-40B4-BE49-F238E27FC236}">
                <a16:creationId xmlns:a16="http://schemas.microsoft.com/office/drawing/2014/main" id="{3D92B41B-D23E-648A-5048-9B1A5F5A7B15}"/>
              </a:ext>
            </a:extLst>
          </p:cNvPr>
          <p:cNvGraphicFramePr>
            <a:graphicFrameLocks noChangeAspect="1"/>
          </p:cNvGraphicFramePr>
          <p:nvPr/>
        </p:nvGraphicFramePr>
        <p:xfrm>
          <a:off x="1692275" y="2420938"/>
          <a:ext cx="6408738" cy="3132137"/>
        </p:xfrm>
        <a:graphic>
          <a:graphicData uri="http://schemas.openxmlformats.org/presentationml/2006/ole">
            <mc:AlternateContent xmlns:mc="http://schemas.openxmlformats.org/markup-compatibility/2006">
              <mc:Choice xmlns:v="urn:schemas-microsoft-com:vml" Requires="v">
                <p:oleObj name="Bitmap Image" r:id="rId3" imgW="3416300" imgH="1670050" progId="Paint.Picture">
                  <p:embed/>
                </p:oleObj>
              </mc:Choice>
              <mc:Fallback>
                <p:oleObj name="Bitmap Image" r:id="rId3" imgW="3416300" imgH="16700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420938"/>
                        <a:ext cx="6408738" cy="313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80" name="Object 2">
            <a:extLst>
              <a:ext uri="{FF2B5EF4-FFF2-40B4-BE49-F238E27FC236}">
                <a16:creationId xmlns:a16="http://schemas.microsoft.com/office/drawing/2014/main" id="{EF128519-3588-A985-0482-286CD41148A0}"/>
              </a:ext>
            </a:extLst>
          </p:cNvPr>
          <p:cNvGraphicFramePr>
            <a:graphicFrameLocks noGrp="1" noChangeAspect="1"/>
          </p:cNvGraphicFramePr>
          <p:nvPr>
            <p:ph/>
          </p:nvPr>
        </p:nvGraphicFramePr>
        <p:xfrm>
          <a:off x="2124075" y="2276475"/>
          <a:ext cx="4648200" cy="2343150"/>
        </p:xfrm>
        <a:graphic>
          <a:graphicData uri="http://schemas.openxmlformats.org/presentationml/2006/ole">
            <mc:AlternateContent xmlns:mc="http://schemas.openxmlformats.org/markup-compatibility/2006">
              <mc:Choice xmlns:v="urn:schemas-microsoft-com:vml" Requires="v">
                <p:oleObj name="Bit Eşlem Resmi" r:id="rId3" imgW="3098800" imgH="1562100" progId="Paint.Picture">
                  <p:embed/>
                </p:oleObj>
              </mc:Choice>
              <mc:Fallback>
                <p:oleObj name="Bit Eşlem Resmi" r:id="rId3" imgW="3098800" imgH="15621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276475"/>
                        <a:ext cx="46482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77" name="Slide Number Placeholder 2">
            <a:extLst>
              <a:ext uri="{FF2B5EF4-FFF2-40B4-BE49-F238E27FC236}">
                <a16:creationId xmlns:a16="http://schemas.microsoft.com/office/drawing/2014/main" id="{275C9566-AD8D-D37A-7B22-663EEC873E2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208D966F-A696-324F-B8B7-6A7046C9A1AA}" type="slidenum">
              <a:rPr lang="es-ES" altLang="en-US" sz="1000"/>
              <a:pPr lvl="1">
                <a:spcBef>
                  <a:spcPct val="0"/>
                </a:spcBef>
                <a:buFontTx/>
                <a:buNone/>
              </a:pPr>
              <a:t>54</a:t>
            </a:fld>
            <a:endParaRPr lang="es-ES" altLang="en-US" sz="1000"/>
          </a:p>
        </p:txBody>
      </p:sp>
      <p:sp>
        <p:nvSpPr>
          <p:cNvPr id="448514" name="Text Box 2">
            <a:extLst>
              <a:ext uri="{FF2B5EF4-FFF2-40B4-BE49-F238E27FC236}">
                <a16:creationId xmlns:a16="http://schemas.microsoft.com/office/drawing/2014/main" id="{B9AAB639-BCEC-6E44-F84E-3D4D0489A6A6}"/>
              </a:ext>
            </a:extLst>
          </p:cNvPr>
          <p:cNvSpPr txBox="1">
            <a:spLocks noChangeArrowheads="1"/>
          </p:cNvSpPr>
          <p:nvPr/>
        </p:nvSpPr>
        <p:spPr bwMode="auto">
          <a:xfrm>
            <a:off x="1835150" y="476250"/>
            <a:ext cx="4959350" cy="457200"/>
          </a:xfrm>
          <a:prstGeom prst="rect">
            <a:avLst/>
          </a:prstGeom>
          <a:noFill/>
          <a:ln w="12700">
            <a:noFill/>
            <a:miter lim="800000"/>
            <a:headEnd type="none" w="sm" len="sm"/>
            <a:tailEnd type="none" w="sm" len="sm"/>
          </a:ln>
          <a:effec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b="1">
                <a:solidFill>
                  <a:srgbClr val="CC0000"/>
                </a:solidFill>
                <a:effectLst>
                  <a:outerShdw blurRad="38100" dist="38100" dir="2700000" algn="tl">
                    <a:srgbClr val="000000"/>
                  </a:outerShdw>
                </a:effectLst>
              </a:rPr>
              <a:t>Clipping Faces against View Volume</a:t>
            </a:r>
            <a:endParaRPr lang="tr-TR" altLang="en-US" b="1">
              <a:solidFill>
                <a:srgbClr val="CC0000"/>
              </a:solidFill>
              <a:effectLst>
                <a:outerShdw blurRad="38100" dist="38100" dir="2700000" algn="tl">
                  <a:srgbClr val="000000"/>
                </a:outerShdw>
              </a:effectLst>
            </a:endParaRPr>
          </a:p>
        </p:txBody>
      </p:sp>
      <p:sp>
        <p:nvSpPr>
          <p:cNvPr id="126979" name="Text Box 3">
            <a:extLst>
              <a:ext uri="{FF2B5EF4-FFF2-40B4-BE49-F238E27FC236}">
                <a16:creationId xmlns:a16="http://schemas.microsoft.com/office/drawing/2014/main" id="{C784B6EC-61D0-B082-0512-1F684A26E42A}"/>
              </a:ext>
            </a:extLst>
          </p:cNvPr>
          <p:cNvSpPr txBox="1">
            <a:spLocks noChangeArrowheads="1"/>
          </p:cNvSpPr>
          <p:nvPr/>
        </p:nvSpPr>
        <p:spPr bwMode="auto">
          <a:xfrm>
            <a:off x="182563" y="1341438"/>
            <a:ext cx="89106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A point lies inside the camera’s view volume if its transformed version </a:t>
            </a:r>
          </a:p>
          <a:p>
            <a:pPr>
              <a:spcBef>
                <a:spcPct val="0"/>
              </a:spcBef>
              <a:buFontTx/>
              <a:buNone/>
            </a:pPr>
            <a:r>
              <a:rPr lang="en-US" altLang="en-US" sz="2400">
                <a:latin typeface="Times New Roman" panose="02020603050405020304" pitchFamily="18" charset="0"/>
              </a:rPr>
              <a:t>lies inside the canonical view volume.</a:t>
            </a:r>
            <a:endParaRPr lang="tr-TR" altLang="en-US" sz="2400">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Number Placeholder 3">
            <a:extLst>
              <a:ext uri="{FF2B5EF4-FFF2-40B4-BE49-F238E27FC236}">
                <a16:creationId xmlns:a16="http://schemas.microsoft.com/office/drawing/2014/main" id="{80E04D25-4485-9571-1AAA-F35C133AB9D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38762147-7BE2-C94C-9F48-8FD607995FF7}" type="slidenum">
              <a:rPr lang="es-ES" altLang="en-US" sz="1000"/>
              <a:pPr lvl="1">
                <a:spcBef>
                  <a:spcPct val="0"/>
                </a:spcBef>
                <a:buFontTx/>
                <a:buNone/>
              </a:pPr>
              <a:t>55</a:t>
            </a:fld>
            <a:endParaRPr lang="es-ES" altLang="en-US" sz="1000"/>
          </a:p>
        </p:txBody>
      </p:sp>
      <p:sp>
        <p:nvSpPr>
          <p:cNvPr id="129026" name="Text Box 2">
            <a:extLst>
              <a:ext uri="{FF2B5EF4-FFF2-40B4-BE49-F238E27FC236}">
                <a16:creationId xmlns:a16="http://schemas.microsoft.com/office/drawing/2014/main" id="{9A587418-7652-E09D-C389-9DD5ACE77F50}"/>
              </a:ext>
            </a:extLst>
          </p:cNvPr>
          <p:cNvSpPr txBox="1">
            <a:spLocks noChangeArrowheads="1"/>
          </p:cNvSpPr>
          <p:nvPr/>
        </p:nvSpPr>
        <p:spPr bwMode="auto">
          <a:xfrm>
            <a:off x="323850" y="1412875"/>
            <a:ext cx="860266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tr-TR" altLang="en-US" sz="2400">
                <a:latin typeface="Times New Roman" panose="02020603050405020304" pitchFamily="18" charset="0"/>
              </a:rPr>
              <a:t>B</a:t>
            </a:r>
            <a:r>
              <a:rPr lang="en-US" altLang="en-US" sz="2400">
                <a:latin typeface="Times New Roman" panose="02020603050405020304" pitchFamily="18" charset="0"/>
              </a:rPr>
              <a:t>ack-face culling can be performed to eliminate the polygons which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are facing away from the viewer. </a:t>
            </a:r>
            <a:endParaRPr lang="tr-TR" altLang="en-US" sz="2400">
              <a:latin typeface="Times New Roman" panose="02020603050405020304" pitchFamily="18" charset="0"/>
            </a:endParaRPr>
          </a:p>
          <a:p>
            <a:pPr>
              <a:spcBef>
                <a:spcPct val="0"/>
              </a:spcBef>
              <a:buFontTx/>
              <a:buNone/>
            </a:pP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Culling is a process where any polygon facing away from the view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direction is labeled as 'invisible' and ignored through the rest of the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pipeline.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Number Placeholder 3">
            <a:extLst>
              <a:ext uri="{FF2B5EF4-FFF2-40B4-BE49-F238E27FC236}">
                <a16:creationId xmlns:a16="http://schemas.microsoft.com/office/drawing/2014/main" id="{9B3BA7E3-9588-D758-E43A-EFC3775F9B8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AD37FB02-F44A-554A-8B92-38279304EDAE}" type="slidenum">
              <a:rPr lang="es-ES" altLang="en-US" sz="1000"/>
              <a:pPr lvl="1">
                <a:spcBef>
                  <a:spcPct val="0"/>
                </a:spcBef>
                <a:buFontTx/>
                <a:buNone/>
              </a:pPr>
              <a:t>56</a:t>
            </a:fld>
            <a:endParaRPr lang="es-ES" altLang="en-US" sz="1000"/>
          </a:p>
        </p:txBody>
      </p:sp>
      <p:graphicFrame>
        <p:nvGraphicFramePr>
          <p:cNvPr id="131074" name="Object 2">
            <a:extLst>
              <a:ext uri="{FF2B5EF4-FFF2-40B4-BE49-F238E27FC236}">
                <a16:creationId xmlns:a16="http://schemas.microsoft.com/office/drawing/2014/main" id="{C8147A5D-D5B4-86ED-37E5-CE798166C0DF}"/>
              </a:ext>
            </a:extLst>
          </p:cNvPr>
          <p:cNvGraphicFramePr>
            <a:graphicFrameLocks noChangeAspect="1"/>
          </p:cNvGraphicFramePr>
          <p:nvPr/>
        </p:nvGraphicFramePr>
        <p:xfrm>
          <a:off x="1835150" y="620713"/>
          <a:ext cx="5656263" cy="3905250"/>
        </p:xfrm>
        <a:graphic>
          <a:graphicData uri="http://schemas.openxmlformats.org/presentationml/2006/ole">
            <mc:AlternateContent xmlns:mc="http://schemas.openxmlformats.org/markup-compatibility/2006">
              <mc:Choice xmlns:v="urn:schemas-microsoft-com:vml" Requires="v">
                <p:oleObj name="Bitmap Image" r:id="rId3" imgW="2933700" imgH="2025650" progId="Paint.Picture">
                  <p:embed/>
                </p:oleObj>
              </mc:Choice>
              <mc:Fallback>
                <p:oleObj name="Bitmap Image" r:id="rId3" imgW="2933700" imgH="20256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620713"/>
                        <a:ext cx="5656263"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Number Placeholder 3">
            <a:extLst>
              <a:ext uri="{FF2B5EF4-FFF2-40B4-BE49-F238E27FC236}">
                <a16:creationId xmlns:a16="http://schemas.microsoft.com/office/drawing/2014/main" id="{9D9EA113-3B7D-8B2C-68E7-39DFB6DC4F0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B97B4413-E638-014E-BD63-2D11A842A386}" type="slidenum">
              <a:rPr lang="es-ES" altLang="en-US" sz="1000"/>
              <a:pPr lvl="1">
                <a:spcBef>
                  <a:spcPct val="0"/>
                </a:spcBef>
                <a:buFontTx/>
                <a:buNone/>
              </a:pPr>
              <a:t>57</a:t>
            </a:fld>
            <a:endParaRPr lang="es-ES" altLang="en-US" sz="1000"/>
          </a:p>
        </p:txBody>
      </p:sp>
      <p:sp>
        <p:nvSpPr>
          <p:cNvPr id="133122" name="Text Box 2">
            <a:extLst>
              <a:ext uri="{FF2B5EF4-FFF2-40B4-BE49-F238E27FC236}">
                <a16:creationId xmlns:a16="http://schemas.microsoft.com/office/drawing/2014/main" id="{7C922DD0-7A7C-9346-88FA-841B28365FEC}"/>
              </a:ext>
            </a:extLst>
          </p:cNvPr>
          <p:cNvSpPr txBox="1">
            <a:spLocks noChangeArrowheads="1"/>
          </p:cNvSpPr>
          <p:nvPr/>
        </p:nvSpPr>
        <p:spPr bwMode="auto">
          <a:xfrm>
            <a:off x="344488" y="981075"/>
            <a:ext cx="8799512"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The test for visibility is quite straightforward and is best carried out in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view space. </a:t>
            </a:r>
            <a:endParaRPr lang="tr-TR" altLang="en-US" sz="2400">
              <a:latin typeface="Times New Roman" panose="02020603050405020304" pitchFamily="18" charset="0"/>
            </a:endParaRPr>
          </a:p>
          <a:p>
            <a:pPr>
              <a:spcBef>
                <a:spcPct val="0"/>
              </a:spcBef>
              <a:buFontTx/>
              <a:buNone/>
            </a:pP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We calculate the outward normal for a polygon and apply it to the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following equation: </a:t>
            </a:r>
            <a:endParaRPr lang="tr-TR" altLang="en-US" sz="2400">
              <a:latin typeface="Times New Roman" panose="02020603050405020304" pitchFamily="18" charset="0"/>
            </a:endParaRPr>
          </a:p>
          <a:p>
            <a:pPr>
              <a:spcBef>
                <a:spcPct val="0"/>
              </a:spcBef>
              <a:buFontTx/>
              <a:buNone/>
            </a:pPr>
            <a:endParaRPr lang="en-US"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If N</a:t>
            </a:r>
            <a:r>
              <a:rPr lang="en-US" altLang="en-US" sz="2400" baseline="-25000">
                <a:latin typeface="Times New Roman" panose="02020603050405020304" pitchFamily="18" charset="0"/>
              </a:rPr>
              <a:t>p</a:t>
            </a:r>
            <a:r>
              <a:rPr lang="en-US" altLang="en-US" sz="2400">
                <a:latin typeface="Times New Roman" panose="02020603050405020304" pitchFamily="18" charset="0"/>
              </a:rPr>
              <a:t> . N &gt; 0 then the polygon is visible, otherwise invisible where: </a:t>
            </a:r>
            <a:endParaRPr lang="tr-TR" altLang="en-US" sz="2400">
              <a:latin typeface="Times New Roman" panose="02020603050405020304" pitchFamily="18" charset="0"/>
            </a:endParaRPr>
          </a:p>
          <a:p>
            <a:pPr>
              <a:spcBef>
                <a:spcPct val="0"/>
              </a:spcBef>
              <a:buFontTx/>
              <a:buNone/>
            </a:pPr>
            <a:r>
              <a:rPr lang="en-US" altLang="en-US" sz="2400" i="1">
                <a:latin typeface="Times New Roman" panose="02020603050405020304" pitchFamily="18" charset="0"/>
              </a:rPr>
              <a:t>N</a:t>
            </a:r>
            <a:r>
              <a:rPr lang="en-US" altLang="en-US" sz="2400" i="1" baseline="-25000">
                <a:latin typeface="Times New Roman" panose="02020603050405020304" pitchFamily="18" charset="0"/>
              </a:rPr>
              <a:t>p</a:t>
            </a:r>
            <a:r>
              <a:rPr lang="en-US" altLang="en-US" sz="2400">
                <a:latin typeface="Times New Roman" panose="02020603050405020304" pitchFamily="18" charset="0"/>
              </a:rPr>
              <a:t> is the polygon normal </a:t>
            </a:r>
            <a:r>
              <a:rPr lang="en-US" altLang="en-US" sz="2400" i="1">
                <a:latin typeface="Times New Roman" panose="02020603050405020304" pitchFamily="18" charset="0"/>
              </a:rPr>
              <a:t>N</a:t>
            </a:r>
            <a:r>
              <a:rPr lang="en-US" altLang="en-US" sz="2400">
                <a:latin typeface="Times New Roman" panose="02020603050405020304" pitchFamily="18" charset="0"/>
              </a:rPr>
              <a:t> is the vector from the polygon to the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viewpoint ('</a:t>
            </a:r>
            <a:r>
              <a:rPr lang="en-US" altLang="en-US" sz="2400" i="1">
                <a:latin typeface="Times New Roman" panose="02020603050405020304" pitchFamily="18" charset="0"/>
              </a:rPr>
              <a:t>line of sight</a:t>
            </a:r>
            <a:r>
              <a:rPr lang="en-US" altLang="en-US" sz="2400">
                <a:latin typeface="Times New Roman" panose="02020603050405020304" pitchFamily="18" charset="0"/>
              </a:rPr>
              <a:t>' vector)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3">
            <a:extLst>
              <a:ext uri="{FF2B5EF4-FFF2-40B4-BE49-F238E27FC236}">
                <a16:creationId xmlns:a16="http://schemas.microsoft.com/office/drawing/2014/main" id="{EA69FEE8-4D76-7DE1-E2C6-825C7FF97EA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4F842FDC-A0BF-2D4C-BCB6-7462EB3071E3}" type="slidenum">
              <a:rPr lang="es-ES" altLang="en-US" sz="1000"/>
              <a:pPr lvl="1">
                <a:spcBef>
                  <a:spcPct val="0"/>
                </a:spcBef>
                <a:buFontTx/>
                <a:buNone/>
              </a:pPr>
              <a:t>58</a:t>
            </a:fld>
            <a:endParaRPr lang="es-ES" altLang="en-US" sz="1000"/>
          </a:p>
        </p:txBody>
      </p:sp>
      <p:sp>
        <p:nvSpPr>
          <p:cNvPr id="135170" name="Text Box 2">
            <a:extLst>
              <a:ext uri="{FF2B5EF4-FFF2-40B4-BE49-F238E27FC236}">
                <a16:creationId xmlns:a16="http://schemas.microsoft.com/office/drawing/2014/main" id="{0D64E619-3EC8-6C31-4C96-070F6329E88C}"/>
              </a:ext>
            </a:extLst>
          </p:cNvPr>
          <p:cNvSpPr txBox="1">
            <a:spLocks noChangeArrowheads="1"/>
          </p:cNvSpPr>
          <p:nvPr/>
        </p:nvSpPr>
        <p:spPr bwMode="auto">
          <a:xfrm>
            <a:off x="250825" y="692150"/>
            <a:ext cx="8535988"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The Cohen-Sutherland algorithm (3D Version)</a:t>
            </a:r>
            <a:endParaRPr lang="tr-TR" altLang="en-US" sz="2400" b="1">
              <a:latin typeface="Times New Roman" panose="02020603050405020304" pitchFamily="18" charset="0"/>
            </a:endParaRPr>
          </a:p>
          <a:p>
            <a:pPr>
              <a:spcBef>
                <a:spcPct val="0"/>
              </a:spcBef>
              <a:buFontTx/>
              <a:buNone/>
            </a:pPr>
            <a:endParaRPr lang="en-US" altLang="en-US" sz="2400" b="1">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The Cohen-Sutherland algorithm extends to 3D very simply. </a:t>
            </a:r>
            <a:endParaRPr lang="tr-TR" altLang="en-US" sz="2400">
              <a:latin typeface="Times New Roman" panose="02020603050405020304" pitchFamily="18" charset="0"/>
            </a:endParaRPr>
          </a:p>
          <a:p>
            <a:pPr>
              <a:spcBef>
                <a:spcPct val="0"/>
              </a:spcBef>
              <a:buFontTx/>
              <a:buNone/>
            </a:pP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The outcode for 3D clipping is a 6-bit code. For a parallel canonical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view volume the bits represent: </a:t>
            </a:r>
          </a:p>
          <a:p>
            <a:pPr>
              <a:spcBef>
                <a:spcPct val="0"/>
              </a:spcBef>
              <a:buFontTx/>
              <a:buNone/>
            </a:pPr>
            <a:r>
              <a:rPr lang="en-US" altLang="en-US" sz="2400">
                <a:latin typeface="Times New Roman" panose="02020603050405020304" pitchFamily="18" charset="0"/>
              </a:rPr>
              <a:t>bit 1 - point above view volume (Y&gt;1)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bit 2 - point below view volume (Y&lt;-1)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bit 3 - point to the right of view volume (X&gt;1)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bit 4 - point to the left of view volume (X&lt;-1)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bit 5 - point behind view volume (Z&lt;-1)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bit 6 - point in front of view volume (Z&gt;0)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Number Placeholder 3">
            <a:extLst>
              <a:ext uri="{FF2B5EF4-FFF2-40B4-BE49-F238E27FC236}">
                <a16:creationId xmlns:a16="http://schemas.microsoft.com/office/drawing/2014/main" id="{0E789937-4513-6CF7-3A5C-241ACBD4277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4E934308-50AD-F04C-AEC1-7D0DDD880B77}" type="slidenum">
              <a:rPr lang="es-ES" altLang="en-US" sz="1000"/>
              <a:pPr lvl="1">
                <a:spcBef>
                  <a:spcPct val="0"/>
                </a:spcBef>
                <a:buFontTx/>
                <a:buNone/>
              </a:pPr>
              <a:t>59</a:t>
            </a:fld>
            <a:endParaRPr lang="es-ES" altLang="en-US" sz="1000"/>
          </a:p>
        </p:txBody>
      </p:sp>
      <p:sp>
        <p:nvSpPr>
          <p:cNvPr id="137218" name="Text Box 2">
            <a:extLst>
              <a:ext uri="{FF2B5EF4-FFF2-40B4-BE49-F238E27FC236}">
                <a16:creationId xmlns:a16="http://schemas.microsoft.com/office/drawing/2014/main" id="{73E1DB80-7DC9-EC59-DE08-DFCFCAC713EF}"/>
              </a:ext>
            </a:extLst>
          </p:cNvPr>
          <p:cNvSpPr txBox="1">
            <a:spLocks noChangeArrowheads="1"/>
          </p:cNvSpPr>
          <p:nvPr/>
        </p:nvSpPr>
        <p:spPr bwMode="auto">
          <a:xfrm>
            <a:off x="361950" y="1268413"/>
            <a:ext cx="87820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As in the 2D case, the line may be trivially accepted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(both outcodes=000000), or trivially rejected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((code 1 AND code 2) not 000000). </a:t>
            </a:r>
            <a:endParaRPr lang="tr-TR" altLang="en-US" sz="2400">
              <a:latin typeface="Times New Roman" panose="02020603050405020304" pitchFamily="18" charset="0"/>
            </a:endParaRPr>
          </a:p>
          <a:p>
            <a:pPr>
              <a:spcBef>
                <a:spcPct val="0"/>
              </a:spcBef>
              <a:buFontTx/>
              <a:buNone/>
            </a:pP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Otherwise line subdivision is used again. The points of intersection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with the clipping edges are found using a parametric representation of </a:t>
            </a:r>
            <a:endParaRPr lang="tr-TR" altLang="en-US" sz="2400">
              <a:latin typeface="Times New Roman" panose="02020603050405020304" pitchFamily="18" charset="0"/>
            </a:endParaRPr>
          </a:p>
          <a:p>
            <a:pPr>
              <a:spcBef>
                <a:spcPct val="0"/>
              </a:spcBef>
              <a:buFontTx/>
              <a:buNone/>
            </a:pPr>
            <a:r>
              <a:rPr lang="en-US" altLang="en-US" sz="2400">
                <a:latin typeface="Times New Roman" panose="02020603050405020304" pitchFamily="18" charset="0"/>
              </a:rPr>
              <a:t>the line being clipped.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34D2015-31F3-F9AD-276D-ABA0E5DA909C}"/>
              </a:ext>
            </a:extLst>
          </p:cNvPr>
          <p:cNvSpPr>
            <a:spLocks noGrp="1" noChangeArrowheads="1"/>
          </p:cNvSpPr>
          <p:nvPr>
            <p:ph type="title"/>
          </p:nvPr>
        </p:nvSpPr>
        <p:spPr/>
        <p:txBody>
          <a:bodyPr/>
          <a:lstStyle/>
          <a:p>
            <a:r>
              <a:rPr lang="en-US" altLang="en-US" sz="2800">
                <a:ea typeface="ＭＳ Ｐゴシック" panose="020B0600070205080204" pitchFamily="34" charset="-128"/>
              </a:rPr>
              <a:t>Perspective Projection</a:t>
            </a:r>
          </a:p>
        </p:txBody>
      </p:sp>
      <p:sp>
        <p:nvSpPr>
          <p:cNvPr id="28675" name="Rectangle 3">
            <a:extLst>
              <a:ext uri="{FF2B5EF4-FFF2-40B4-BE49-F238E27FC236}">
                <a16:creationId xmlns:a16="http://schemas.microsoft.com/office/drawing/2014/main" id="{3193BA45-9526-39AD-6E59-0AFF47276D19}"/>
              </a:ext>
            </a:extLst>
          </p:cNvPr>
          <p:cNvSpPr>
            <a:spLocks noGrp="1" noChangeArrowheads="1"/>
          </p:cNvSpPr>
          <p:nvPr>
            <p:ph idx="1"/>
          </p:nvPr>
        </p:nvSpPr>
        <p:spPr/>
        <p:txBody>
          <a:bodyPr/>
          <a:lstStyle/>
          <a:p>
            <a:pPr>
              <a:buFontTx/>
              <a:buNone/>
            </a:pPr>
            <a:r>
              <a:rPr lang="en-US" altLang="en-US" sz="2400">
                <a:ea typeface="ＭＳ Ｐゴシック" panose="020B0600070205080204" pitchFamily="34" charset="-128"/>
              </a:rPr>
              <a:t>Projectors coverage at center of projection</a:t>
            </a:r>
          </a:p>
        </p:txBody>
      </p:sp>
      <p:sp>
        <p:nvSpPr>
          <p:cNvPr id="28673" name="Slide Number Placeholder 3">
            <a:extLst>
              <a:ext uri="{FF2B5EF4-FFF2-40B4-BE49-F238E27FC236}">
                <a16:creationId xmlns:a16="http://schemas.microsoft.com/office/drawing/2014/main" id="{F8205364-E166-9933-CFFB-AC0DAF2E8ED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6137F460-72B6-A54E-8966-01E7B301448F}" type="slidenum">
              <a:rPr lang="es-ES" altLang="en-US" sz="1000"/>
              <a:pPr lvl="1">
                <a:spcBef>
                  <a:spcPct val="0"/>
                </a:spcBef>
                <a:buFontTx/>
                <a:buNone/>
              </a:pPr>
              <a:t>6</a:t>
            </a:fld>
            <a:endParaRPr lang="es-ES" altLang="en-US" sz="1000"/>
          </a:p>
        </p:txBody>
      </p:sp>
      <p:pic>
        <p:nvPicPr>
          <p:cNvPr id="28676" name="Picture 4" descr="AN05F09">
            <a:extLst>
              <a:ext uri="{FF2B5EF4-FFF2-40B4-BE49-F238E27FC236}">
                <a16:creationId xmlns:a16="http://schemas.microsoft.com/office/drawing/2014/main" id="{BD93414E-9CD6-AA16-875E-01A235E2E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697163"/>
            <a:ext cx="390207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66" name="Object 2">
            <a:extLst>
              <a:ext uri="{FF2B5EF4-FFF2-40B4-BE49-F238E27FC236}">
                <a16:creationId xmlns:a16="http://schemas.microsoft.com/office/drawing/2014/main" id="{E517A6F7-B87F-4500-BEA8-74FB4822B607}"/>
              </a:ext>
            </a:extLst>
          </p:cNvPr>
          <p:cNvGraphicFramePr>
            <a:graphicFrameLocks noGrp="1" noChangeAspect="1"/>
          </p:cNvGraphicFramePr>
          <p:nvPr>
            <p:ph/>
          </p:nvPr>
        </p:nvGraphicFramePr>
        <p:xfrm>
          <a:off x="1763713" y="981075"/>
          <a:ext cx="4648200" cy="2343150"/>
        </p:xfrm>
        <a:graphic>
          <a:graphicData uri="http://schemas.openxmlformats.org/presentationml/2006/ole">
            <mc:AlternateContent xmlns:mc="http://schemas.openxmlformats.org/markup-compatibility/2006">
              <mc:Choice xmlns:v="urn:schemas-microsoft-com:vml" Requires="v">
                <p:oleObj name="Bit Eşlem Resmi" r:id="rId3" imgW="3098800" imgH="1562100" progId="Paint.Picture">
                  <p:embed/>
                </p:oleObj>
              </mc:Choice>
              <mc:Fallback>
                <p:oleObj name="Bit Eşlem Resmi" r:id="rId3" imgW="3098800" imgH="15621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981075"/>
                        <a:ext cx="46482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65" name="Slide Number Placeholder 2">
            <a:extLst>
              <a:ext uri="{FF2B5EF4-FFF2-40B4-BE49-F238E27FC236}">
                <a16:creationId xmlns:a16="http://schemas.microsoft.com/office/drawing/2014/main" id="{00851EDD-685B-6A8D-E731-81858CE229D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7FD353F9-FBF1-6F4C-B294-EF522D8C2FB5}" type="slidenum">
              <a:rPr lang="es-ES" altLang="en-US" sz="1000"/>
              <a:pPr lvl="1">
                <a:spcBef>
                  <a:spcPct val="0"/>
                </a:spcBef>
                <a:buFontTx/>
                <a:buNone/>
              </a:pPr>
              <a:t>60</a:t>
            </a:fld>
            <a:endParaRPr lang="es-ES" altLang="en-US" sz="1000"/>
          </a:p>
        </p:txBody>
      </p:sp>
      <p:sp>
        <p:nvSpPr>
          <p:cNvPr id="454659" name="Text Box 3">
            <a:extLst>
              <a:ext uri="{FF2B5EF4-FFF2-40B4-BE49-F238E27FC236}">
                <a16:creationId xmlns:a16="http://schemas.microsoft.com/office/drawing/2014/main" id="{274EA5C1-919E-25E0-E772-282A87932191}"/>
              </a:ext>
            </a:extLst>
          </p:cNvPr>
          <p:cNvSpPr txBox="1">
            <a:spLocks noChangeArrowheads="1"/>
          </p:cNvSpPr>
          <p:nvPr/>
        </p:nvSpPr>
        <p:spPr bwMode="auto">
          <a:xfrm>
            <a:off x="323850" y="3573463"/>
            <a:ext cx="83042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tr-TR" altLang="en-US" sz="2400">
                <a:latin typeface="Times New Roman" panose="02020603050405020304" pitchFamily="18" charset="0"/>
              </a:rPr>
              <a:t>View the CVV as six infinite planes and consider where the given </a:t>
            </a:r>
          </a:p>
          <a:p>
            <a:pPr>
              <a:spcBef>
                <a:spcPct val="0"/>
              </a:spcBef>
              <a:buFontTx/>
              <a:buNone/>
            </a:pPr>
            <a:r>
              <a:rPr lang="tr-TR" altLang="en-US" sz="2400">
                <a:latin typeface="Times New Roman" panose="02020603050405020304" pitchFamily="18" charset="0"/>
              </a:rPr>
              <a:t>edge lies relative to each plane in turn. </a:t>
            </a:r>
          </a:p>
        </p:txBody>
      </p:sp>
      <p:sp>
        <p:nvSpPr>
          <p:cNvPr id="139268" name="Text Box 4">
            <a:extLst>
              <a:ext uri="{FF2B5EF4-FFF2-40B4-BE49-F238E27FC236}">
                <a16:creationId xmlns:a16="http://schemas.microsoft.com/office/drawing/2014/main" id="{EDD9CDBF-6F1D-8BBB-9B3B-911085A6F529}"/>
              </a:ext>
            </a:extLst>
          </p:cNvPr>
          <p:cNvSpPr txBox="1">
            <a:spLocks noChangeArrowheads="1"/>
          </p:cNvSpPr>
          <p:nvPr/>
        </p:nvSpPr>
        <p:spPr bwMode="auto">
          <a:xfrm>
            <a:off x="684213" y="260350"/>
            <a:ext cx="791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tr-TR" altLang="en-US" sz="2400">
                <a:latin typeface="Times New Roman" panose="02020603050405020304" pitchFamily="18" charset="0"/>
              </a:rPr>
              <a:t>Suppose we want to clip the line segment AC against the CVV.</a:t>
            </a:r>
            <a:endParaRPr lang="en-US"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4659"/>
                                        </p:tgtEl>
                                        <p:attrNameLst>
                                          <p:attrName>style.visibility</p:attrName>
                                        </p:attrNameLst>
                                      </p:cBhvr>
                                      <p:to>
                                        <p:strVal val="visible"/>
                                      </p:to>
                                    </p:set>
                                    <p:animEffect transition="in" filter="box(in)">
                                      <p:cBhvr>
                                        <p:cTn id="7" dur="500"/>
                                        <p:tgtEl>
                                          <p:spTgt spid="454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4" name="Object 2">
            <a:extLst>
              <a:ext uri="{FF2B5EF4-FFF2-40B4-BE49-F238E27FC236}">
                <a16:creationId xmlns:a16="http://schemas.microsoft.com/office/drawing/2014/main" id="{3D832656-67FC-6E4D-B528-10BBE8161F97}"/>
              </a:ext>
            </a:extLst>
          </p:cNvPr>
          <p:cNvGraphicFramePr>
            <a:graphicFrameLocks noGrp="1" noChangeAspect="1"/>
          </p:cNvGraphicFramePr>
          <p:nvPr>
            <p:ph/>
          </p:nvPr>
        </p:nvGraphicFramePr>
        <p:xfrm>
          <a:off x="1763713" y="620713"/>
          <a:ext cx="4648200" cy="2343150"/>
        </p:xfrm>
        <a:graphic>
          <a:graphicData uri="http://schemas.openxmlformats.org/presentationml/2006/ole">
            <mc:AlternateContent xmlns:mc="http://schemas.openxmlformats.org/markup-compatibility/2006">
              <mc:Choice xmlns:v="urn:schemas-microsoft-com:vml" Requires="v">
                <p:oleObj name="Bit Eşlem Resmi" r:id="rId3" imgW="3098800" imgH="1562100" progId="Paint.Picture">
                  <p:embed/>
                </p:oleObj>
              </mc:Choice>
              <mc:Fallback>
                <p:oleObj name="Bit Eşlem Resmi" r:id="rId3" imgW="3098800" imgH="15621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620713"/>
                        <a:ext cx="46482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13" name="Slide Number Placeholder 2">
            <a:extLst>
              <a:ext uri="{FF2B5EF4-FFF2-40B4-BE49-F238E27FC236}">
                <a16:creationId xmlns:a16="http://schemas.microsoft.com/office/drawing/2014/main" id="{949A045A-8775-EBAA-BD87-5DE3DF5D669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C0B899A5-114A-FB4A-B356-8C79BFFE94EE}" type="slidenum">
              <a:rPr lang="es-ES" altLang="en-US" sz="1000"/>
              <a:pPr lvl="1">
                <a:spcBef>
                  <a:spcPct val="0"/>
                </a:spcBef>
                <a:buFontTx/>
                <a:buNone/>
              </a:pPr>
              <a:t>61</a:t>
            </a:fld>
            <a:endParaRPr lang="es-ES" altLang="en-US" sz="1000"/>
          </a:p>
        </p:txBody>
      </p:sp>
      <p:sp>
        <p:nvSpPr>
          <p:cNvPr id="141315" name="Text Box 3">
            <a:extLst>
              <a:ext uri="{FF2B5EF4-FFF2-40B4-BE49-F238E27FC236}">
                <a16:creationId xmlns:a16="http://schemas.microsoft.com/office/drawing/2014/main" id="{2B73041A-6395-EC05-4A25-F8B58D8E7866}"/>
              </a:ext>
            </a:extLst>
          </p:cNvPr>
          <p:cNvSpPr txBox="1">
            <a:spLocks noChangeArrowheads="1"/>
          </p:cNvSpPr>
          <p:nvPr/>
        </p:nvSpPr>
        <p:spPr bwMode="auto">
          <a:xfrm>
            <a:off x="3419475" y="2924175"/>
            <a:ext cx="1465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A +(C-A)t</a:t>
            </a:r>
            <a:endParaRPr lang="tr-TR" altLang="en-US" sz="2400">
              <a:latin typeface="Times New Roman" panose="02020603050405020304" pitchFamily="18" charset="0"/>
            </a:endParaRPr>
          </a:p>
        </p:txBody>
      </p:sp>
      <p:sp>
        <p:nvSpPr>
          <p:cNvPr id="455684" name="Text Box 4">
            <a:extLst>
              <a:ext uri="{FF2B5EF4-FFF2-40B4-BE49-F238E27FC236}">
                <a16:creationId xmlns:a16="http://schemas.microsoft.com/office/drawing/2014/main" id="{205E0657-A4F4-E6E8-526D-31DFE4C9B14A}"/>
              </a:ext>
            </a:extLst>
          </p:cNvPr>
          <p:cNvSpPr txBox="1">
            <a:spLocks noChangeArrowheads="1"/>
          </p:cNvSpPr>
          <p:nvPr/>
        </p:nvSpPr>
        <p:spPr bwMode="auto">
          <a:xfrm>
            <a:off x="323850" y="3357563"/>
            <a:ext cx="8166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If A and C lie on the same side of a wall, no need to compute the </a:t>
            </a:r>
          </a:p>
          <a:p>
            <a:pPr>
              <a:spcBef>
                <a:spcPct val="0"/>
              </a:spcBef>
              <a:buFontTx/>
              <a:buNone/>
            </a:pPr>
            <a:r>
              <a:rPr lang="en-US" altLang="en-US" sz="2400">
                <a:latin typeface="Times New Roman" panose="02020603050405020304" pitchFamily="18" charset="0"/>
              </a:rPr>
              <a:t>intersection of the edge with the wall.</a:t>
            </a:r>
            <a:endParaRPr lang="tr-TR" altLang="en-US" sz="2400">
              <a:latin typeface="Times New Roman" panose="02020603050405020304" pitchFamily="18" charset="0"/>
            </a:endParaRPr>
          </a:p>
        </p:txBody>
      </p:sp>
      <p:sp>
        <p:nvSpPr>
          <p:cNvPr id="455685" name="Text Box 5">
            <a:extLst>
              <a:ext uri="{FF2B5EF4-FFF2-40B4-BE49-F238E27FC236}">
                <a16:creationId xmlns:a16="http://schemas.microsoft.com/office/drawing/2014/main" id="{1E5C2787-36D4-FD62-6629-953509F8C11D}"/>
              </a:ext>
            </a:extLst>
          </p:cNvPr>
          <p:cNvSpPr txBox="1">
            <a:spLocks noChangeArrowheads="1"/>
          </p:cNvSpPr>
          <p:nvPr/>
        </p:nvSpPr>
        <p:spPr bwMode="auto">
          <a:xfrm>
            <a:off x="387350" y="4221163"/>
            <a:ext cx="87566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If A and C lie on opposite sides, locate the intersection point and clip  </a:t>
            </a:r>
          </a:p>
          <a:p>
            <a:pPr>
              <a:spcBef>
                <a:spcPct val="0"/>
              </a:spcBef>
              <a:buFontTx/>
              <a:buNone/>
            </a:pPr>
            <a:r>
              <a:rPr lang="en-US" altLang="en-US" sz="2400">
                <a:latin typeface="Times New Roman" panose="02020603050405020304" pitchFamily="18" charset="0"/>
              </a:rPr>
              <a:t>off the part of the edge that lies outside the wall.</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5684"/>
                                        </p:tgtEl>
                                        <p:attrNameLst>
                                          <p:attrName>style.visibility</p:attrName>
                                        </p:attrNameLst>
                                      </p:cBhvr>
                                      <p:to>
                                        <p:strVal val="visible"/>
                                      </p:to>
                                    </p:set>
                                    <p:animEffect transition="in" filter="box(in)">
                                      <p:cBhvr>
                                        <p:cTn id="7" dur="500"/>
                                        <p:tgtEl>
                                          <p:spTgt spid="455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5685"/>
                                        </p:tgtEl>
                                        <p:attrNameLst>
                                          <p:attrName>style.visibility</p:attrName>
                                        </p:attrNameLst>
                                      </p:cBhvr>
                                      <p:to>
                                        <p:strVal val="visible"/>
                                      </p:to>
                                    </p:set>
                                    <p:animEffect transition="in" filter="box(in)">
                                      <p:cBhvr>
                                        <p:cTn id="12" dur="500"/>
                                        <p:tgtEl>
                                          <p:spTgt spid="455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p:bldP spid="45568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62" name="Object 2">
            <a:extLst>
              <a:ext uri="{FF2B5EF4-FFF2-40B4-BE49-F238E27FC236}">
                <a16:creationId xmlns:a16="http://schemas.microsoft.com/office/drawing/2014/main" id="{C6DEBC9B-D58C-9A60-27B4-DD9335B3DA3D}"/>
              </a:ext>
            </a:extLst>
          </p:cNvPr>
          <p:cNvGraphicFramePr>
            <a:graphicFrameLocks noGrp="1" noChangeAspect="1"/>
          </p:cNvGraphicFramePr>
          <p:nvPr>
            <p:ph/>
          </p:nvPr>
        </p:nvGraphicFramePr>
        <p:xfrm>
          <a:off x="1908175" y="260350"/>
          <a:ext cx="4648200" cy="2343150"/>
        </p:xfrm>
        <a:graphic>
          <a:graphicData uri="http://schemas.openxmlformats.org/presentationml/2006/ole">
            <mc:AlternateContent xmlns:mc="http://schemas.openxmlformats.org/markup-compatibility/2006">
              <mc:Choice xmlns:v="urn:schemas-microsoft-com:vml" Requires="v">
                <p:oleObj name="Bit Eşlem Resmi" r:id="rId3" imgW="3098800" imgH="1562100" progId="Paint.Picture">
                  <p:embed/>
                </p:oleObj>
              </mc:Choice>
              <mc:Fallback>
                <p:oleObj name="Bit Eşlem Resmi" r:id="rId3" imgW="3098800" imgH="15621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60350"/>
                        <a:ext cx="46482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1" name="Slide Number Placeholder 2">
            <a:extLst>
              <a:ext uri="{FF2B5EF4-FFF2-40B4-BE49-F238E27FC236}">
                <a16:creationId xmlns:a16="http://schemas.microsoft.com/office/drawing/2014/main" id="{A12F171F-9177-6820-BB67-AD48A36B4A6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0EBC4938-AE7B-524E-B81E-35EF7A0B9CC6}" type="slidenum">
              <a:rPr lang="es-ES" altLang="en-US" sz="1000"/>
              <a:pPr lvl="1">
                <a:spcBef>
                  <a:spcPct val="0"/>
                </a:spcBef>
                <a:buFontTx/>
                <a:buNone/>
              </a:pPr>
              <a:t>62</a:t>
            </a:fld>
            <a:endParaRPr lang="es-ES" altLang="en-US" sz="1000"/>
          </a:p>
        </p:txBody>
      </p:sp>
      <p:sp>
        <p:nvSpPr>
          <p:cNvPr id="456707" name="Text Box 3">
            <a:extLst>
              <a:ext uri="{FF2B5EF4-FFF2-40B4-BE49-F238E27FC236}">
                <a16:creationId xmlns:a16="http://schemas.microsoft.com/office/drawing/2014/main" id="{A67DE6AA-8FF3-91D8-1BC4-90B356CDB36F}"/>
              </a:ext>
            </a:extLst>
          </p:cNvPr>
          <p:cNvSpPr txBox="1">
            <a:spLocks noChangeArrowheads="1"/>
          </p:cNvSpPr>
          <p:nvPr/>
        </p:nvSpPr>
        <p:spPr bwMode="auto">
          <a:xfrm>
            <a:off x="0" y="3213100"/>
            <a:ext cx="912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tr-TR" altLang="en-US" sz="2400">
                <a:latin typeface="Times New Roman" panose="02020603050405020304" pitchFamily="18" charset="0"/>
              </a:rPr>
              <a:t>We need to test whether a point is on the “outside” or “inside” of a plane.</a:t>
            </a:r>
          </a:p>
        </p:txBody>
      </p:sp>
      <p:sp>
        <p:nvSpPr>
          <p:cNvPr id="456708" name="Text Box 4">
            <a:extLst>
              <a:ext uri="{FF2B5EF4-FFF2-40B4-BE49-F238E27FC236}">
                <a16:creationId xmlns:a16="http://schemas.microsoft.com/office/drawing/2014/main" id="{F084EB4E-E0E6-C4F5-45B8-10E267A0C5D3}"/>
              </a:ext>
            </a:extLst>
          </p:cNvPr>
          <p:cNvSpPr txBox="1">
            <a:spLocks noChangeArrowheads="1"/>
          </p:cNvSpPr>
          <p:nvPr/>
        </p:nvSpPr>
        <p:spPr bwMode="auto">
          <a:xfrm>
            <a:off x="307975" y="3860800"/>
            <a:ext cx="7458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tr-TR" altLang="en-US" sz="2400">
                <a:latin typeface="Times New Roman" panose="02020603050405020304" pitchFamily="18" charset="0"/>
              </a:rPr>
              <a:t>Consider the plane x = -1. The point A lies to the right of it </a:t>
            </a:r>
          </a:p>
          <a:p>
            <a:pPr>
              <a:spcBef>
                <a:spcPct val="0"/>
              </a:spcBef>
              <a:buFontTx/>
              <a:buNone/>
            </a:pPr>
            <a:r>
              <a:rPr lang="tr-TR" altLang="en-US" sz="2400">
                <a:latin typeface="Times New Roman" panose="02020603050405020304" pitchFamily="18" charset="0"/>
              </a:rPr>
              <a:t>(on the “inside) if</a:t>
            </a:r>
          </a:p>
        </p:txBody>
      </p:sp>
      <p:graphicFrame>
        <p:nvGraphicFramePr>
          <p:cNvPr id="456709" name="Object 3">
            <a:extLst>
              <a:ext uri="{FF2B5EF4-FFF2-40B4-BE49-F238E27FC236}">
                <a16:creationId xmlns:a16="http://schemas.microsoft.com/office/drawing/2014/main" id="{8867BE8B-1C01-E2A6-B4F3-4CFA7A1AA3F3}"/>
              </a:ext>
            </a:extLst>
          </p:cNvPr>
          <p:cNvGraphicFramePr>
            <a:graphicFrameLocks noChangeAspect="1"/>
          </p:cNvGraphicFramePr>
          <p:nvPr/>
        </p:nvGraphicFramePr>
        <p:xfrm>
          <a:off x="2324100" y="4797425"/>
          <a:ext cx="4895850" cy="909638"/>
        </p:xfrm>
        <a:graphic>
          <a:graphicData uri="http://schemas.openxmlformats.org/presentationml/2006/ole">
            <mc:AlternateContent xmlns:mc="http://schemas.openxmlformats.org/markup-compatibility/2006">
              <mc:Choice xmlns:v="urn:schemas-microsoft-com:vml" Requires="v">
                <p:oleObj name="Equation" r:id="rId5" imgW="53543200" imgH="9944100" progId="Equation.3">
                  <p:embed/>
                </p:oleObj>
              </mc:Choice>
              <mc:Fallback>
                <p:oleObj name="Equation" r:id="rId5" imgW="53543200" imgH="9944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100" y="4797425"/>
                        <a:ext cx="48958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6" name="Object 4">
            <a:extLst>
              <a:ext uri="{FF2B5EF4-FFF2-40B4-BE49-F238E27FC236}">
                <a16:creationId xmlns:a16="http://schemas.microsoft.com/office/drawing/2014/main" id="{C5732F2F-C0BD-11AF-A2A5-FBF4476CA9BD}"/>
              </a:ext>
            </a:extLst>
          </p:cNvPr>
          <p:cNvGraphicFramePr>
            <a:graphicFrameLocks noChangeAspect="1"/>
          </p:cNvGraphicFramePr>
          <p:nvPr/>
        </p:nvGraphicFramePr>
        <p:xfrm>
          <a:off x="1541463" y="2765425"/>
          <a:ext cx="5484812" cy="508000"/>
        </p:xfrm>
        <a:graphic>
          <a:graphicData uri="http://schemas.openxmlformats.org/presentationml/2006/ole">
            <mc:AlternateContent xmlns:mc="http://schemas.openxmlformats.org/markup-compatibility/2006">
              <mc:Choice xmlns:v="urn:schemas-microsoft-com:vml" Requires="v">
                <p:oleObj name="Equation" r:id="rId7" imgW="59982100" imgH="5562600" progId="Equation.3">
                  <p:embed/>
                </p:oleObj>
              </mc:Choice>
              <mc:Fallback>
                <p:oleObj name="Equation" r:id="rId7" imgW="59982100" imgH="5562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1463" y="2765425"/>
                        <a:ext cx="54848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6707"/>
                                        </p:tgtEl>
                                        <p:attrNameLst>
                                          <p:attrName>style.visibility</p:attrName>
                                        </p:attrNameLst>
                                      </p:cBhvr>
                                      <p:to>
                                        <p:strVal val="visible"/>
                                      </p:to>
                                    </p:set>
                                    <p:animEffect transition="in" filter="box(in)">
                                      <p:cBhvr>
                                        <p:cTn id="7" dur="500"/>
                                        <p:tgtEl>
                                          <p:spTgt spid="456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6708"/>
                                        </p:tgtEl>
                                        <p:attrNameLst>
                                          <p:attrName>style.visibility</p:attrName>
                                        </p:attrNameLst>
                                      </p:cBhvr>
                                      <p:to>
                                        <p:strVal val="visible"/>
                                      </p:to>
                                    </p:set>
                                    <p:animEffect transition="in" filter="box(in)">
                                      <p:cBhvr>
                                        <p:cTn id="12" dur="500"/>
                                        <p:tgtEl>
                                          <p:spTgt spid="456708"/>
                                        </p:tgtEl>
                                      </p:cBhvr>
                                    </p:animEffect>
                                  </p:childTnLst>
                                </p:cTn>
                              </p:par>
                              <p:par>
                                <p:cTn id="13" presetID="4" presetClass="entr" presetSubtype="16" fill="hold" nodeType="withEffect">
                                  <p:stCondLst>
                                    <p:cond delay="0"/>
                                  </p:stCondLst>
                                  <p:childTnLst>
                                    <p:set>
                                      <p:cBhvr>
                                        <p:cTn id="14" dur="1" fill="hold">
                                          <p:stCondLst>
                                            <p:cond delay="0"/>
                                          </p:stCondLst>
                                        </p:cTn>
                                        <p:tgtEl>
                                          <p:spTgt spid="456709"/>
                                        </p:tgtEl>
                                        <p:attrNameLst>
                                          <p:attrName>style.visibility</p:attrName>
                                        </p:attrNameLst>
                                      </p:cBhvr>
                                      <p:to>
                                        <p:strVal val="visible"/>
                                      </p:to>
                                    </p:set>
                                    <p:animEffect transition="in" filter="box(in)">
                                      <p:cBhvr>
                                        <p:cTn id="15" dur="500"/>
                                        <p:tgtEl>
                                          <p:spTgt spid="456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7" grpId="0"/>
      <p:bldP spid="45670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0" name="Object 2">
            <a:extLst>
              <a:ext uri="{FF2B5EF4-FFF2-40B4-BE49-F238E27FC236}">
                <a16:creationId xmlns:a16="http://schemas.microsoft.com/office/drawing/2014/main" id="{4BD4BAFB-720A-61E8-3064-1BB15E9D5087}"/>
              </a:ext>
            </a:extLst>
          </p:cNvPr>
          <p:cNvGraphicFramePr>
            <a:graphicFrameLocks noGrp="1" noChangeAspect="1"/>
          </p:cNvGraphicFramePr>
          <p:nvPr>
            <p:ph/>
          </p:nvPr>
        </p:nvGraphicFramePr>
        <p:xfrm>
          <a:off x="1619250" y="1268413"/>
          <a:ext cx="5543550" cy="2689225"/>
        </p:xfrm>
        <a:graphic>
          <a:graphicData uri="http://schemas.openxmlformats.org/presentationml/2006/ole">
            <mc:AlternateContent xmlns:mc="http://schemas.openxmlformats.org/markup-compatibility/2006">
              <mc:Choice xmlns:v="urn:schemas-microsoft-com:vml" Requires="v">
                <p:oleObj name="Bit Eşlem Resmi" r:id="rId3" imgW="2774950" imgH="1346200" progId="Paint.Picture">
                  <p:embed/>
                </p:oleObj>
              </mc:Choice>
              <mc:Fallback>
                <p:oleObj name="Bit Eşlem Resmi" r:id="rId3" imgW="2774950" imgH="13462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268413"/>
                        <a:ext cx="5543550"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09" name="Slide Number Placeholder 2">
            <a:extLst>
              <a:ext uri="{FF2B5EF4-FFF2-40B4-BE49-F238E27FC236}">
                <a16:creationId xmlns:a16="http://schemas.microsoft.com/office/drawing/2014/main" id="{EBE6510F-D2F5-EEAB-A890-E3D0BE2CD9B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5320173C-479E-F845-A59E-911753967845}" type="slidenum">
              <a:rPr lang="es-ES" altLang="en-US" sz="1000"/>
              <a:pPr lvl="1">
                <a:spcBef>
                  <a:spcPct val="0"/>
                </a:spcBef>
                <a:buFontTx/>
                <a:buNone/>
              </a:pPr>
              <a:t>63</a:t>
            </a:fld>
            <a:endParaRPr lang="es-ES" altLang="en-US" sz="1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Number Placeholder 3">
            <a:extLst>
              <a:ext uri="{FF2B5EF4-FFF2-40B4-BE49-F238E27FC236}">
                <a16:creationId xmlns:a16="http://schemas.microsoft.com/office/drawing/2014/main" id="{9AEF8038-EF27-F895-0035-50B5871FD71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0DCFC2BE-D013-C043-96E7-33B41FC80FBB}" type="slidenum">
              <a:rPr lang="es-ES" altLang="en-US" sz="1000"/>
              <a:pPr lvl="1">
                <a:spcBef>
                  <a:spcPct val="0"/>
                </a:spcBef>
                <a:buFontTx/>
                <a:buNone/>
              </a:pPr>
              <a:t>64</a:t>
            </a:fld>
            <a:endParaRPr lang="es-ES" altLang="en-US" sz="1000"/>
          </a:p>
        </p:txBody>
      </p:sp>
      <p:sp>
        <p:nvSpPr>
          <p:cNvPr id="147458" name="Text Box 2">
            <a:extLst>
              <a:ext uri="{FF2B5EF4-FFF2-40B4-BE49-F238E27FC236}">
                <a16:creationId xmlns:a16="http://schemas.microsoft.com/office/drawing/2014/main" id="{C41C56BB-0576-893B-36FF-CDC8E43CCC39}"/>
              </a:ext>
            </a:extLst>
          </p:cNvPr>
          <p:cNvSpPr txBox="1">
            <a:spLocks noChangeArrowheads="1"/>
          </p:cNvSpPr>
          <p:nvPr/>
        </p:nvSpPr>
        <p:spPr bwMode="auto">
          <a:xfrm>
            <a:off x="263525" y="1484313"/>
            <a:ext cx="8793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Following the clipping operation, </a:t>
            </a:r>
            <a:r>
              <a:rPr lang="en-US" altLang="en-US" sz="2400" b="1">
                <a:latin typeface="Times New Roman" panose="02020603050405020304" pitchFamily="18" charset="0"/>
              </a:rPr>
              <a:t>perspective division</a:t>
            </a:r>
            <a:r>
              <a:rPr lang="en-US" altLang="en-US" sz="2400">
                <a:latin typeface="Times New Roman" panose="02020603050405020304" pitchFamily="18" charset="0"/>
              </a:rPr>
              <a:t> is finally done.</a:t>
            </a:r>
            <a:endParaRPr lang="tr-TR" altLang="en-US" sz="240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9903A029-3513-A6B9-DD6E-A4ACBC53BE07}"/>
              </a:ext>
            </a:extLst>
          </p:cNvPr>
          <p:cNvSpPr>
            <a:spLocks noGrp="1" noChangeArrowheads="1"/>
          </p:cNvSpPr>
          <p:nvPr>
            <p:ph type="title"/>
          </p:nvPr>
        </p:nvSpPr>
        <p:spPr/>
        <p:txBody>
          <a:bodyPr/>
          <a:lstStyle/>
          <a:p>
            <a:r>
              <a:rPr lang="en-US" altLang="en-US" sz="2800">
                <a:ea typeface="ＭＳ Ｐゴシック" panose="020B0600070205080204" pitchFamily="34" charset="-128"/>
              </a:rPr>
              <a:t>Pipeline View</a:t>
            </a:r>
          </a:p>
        </p:txBody>
      </p:sp>
      <p:sp>
        <p:nvSpPr>
          <p:cNvPr id="149505" name="Slide Number Placeholder 3">
            <a:extLst>
              <a:ext uri="{FF2B5EF4-FFF2-40B4-BE49-F238E27FC236}">
                <a16:creationId xmlns:a16="http://schemas.microsoft.com/office/drawing/2014/main" id="{F7162F28-7AC1-3369-B24D-438C7E0134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D7A6BA23-108C-0F4C-B006-61243E6B4436}" type="slidenum">
              <a:rPr lang="es-ES" altLang="en-US" sz="1000"/>
              <a:pPr lvl="1">
                <a:spcBef>
                  <a:spcPct val="0"/>
                </a:spcBef>
                <a:buFontTx/>
                <a:buNone/>
              </a:pPr>
              <a:t>65</a:t>
            </a:fld>
            <a:endParaRPr lang="es-ES" altLang="en-US" sz="1000"/>
          </a:p>
        </p:txBody>
      </p:sp>
      <p:graphicFrame>
        <p:nvGraphicFramePr>
          <p:cNvPr id="149507" name="Object 2">
            <a:extLst>
              <a:ext uri="{FF2B5EF4-FFF2-40B4-BE49-F238E27FC236}">
                <a16:creationId xmlns:a16="http://schemas.microsoft.com/office/drawing/2014/main" id="{83A6B8C3-4223-A178-A23E-FA34F0B675F5}"/>
              </a:ext>
            </a:extLst>
          </p:cNvPr>
          <p:cNvGraphicFramePr>
            <a:graphicFrameLocks noChangeAspect="1"/>
          </p:cNvGraphicFramePr>
          <p:nvPr/>
        </p:nvGraphicFramePr>
        <p:xfrm>
          <a:off x="250825" y="1557338"/>
          <a:ext cx="8604250" cy="2206625"/>
        </p:xfrm>
        <a:graphic>
          <a:graphicData uri="http://schemas.openxmlformats.org/presentationml/2006/ole">
            <mc:AlternateContent xmlns:mc="http://schemas.openxmlformats.org/markup-compatibility/2006">
              <mc:Choice xmlns:v="urn:schemas-microsoft-com:vml" Requires="v">
                <p:oleObj name="Bitmap Image" r:id="rId3" imgW="4184650" imgH="1073150" progId="Paint.Picture">
                  <p:embed/>
                </p:oleObj>
              </mc:Choice>
              <mc:Fallback>
                <p:oleObj name="Bitmap Image" r:id="rId3" imgW="4184650" imgH="10731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557338"/>
                        <a:ext cx="8604250"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99E91694-8A58-C609-C4AB-79DEF39B4925}"/>
              </a:ext>
            </a:extLst>
          </p:cNvPr>
          <p:cNvSpPr>
            <a:spLocks noGrp="1" noChangeArrowheads="1"/>
          </p:cNvSpPr>
          <p:nvPr>
            <p:ph type="title"/>
          </p:nvPr>
        </p:nvSpPr>
        <p:spPr>
          <a:xfrm>
            <a:off x="1371600" y="0"/>
            <a:ext cx="6248400" cy="1066800"/>
          </a:xfrm>
        </p:spPr>
        <p:txBody>
          <a:bodyPr/>
          <a:lstStyle/>
          <a:p>
            <a:r>
              <a:rPr lang="en-US" altLang="en-US" sz="2800">
                <a:ea typeface="ＭＳ Ｐゴシック" panose="020B0600070205080204" pitchFamily="34" charset="-128"/>
              </a:rPr>
              <a:t>OpenGL Orthogonal Viewing</a:t>
            </a:r>
          </a:p>
        </p:txBody>
      </p:sp>
      <p:sp>
        <p:nvSpPr>
          <p:cNvPr id="151555" name="Rectangle 3">
            <a:extLst>
              <a:ext uri="{FF2B5EF4-FFF2-40B4-BE49-F238E27FC236}">
                <a16:creationId xmlns:a16="http://schemas.microsoft.com/office/drawing/2014/main" id="{817A61DF-8C48-C2EE-1186-B16391C16AD9}"/>
              </a:ext>
            </a:extLst>
          </p:cNvPr>
          <p:cNvSpPr>
            <a:spLocks noGrp="1" noChangeArrowheads="1"/>
          </p:cNvSpPr>
          <p:nvPr>
            <p:ph idx="1"/>
          </p:nvPr>
        </p:nvSpPr>
        <p:spPr>
          <a:xfrm>
            <a:off x="395288" y="968375"/>
            <a:ext cx="9144000" cy="4724400"/>
          </a:xfrm>
        </p:spPr>
        <p:txBody>
          <a:bodyPr/>
          <a:lstStyle/>
          <a:p>
            <a:pPr>
              <a:buFontTx/>
              <a:buNone/>
            </a:pPr>
            <a:r>
              <a:rPr lang="en-US" altLang="en-US" sz="2400" b="1">
                <a:latin typeface="Courier New" panose="02070309020205020404" pitchFamily="49" charset="0"/>
                <a:ea typeface="ＭＳ Ｐゴシック" panose="020B0600070205080204" pitchFamily="34" charset="-128"/>
              </a:rPr>
              <a:t>glOrtho(xmin,xmax,ymin,ymax,near,far)</a:t>
            </a:r>
          </a:p>
          <a:p>
            <a:pPr>
              <a:buFontTx/>
              <a:buNone/>
            </a:pPr>
            <a:r>
              <a:rPr lang="en-US" altLang="en-US" sz="2400" b="1">
                <a:latin typeface="Courier New" panose="02070309020205020404" pitchFamily="49" charset="0"/>
                <a:ea typeface="ＭＳ Ｐゴシック" panose="020B0600070205080204" pitchFamily="34" charset="-128"/>
              </a:rPr>
              <a:t>glOrtho(left,right,bottom,top,near,far)</a:t>
            </a:r>
          </a:p>
        </p:txBody>
      </p:sp>
      <p:sp>
        <p:nvSpPr>
          <p:cNvPr id="151553" name="Slide Number Placeholder 3">
            <a:extLst>
              <a:ext uri="{FF2B5EF4-FFF2-40B4-BE49-F238E27FC236}">
                <a16:creationId xmlns:a16="http://schemas.microsoft.com/office/drawing/2014/main" id="{8C27B425-821A-60E5-D9C4-8C9B4C76EE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B864C61C-89F6-3847-88CD-9B03C8B7399E}" type="slidenum">
              <a:rPr lang="es-ES" altLang="en-US" sz="1000"/>
              <a:pPr lvl="1">
                <a:spcBef>
                  <a:spcPct val="0"/>
                </a:spcBef>
                <a:buFontTx/>
                <a:buNone/>
              </a:pPr>
              <a:t>66</a:t>
            </a:fld>
            <a:endParaRPr lang="es-ES" altLang="en-US" sz="1000"/>
          </a:p>
        </p:txBody>
      </p:sp>
      <p:pic>
        <p:nvPicPr>
          <p:cNvPr id="151556" name="Picture 4" descr="AN05F29">
            <a:extLst>
              <a:ext uri="{FF2B5EF4-FFF2-40B4-BE49-F238E27FC236}">
                <a16:creationId xmlns:a16="http://schemas.microsoft.com/office/drawing/2014/main" id="{C4C24972-81B6-A0A2-7C03-C33AFF4D1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844675"/>
            <a:ext cx="6248400"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7" name="Text Box 5">
            <a:extLst>
              <a:ext uri="{FF2B5EF4-FFF2-40B4-BE49-F238E27FC236}">
                <a16:creationId xmlns:a16="http://schemas.microsoft.com/office/drawing/2014/main" id="{93CDD8E7-1B34-7F03-2680-CC1523260B4F}"/>
              </a:ext>
            </a:extLst>
          </p:cNvPr>
          <p:cNvSpPr txBox="1">
            <a:spLocks noChangeArrowheads="1"/>
          </p:cNvSpPr>
          <p:nvPr/>
        </p:nvSpPr>
        <p:spPr bwMode="auto">
          <a:xfrm>
            <a:off x="3276600" y="5145088"/>
            <a:ext cx="448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b="1">
                <a:latin typeface="Courier New" panose="02070309020205020404" pitchFamily="49" charset="0"/>
              </a:rPr>
              <a:t>near</a:t>
            </a:r>
            <a:r>
              <a:rPr lang="en-US" altLang="en-US" sz="2000">
                <a:latin typeface="Times New Roman" panose="02020603050405020304" pitchFamily="18" charset="0"/>
              </a:rPr>
              <a:t> </a:t>
            </a:r>
            <a:r>
              <a:rPr lang="en-US" altLang="en-US" sz="2000"/>
              <a:t>and</a:t>
            </a:r>
            <a:r>
              <a:rPr lang="en-US" altLang="en-US" sz="2000">
                <a:latin typeface="Times New Roman" panose="02020603050405020304" pitchFamily="18" charset="0"/>
              </a:rPr>
              <a:t> </a:t>
            </a:r>
            <a:r>
              <a:rPr lang="en-US" altLang="en-US" sz="2000" b="1">
                <a:latin typeface="Courier New" panose="02070309020205020404" pitchFamily="49" charset="0"/>
              </a:rPr>
              <a:t>far</a:t>
            </a:r>
            <a:r>
              <a:rPr lang="en-US" altLang="en-US" sz="2000">
                <a:latin typeface="Times New Roman" panose="02020603050405020304" pitchFamily="18" charset="0"/>
              </a:rPr>
              <a:t> </a:t>
            </a:r>
            <a:r>
              <a:rPr lang="en-US" altLang="en-US" sz="2000"/>
              <a:t>measured </a:t>
            </a:r>
            <a:r>
              <a:rPr lang="en-US" altLang="en-US" sz="2000" u="sng"/>
              <a:t>from</a:t>
            </a:r>
            <a:r>
              <a:rPr lang="en-US" altLang="en-US" sz="2000"/>
              <a:t> camera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2A2AB5C1-E9A7-263D-8C80-C5374E8F54F8}"/>
              </a:ext>
            </a:extLst>
          </p:cNvPr>
          <p:cNvSpPr>
            <a:spLocks noGrp="1" noChangeArrowheads="1"/>
          </p:cNvSpPr>
          <p:nvPr>
            <p:ph type="title"/>
          </p:nvPr>
        </p:nvSpPr>
        <p:spPr/>
        <p:txBody>
          <a:bodyPr/>
          <a:lstStyle/>
          <a:p>
            <a:r>
              <a:rPr lang="en-US" altLang="en-US" sz="2800">
                <a:ea typeface="ＭＳ Ｐゴシック" panose="020B0600070205080204" pitchFamily="34" charset="-128"/>
              </a:rPr>
              <a:t>OpenGL Perspective</a:t>
            </a:r>
          </a:p>
        </p:txBody>
      </p:sp>
      <p:sp>
        <p:nvSpPr>
          <p:cNvPr id="153603" name="Rectangle 3">
            <a:extLst>
              <a:ext uri="{FF2B5EF4-FFF2-40B4-BE49-F238E27FC236}">
                <a16:creationId xmlns:a16="http://schemas.microsoft.com/office/drawing/2014/main" id="{0D6DFAD2-BD8B-D0C6-7609-7EE243980010}"/>
              </a:ext>
            </a:extLst>
          </p:cNvPr>
          <p:cNvSpPr>
            <a:spLocks noGrp="1" noChangeArrowheads="1"/>
          </p:cNvSpPr>
          <p:nvPr>
            <p:ph idx="1"/>
          </p:nvPr>
        </p:nvSpPr>
        <p:spPr>
          <a:xfrm>
            <a:off x="395288" y="1196975"/>
            <a:ext cx="8382000" cy="4724400"/>
          </a:xfrm>
        </p:spPr>
        <p:txBody>
          <a:bodyPr/>
          <a:lstStyle/>
          <a:p>
            <a:pPr>
              <a:buFontTx/>
              <a:buNone/>
            </a:pPr>
            <a:r>
              <a:rPr lang="en-US" altLang="en-US" sz="2400" b="1">
                <a:latin typeface="Courier New" panose="02070309020205020404" pitchFamily="49" charset="0"/>
                <a:ea typeface="ＭＳ Ｐゴシック" panose="020B0600070205080204" pitchFamily="34" charset="-128"/>
              </a:rPr>
              <a:t>glFrustum(xmin,xmax,ymin,ymax,near,far)</a:t>
            </a:r>
          </a:p>
        </p:txBody>
      </p:sp>
      <p:sp>
        <p:nvSpPr>
          <p:cNvPr id="153601" name="Slide Number Placeholder 3">
            <a:extLst>
              <a:ext uri="{FF2B5EF4-FFF2-40B4-BE49-F238E27FC236}">
                <a16:creationId xmlns:a16="http://schemas.microsoft.com/office/drawing/2014/main" id="{9E8274A8-7E0A-8343-5D7F-73BDABFBD7E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4308A568-3824-5345-9558-38A608458073}" type="slidenum">
              <a:rPr lang="es-ES" altLang="en-US" sz="1000"/>
              <a:pPr lvl="1">
                <a:spcBef>
                  <a:spcPct val="0"/>
                </a:spcBef>
                <a:buFontTx/>
                <a:buNone/>
              </a:pPr>
              <a:t>67</a:t>
            </a:fld>
            <a:endParaRPr lang="es-ES" altLang="en-US" sz="1000"/>
          </a:p>
        </p:txBody>
      </p:sp>
      <p:pic>
        <p:nvPicPr>
          <p:cNvPr id="153604" name="Picture 4" descr="AN05F27">
            <a:extLst>
              <a:ext uri="{FF2B5EF4-FFF2-40B4-BE49-F238E27FC236}">
                <a16:creationId xmlns:a16="http://schemas.microsoft.com/office/drawing/2014/main" id="{E3B4200D-7DCA-8BFE-1302-9530CDF1EB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700213"/>
            <a:ext cx="6904037"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96C88F5D-75FD-B422-E424-4E3E0185AB72}"/>
              </a:ext>
            </a:extLst>
          </p:cNvPr>
          <p:cNvSpPr>
            <a:spLocks noGrp="1" noChangeArrowheads="1"/>
          </p:cNvSpPr>
          <p:nvPr>
            <p:ph type="title"/>
          </p:nvPr>
        </p:nvSpPr>
        <p:spPr/>
        <p:txBody>
          <a:bodyPr/>
          <a:lstStyle/>
          <a:p>
            <a:r>
              <a:rPr lang="en-US" altLang="en-US" sz="2800">
                <a:ea typeface="ＭＳ Ｐゴシック" panose="020B0600070205080204" pitchFamily="34" charset="-128"/>
              </a:rPr>
              <a:t>Using Field of View</a:t>
            </a:r>
          </a:p>
        </p:txBody>
      </p:sp>
      <p:sp>
        <p:nvSpPr>
          <p:cNvPr id="155651" name="Rectangle 3">
            <a:extLst>
              <a:ext uri="{FF2B5EF4-FFF2-40B4-BE49-F238E27FC236}">
                <a16:creationId xmlns:a16="http://schemas.microsoft.com/office/drawing/2014/main" id="{ADC03AE1-DAFD-2A2B-D09B-117E643B439C}"/>
              </a:ext>
            </a:extLst>
          </p:cNvPr>
          <p:cNvSpPr>
            <a:spLocks noGrp="1" noChangeArrowheads="1"/>
          </p:cNvSpPr>
          <p:nvPr>
            <p:ph idx="1"/>
          </p:nvPr>
        </p:nvSpPr>
        <p:spPr>
          <a:xfrm>
            <a:off x="468313" y="1196975"/>
            <a:ext cx="8305800" cy="4724400"/>
          </a:xfrm>
        </p:spPr>
        <p:txBody>
          <a:bodyPr/>
          <a:lstStyle/>
          <a:p>
            <a:r>
              <a:rPr lang="en-US" altLang="en-US" sz="2400">
                <a:ea typeface="ＭＳ Ｐゴシック" panose="020B0600070205080204" pitchFamily="34" charset="-128"/>
              </a:rPr>
              <a:t>With </a:t>
            </a:r>
            <a:r>
              <a:rPr lang="en-US" altLang="en-US" sz="2400" b="1">
                <a:latin typeface="Courier New" panose="02070309020205020404" pitchFamily="49" charset="0"/>
                <a:ea typeface="ＭＳ Ｐゴシック" panose="020B0600070205080204" pitchFamily="34" charset="-128"/>
              </a:rPr>
              <a:t>glFrustum</a:t>
            </a:r>
            <a:r>
              <a:rPr lang="en-US" altLang="en-US" sz="2400">
                <a:ea typeface="ＭＳ Ｐゴシック" panose="020B0600070205080204" pitchFamily="34" charset="-128"/>
              </a:rPr>
              <a:t> it is often difficult to get the desired view</a:t>
            </a:r>
          </a:p>
          <a:p>
            <a:r>
              <a:rPr lang="en-US" altLang="en-US" sz="2400" b="1">
                <a:latin typeface="Courier New" panose="02070309020205020404" pitchFamily="49" charset="0"/>
                <a:ea typeface="ＭＳ Ｐゴシック" panose="020B0600070205080204" pitchFamily="34" charset="-128"/>
              </a:rPr>
              <a:t>gluPerpective(fovy, aspect, near, far)</a:t>
            </a:r>
            <a:r>
              <a:rPr lang="en-US" altLang="en-US" sz="2400">
                <a:ea typeface="ＭＳ Ｐゴシック" panose="020B0600070205080204" pitchFamily="34" charset="-128"/>
              </a:rPr>
              <a:t> often provides a better interface</a:t>
            </a:r>
          </a:p>
        </p:txBody>
      </p:sp>
      <p:sp>
        <p:nvSpPr>
          <p:cNvPr id="155649" name="Slide Number Placeholder 3">
            <a:extLst>
              <a:ext uri="{FF2B5EF4-FFF2-40B4-BE49-F238E27FC236}">
                <a16:creationId xmlns:a16="http://schemas.microsoft.com/office/drawing/2014/main" id="{4EFCD35D-1302-ED1B-B063-F695A15D69E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FE321BE4-6392-E941-BDF3-02F104A7C74E}" type="slidenum">
              <a:rPr lang="es-ES" altLang="en-US" sz="1000"/>
              <a:pPr lvl="1">
                <a:spcBef>
                  <a:spcPct val="0"/>
                </a:spcBef>
                <a:buFontTx/>
                <a:buNone/>
              </a:pPr>
              <a:t>68</a:t>
            </a:fld>
            <a:endParaRPr lang="es-ES" altLang="en-US" sz="1000"/>
          </a:p>
        </p:txBody>
      </p:sp>
      <p:pic>
        <p:nvPicPr>
          <p:cNvPr id="155652" name="Picture 4" descr="AN05F28">
            <a:extLst>
              <a:ext uri="{FF2B5EF4-FFF2-40B4-BE49-F238E27FC236}">
                <a16:creationId xmlns:a16="http://schemas.microsoft.com/office/drawing/2014/main" id="{280440A6-08B7-DC8E-CBAE-B80ABB1BD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492375"/>
            <a:ext cx="3810000"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5">
            <a:extLst>
              <a:ext uri="{FF2B5EF4-FFF2-40B4-BE49-F238E27FC236}">
                <a16:creationId xmlns:a16="http://schemas.microsoft.com/office/drawing/2014/main" id="{5FD9B784-19F0-638B-90DE-47F71084B915}"/>
              </a:ext>
            </a:extLst>
          </p:cNvPr>
          <p:cNvSpPr txBox="1">
            <a:spLocks noChangeArrowheads="1"/>
          </p:cNvSpPr>
          <p:nvPr/>
        </p:nvSpPr>
        <p:spPr bwMode="auto">
          <a:xfrm>
            <a:off x="5627688" y="4449763"/>
            <a:ext cx="200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b="1">
                <a:latin typeface="Courier New" panose="02070309020205020404" pitchFamily="49" charset="0"/>
              </a:rPr>
              <a:t>aspect </a:t>
            </a:r>
            <a:r>
              <a:rPr lang="en-US" altLang="en-US" sz="2000">
                <a:latin typeface="Times New Roman" panose="02020603050405020304" pitchFamily="18" charset="0"/>
              </a:rPr>
              <a:t>=</a:t>
            </a:r>
            <a:r>
              <a:rPr lang="en-US" altLang="en-US" sz="2000" b="1">
                <a:latin typeface="Courier New" panose="02070309020205020404" pitchFamily="49" charset="0"/>
              </a:rPr>
              <a:t> w/h</a:t>
            </a:r>
          </a:p>
        </p:txBody>
      </p:sp>
      <p:sp>
        <p:nvSpPr>
          <p:cNvPr id="155654" name="Line 6">
            <a:extLst>
              <a:ext uri="{FF2B5EF4-FFF2-40B4-BE49-F238E27FC236}">
                <a16:creationId xmlns:a16="http://schemas.microsoft.com/office/drawing/2014/main" id="{00E05DBE-A3A3-56BC-43F6-2A043F4E92A1}"/>
              </a:ext>
            </a:extLst>
          </p:cNvPr>
          <p:cNvSpPr>
            <a:spLocks noChangeShapeType="1"/>
          </p:cNvSpPr>
          <p:nvPr/>
        </p:nvSpPr>
        <p:spPr bwMode="auto">
          <a:xfrm flipH="1">
            <a:off x="5181600" y="3886200"/>
            <a:ext cx="762000" cy="76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nchorCtr="1"/>
          <a:lstStyle/>
          <a:p>
            <a:endParaRPr lang="en-US"/>
          </a:p>
        </p:txBody>
      </p:sp>
      <p:sp>
        <p:nvSpPr>
          <p:cNvPr id="155655" name="Text Box 7">
            <a:extLst>
              <a:ext uri="{FF2B5EF4-FFF2-40B4-BE49-F238E27FC236}">
                <a16:creationId xmlns:a16="http://schemas.microsoft.com/office/drawing/2014/main" id="{DE1C9D83-AE4B-DD49-F00A-BC201355BF47}"/>
              </a:ext>
            </a:extLst>
          </p:cNvPr>
          <p:cNvSpPr txBox="1">
            <a:spLocks noChangeArrowheads="1"/>
          </p:cNvSpPr>
          <p:nvPr/>
        </p:nvSpPr>
        <p:spPr bwMode="auto">
          <a:xfrm>
            <a:off x="6019800" y="36576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front plane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50E593EF-9F5D-1E3E-CF48-09C3A003B1A5}"/>
              </a:ext>
            </a:extLst>
          </p:cNvPr>
          <p:cNvSpPr>
            <a:spLocks noGrp="1" noChangeArrowheads="1"/>
          </p:cNvSpPr>
          <p:nvPr>
            <p:ph type="title"/>
          </p:nvPr>
        </p:nvSpPr>
        <p:spPr/>
        <p:txBody>
          <a:bodyPr/>
          <a:lstStyle/>
          <a:p>
            <a:r>
              <a:rPr lang="en-US" altLang="en-US" sz="2800">
                <a:ea typeface="ＭＳ Ｐゴシック" panose="020B0600070205080204" pitchFamily="34" charset="-128"/>
              </a:rPr>
              <a:t>Notes</a:t>
            </a:r>
          </a:p>
        </p:txBody>
      </p:sp>
      <p:sp>
        <p:nvSpPr>
          <p:cNvPr id="157699" name="Rectangle 3">
            <a:extLst>
              <a:ext uri="{FF2B5EF4-FFF2-40B4-BE49-F238E27FC236}">
                <a16:creationId xmlns:a16="http://schemas.microsoft.com/office/drawing/2014/main" id="{9FF2B8CC-D63A-7D29-C1A7-51DFEF7FD9E1}"/>
              </a:ext>
            </a:extLst>
          </p:cNvPr>
          <p:cNvSpPr>
            <a:spLocks noGrp="1" noChangeArrowheads="1"/>
          </p:cNvSpPr>
          <p:nvPr>
            <p:ph idx="1"/>
          </p:nvPr>
        </p:nvSpPr>
        <p:spPr>
          <a:xfrm>
            <a:off x="685800" y="1524000"/>
            <a:ext cx="8153400" cy="4724400"/>
          </a:xfrm>
        </p:spPr>
        <p:txBody>
          <a:bodyPr/>
          <a:lstStyle/>
          <a:p>
            <a:r>
              <a:rPr lang="en-US" altLang="en-US" sz="2400">
                <a:ea typeface="ＭＳ Ｐゴシック" panose="020B0600070205080204" pitchFamily="34" charset="-128"/>
              </a:rPr>
              <a:t>We stay in four-dimensional homogeneous coordinates through both the modelview and projection transformations</a:t>
            </a:r>
          </a:p>
          <a:p>
            <a:pPr lvl="1"/>
            <a:r>
              <a:rPr lang="en-US" altLang="en-US" sz="2000">
                <a:ea typeface="ＭＳ Ｐゴシック" panose="020B0600070205080204" pitchFamily="34" charset="-128"/>
              </a:rPr>
              <a:t>Both these transformations are nonsingular</a:t>
            </a:r>
          </a:p>
          <a:p>
            <a:pPr lvl="1"/>
            <a:r>
              <a:rPr lang="en-US" altLang="en-US" sz="2000">
                <a:ea typeface="ＭＳ Ｐゴシック" panose="020B0600070205080204" pitchFamily="34" charset="-128"/>
              </a:rPr>
              <a:t>Default to identity matrices (orthogonal view)</a:t>
            </a:r>
          </a:p>
          <a:p>
            <a:r>
              <a:rPr lang="en-US" altLang="en-US" sz="2400">
                <a:ea typeface="ＭＳ Ｐゴシック" panose="020B0600070205080204" pitchFamily="34" charset="-128"/>
              </a:rPr>
              <a:t>Normalization lets us clip against simple cube regardless of type of projection</a:t>
            </a:r>
          </a:p>
          <a:p>
            <a:r>
              <a:rPr lang="en-US" altLang="en-US" sz="2400">
                <a:ea typeface="ＭＳ Ｐゴシック" panose="020B0600070205080204" pitchFamily="34" charset="-128"/>
              </a:rPr>
              <a:t>Delay final projection until end</a:t>
            </a:r>
          </a:p>
          <a:p>
            <a:pPr lvl="1"/>
            <a:r>
              <a:rPr lang="en-US" altLang="en-US" sz="2000">
                <a:ea typeface="ＭＳ Ｐゴシック" panose="020B0600070205080204" pitchFamily="34" charset="-128"/>
              </a:rPr>
              <a:t>Important for hidden-surface removal to retain depth information as long as possible</a:t>
            </a:r>
            <a:r>
              <a:rPr lang="en-US" altLang="en-US">
                <a:ea typeface="ＭＳ Ｐゴシック" panose="020B0600070205080204" pitchFamily="34" charset="-128"/>
              </a:rPr>
              <a:t> </a:t>
            </a:r>
          </a:p>
          <a:p>
            <a:endParaRPr lang="en-US" altLang="en-US">
              <a:ea typeface="ＭＳ Ｐゴシック" panose="020B0600070205080204" pitchFamily="34" charset="-128"/>
            </a:endParaRPr>
          </a:p>
        </p:txBody>
      </p:sp>
      <p:sp>
        <p:nvSpPr>
          <p:cNvPr id="157697" name="Slide Number Placeholder 3">
            <a:extLst>
              <a:ext uri="{FF2B5EF4-FFF2-40B4-BE49-F238E27FC236}">
                <a16:creationId xmlns:a16="http://schemas.microsoft.com/office/drawing/2014/main" id="{05A5729E-58C2-FDFC-4A6E-2D6B3730654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F96A753F-E42A-C649-A96D-629841EB3557}" type="slidenum">
              <a:rPr lang="es-ES" altLang="en-US" sz="1000"/>
              <a:pPr lvl="1">
                <a:spcBef>
                  <a:spcPct val="0"/>
                </a:spcBef>
                <a:buFontTx/>
                <a:buNone/>
              </a:pPr>
              <a:t>69</a:t>
            </a:fld>
            <a:endParaRPr lang="es-ES" alt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FD08413-D826-5C5E-4B90-DCBAED39A7FF}"/>
              </a:ext>
            </a:extLst>
          </p:cNvPr>
          <p:cNvSpPr>
            <a:spLocks noGrp="1" noChangeArrowheads="1"/>
          </p:cNvSpPr>
          <p:nvPr>
            <p:ph type="title"/>
          </p:nvPr>
        </p:nvSpPr>
        <p:spPr>
          <a:xfrm>
            <a:off x="1403350" y="0"/>
            <a:ext cx="6781800" cy="1066800"/>
          </a:xfrm>
        </p:spPr>
        <p:txBody>
          <a:bodyPr/>
          <a:lstStyle/>
          <a:p>
            <a:r>
              <a:rPr lang="en-US" altLang="en-US" sz="2800">
                <a:ea typeface="ＭＳ Ｐゴシック" panose="020B0600070205080204" pitchFamily="34" charset="-128"/>
              </a:rPr>
              <a:t>Perspective Projection</a:t>
            </a:r>
          </a:p>
        </p:txBody>
      </p:sp>
      <p:sp>
        <p:nvSpPr>
          <p:cNvPr id="30721" name="Slide Number Placeholder 3">
            <a:extLst>
              <a:ext uri="{FF2B5EF4-FFF2-40B4-BE49-F238E27FC236}">
                <a16:creationId xmlns:a16="http://schemas.microsoft.com/office/drawing/2014/main" id="{99DDF713-628D-25DB-3E48-F4CEC448396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BAFAEC7E-1585-6540-9C6E-A54DA7073DB9}" type="slidenum">
              <a:rPr lang="es-ES" altLang="en-US" sz="1000"/>
              <a:pPr lvl="1">
                <a:spcBef>
                  <a:spcPct val="0"/>
                </a:spcBef>
                <a:buFontTx/>
                <a:buNone/>
              </a:pPr>
              <a:t>7</a:t>
            </a:fld>
            <a:endParaRPr lang="es-ES" altLang="en-US" sz="1000"/>
          </a:p>
        </p:txBody>
      </p:sp>
      <p:pic>
        <p:nvPicPr>
          <p:cNvPr id="30723" name="Picture 4" descr="AN05F01">
            <a:extLst>
              <a:ext uri="{FF2B5EF4-FFF2-40B4-BE49-F238E27FC236}">
                <a16:creationId xmlns:a16="http://schemas.microsoft.com/office/drawing/2014/main" id="{C45C66EF-F1D6-F23C-6280-8F0CA5766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908050"/>
            <a:ext cx="66294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a:extLst>
              <a:ext uri="{FF2B5EF4-FFF2-40B4-BE49-F238E27FC236}">
                <a16:creationId xmlns:a16="http://schemas.microsoft.com/office/drawing/2014/main" id="{4C9208E1-474A-B700-EAF6-CF7D8BAE22A9}"/>
              </a:ext>
            </a:extLst>
          </p:cNvPr>
          <p:cNvSpPr>
            <a:spLocks noGrp="1" noChangeArrowheads="1"/>
          </p:cNvSpPr>
          <p:nvPr>
            <p:ph type="title"/>
          </p:nvPr>
        </p:nvSpPr>
        <p:spPr/>
        <p:txBody>
          <a:bodyPr/>
          <a:lstStyle/>
          <a:p>
            <a:pPr>
              <a:defRPr/>
            </a:pPr>
            <a:r>
              <a:rPr lang="en-US" altLang="en-US" sz="2800">
                <a:effectLst>
                  <a:outerShdw blurRad="38100" dist="38100" dir="2700000" algn="tl">
                    <a:srgbClr val="000000"/>
                  </a:outerShdw>
                </a:effectLst>
                <a:ea typeface="ＭＳ Ｐゴシック" panose="020B0600070205080204" pitchFamily="34" charset="-128"/>
              </a:rPr>
              <a:t>Final Projection</a:t>
            </a:r>
          </a:p>
        </p:txBody>
      </p:sp>
      <p:sp>
        <p:nvSpPr>
          <p:cNvPr id="159747" name="Rectangle 3">
            <a:extLst>
              <a:ext uri="{FF2B5EF4-FFF2-40B4-BE49-F238E27FC236}">
                <a16:creationId xmlns:a16="http://schemas.microsoft.com/office/drawing/2014/main" id="{D1D692B8-321D-B45C-1D59-90229218F13B}"/>
              </a:ext>
            </a:extLst>
          </p:cNvPr>
          <p:cNvSpPr>
            <a:spLocks noGrp="1" noChangeArrowheads="1"/>
          </p:cNvSpPr>
          <p:nvPr>
            <p:ph idx="1"/>
          </p:nvPr>
        </p:nvSpPr>
        <p:spPr>
          <a:xfrm>
            <a:off x="684213" y="1196975"/>
            <a:ext cx="7772400" cy="4724400"/>
          </a:xfrm>
        </p:spPr>
        <p:txBody>
          <a:bodyPr/>
          <a:lstStyle/>
          <a:p>
            <a:r>
              <a:rPr lang="en-US" altLang="en-US" sz="2400">
                <a:ea typeface="ＭＳ Ｐゴシック" panose="020B0600070205080204" pitchFamily="34" charset="-128"/>
              </a:rPr>
              <a:t>Set </a:t>
            </a:r>
            <a:r>
              <a:rPr lang="en-US" altLang="en-US" sz="2400" i="1">
                <a:latin typeface="Times New Roman" panose="02020603050405020304" pitchFamily="18" charset="0"/>
                <a:ea typeface="ＭＳ Ｐゴシック" panose="020B0600070205080204" pitchFamily="34" charset="-128"/>
              </a:rPr>
              <a:t>z</a:t>
            </a:r>
            <a:r>
              <a:rPr lang="en-US" altLang="en-US" sz="2400">
                <a:latin typeface="Times New Roman" panose="02020603050405020304" pitchFamily="18" charset="0"/>
                <a:ea typeface="ＭＳ Ｐゴシック" panose="020B0600070205080204" pitchFamily="34" charset="-128"/>
              </a:rPr>
              <a:t> =0 </a:t>
            </a:r>
          </a:p>
          <a:p>
            <a:r>
              <a:rPr lang="en-US" altLang="en-US" sz="2400">
                <a:ea typeface="ＭＳ Ｐゴシック" panose="020B0600070205080204" pitchFamily="34" charset="-128"/>
              </a:rPr>
              <a:t>Equivalent to the homogeneous coordinate transformation</a:t>
            </a:r>
          </a:p>
          <a:p>
            <a:endParaRPr lang="en-US" altLang="en-US" sz="2400">
              <a:ea typeface="ＭＳ Ｐゴシック" panose="020B0600070205080204" pitchFamily="34" charset="-128"/>
            </a:endParaRPr>
          </a:p>
          <a:p>
            <a:endParaRPr lang="en-US" altLang="en-US" sz="2400">
              <a:ea typeface="ＭＳ Ｐゴシック" panose="020B0600070205080204" pitchFamily="34" charset="-128"/>
            </a:endParaRPr>
          </a:p>
          <a:p>
            <a:endParaRPr lang="en-US" altLang="en-US" sz="2400">
              <a:ea typeface="ＭＳ Ｐゴシック" panose="020B0600070205080204" pitchFamily="34" charset="-128"/>
            </a:endParaRPr>
          </a:p>
          <a:p>
            <a:endParaRPr lang="en-US" altLang="en-US" sz="2400">
              <a:ea typeface="ＭＳ Ｐゴシック" panose="020B0600070205080204" pitchFamily="34" charset="-128"/>
            </a:endParaRPr>
          </a:p>
          <a:p>
            <a:r>
              <a:rPr lang="en-US" altLang="en-US" sz="2400">
                <a:ea typeface="ＭＳ Ｐゴシック" panose="020B0600070205080204" pitchFamily="34" charset="-128"/>
              </a:rPr>
              <a:t>Hence, general orthogonal projection in 4D is</a:t>
            </a:r>
          </a:p>
        </p:txBody>
      </p:sp>
      <p:sp>
        <p:nvSpPr>
          <p:cNvPr id="159745" name="Slide Number Placeholder 3">
            <a:extLst>
              <a:ext uri="{FF2B5EF4-FFF2-40B4-BE49-F238E27FC236}">
                <a16:creationId xmlns:a16="http://schemas.microsoft.com/office/drawing/2014/main" id="{56EE0784-0493-3157-6E69-2CDED6C342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15DF69D5-BC47-394D-A999-9A7C36D75C9E}" type="slidenum">
              <a:rPr lang="es-ES" altLang="en-US" sz="1000"/>
              <a:pPr lvl="1">
                <a:spcBef>
                  <a:spcPct val="0"/>
                </a:spcBef>
                <a:buFontTx/>
                <a:buNone/>
              </a:pPr>
              <a:t>70</a:t>
            </a:fld>
            <a:endParaRPr lang="es-ES" altLang="en-US" sz="1000"/>
          </a:p>
        </p:txBody>
      </p:sp>
      <p:graphicFrame>
        <p:nvGraphicFramePr>
          <p:cNvPr id="159748" name="Object 2">
            <a:extLst>
              <a:ext uri="{FF2B5EF4-FFF2-40B4-BE49-F238E27FC236}">
                <a16:creationId xmlns:a16="http://schemas.microsoft.com/office/drawing/2014/main" id="{1AA3E2AD-A738-914C-DA1A-279392F8D016}"/>
              </a:ext>
            </a:extLst>
          </p:cNvPr>
          <p:cNvGraphicFramePr>
            <a:graphicFrameLocks noChangeAspect="1"/>
          </p:cNvGraphicFramePr>
          <p:nvPr/>
        </p:nvGraphicFramePr>
        <p:xfrm>
          <a:off x="2987675" y="2492375"/>
          <a:ext cx="1577975" cy="1600200"/>
        </p:xfrm>
        <a:graphic>
          <a:graphicData uri="http://schemas.openxmlformats.org/presentationml/2006/ole">
            <mc:AlternateContent xmlns:mc="http://schemas.openxmlformats.org/markup-compatibility/2006">
              <mc:Choice xmlns:v="urn:schemas-microsoft-com:vml" Requires="v">
                <p:oleObj name="Equation" r:id="rId3" imgW="20777200" imgH="21069300" progId="Equation.3">
                  <p:embed/>
                </p:oleObj>
              </mc:Choice>
              <mc:Fallback>
                <p:oleObj name="Equation" r:id="rId3" imgW="20777200" imgH="210693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492375"/>
                        <a:ext cx="1577975"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49" name="Text Box 5">
            <a:extLst>
              <a:ext uri="{FF2B5EF4-FFF2-40B4-BE49-F238E27FC236}">
                <a16:creationId xmlns:a16="http://schemas.microsoft.com/office/drawing/2014/main" id="{CD93A29B-6996-8A01-5115-6E41B5CBBF5A}"/>
              </a:ext>
            </a:extLst>
          </p:cNvPr>
          <p:cNvSpPr txBox="1">
            <a:spLocks noChangeArrowheads="1"/>
          </p:cNvSpPr>
          <p:nvPr/>
        </p:nvSpPr>
        <p:spPr bwMode="auto">
          <a:xfrm>
            <a:off x="1816100" y="3067050"/>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M</a:t>
            </a:r>
            <a:r>
              <a:rPr lang="en-US" altLang="en-US" sz="2400" baseline="-25000">
                <a:latin typeface="Times New Roman" panose="02020603050405020304" pitchFamily="18" charset="0"/>
              </a:rPr>
              <a:t>orth</a:t>
            </a:r>
            <a:r>
              <a:rPr lang="en-US" altLang="en-US" sz="2400">
                <a:latin typeface="Times New Roman" panose="02020603050405020304" pitchFamily="18" charset="0"/>
              </a:rPr>
              <a:t> = </a:t>
            </a:r>
          </a:p>
        </p:txBody>
      </p:sp>
      <p:sp>
        <p:nvSpPr>
          <p:cNvPr id="159750" name="Text Box 6">
            <a:extLst>
              <a:ext uri="{FF2B5EF4-FFF2-40B4-BE49-F238E27FC236}">
                <a16:creationId xmlns:a16="http://schemas.microsoft.com/office/drawing/2014/main" id="{A3D375DD-9B33-0656-0ABB-09BD13CA252A}"/>
              </a:ext>
            </a:extLst>
          </p:cNvPr>
          <p:cNvSpPr txBox="1">
            <a:spLocks noChangeArrowheads="1"/>
          </p:cNvSpPr>
          <p:nvPr/>
        </p:nvSpPr>
        <p:spPr bwMode="auto">
          <a:xfrm>
            <a:off x="827088" y="5013325"/>
            <a:ext cx="1684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P = M</a:t>
            </a:r>
            <a:r>
              <a:rPr lang="en-US" altLang="en-US" sz="2400" baseline="-25000">
                <a:latin typeface="Times New Roman" panose="02020603050405020304" pitchFamily="18" charset="0"/>
              </a:rPr>
              <a:t>orth</a:t>
            </a:r>
            <a:r>
              <a:rPr lang="en-US" altLang="en-US" sz="2400" b="1">
                <a:latin typeface="Times New Roman" panose="02020603050405020304" pitchFamily="18" charset="0"/>
              </a:rPr>
              <a:t>ST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51AD94BE-E1C7-0039-7ED8-4BC19FF2EF2D}"/>
              </a:ext>
            </a:extLst>
          </p:cNvPr>
          <p:cNvSpPr>
            <a:spLocks noGrp="1" noChangeArrowheads="1"/>
          </p:cNvSpPr>
          <p:nvPr>
            <p:ph type="title"/>
          </p:nvPr>
        </p:nvSpPr>
        <p:spPr>
          <a:xfrm>
            <a:off x="1371600" y="0"/>
            <a:ext cx="6248400" cy="1066800"/>
          </a:xfrm>
        </p:spPr>
        <p:txBody>
          <a:bodyPr/>
          <a:lstStyle/>
          <a:p>
            <a:pPr>
              <a:defRPr/>
            </a:pPr>
            <a:r>
              <a:rPr lang="en-US" altLang="en-US" sz="2800">
                <a:effectLst>
                  <a:outerShdw blurRad="38100" dist="38100" dir="2700000" algn="tl">
                    <a:srgbClr val="000000"/>
                  </a:outerShdw>
                </a:effectLst>
                <a:ea typeface="ＭＳ Ｐゴシック" panose="020B0600070205080204" pitchFamily="34" charset="-128"/>
              </a:rPr>
              <a:t>Producing Stereo Views</a:t>
            </a:r>
          </a:p>
        </p:txBody>
      </p:sp>
      <p:sp>
        <p:nvSpPr>
          <p:cNvPr id="161795" name="Rectangle 3">
            <a:extLst>
              <a:ext uri="{FF2B5EF4-FFF2-40B4-BE49-F238E27FC236}">
                <a16:creationId xmlns:a16="http://schemas.microsoft.com/office/drawing/2014/main" id="{EB288A8C-E5F1-50CF-6233-FDD9A3F25450}"/>
              </a:ext>
            </a:extLst>
          </p:cNvPr>
          <p:cNvSpPr>
            <a:spLocks noGrp="1" noChangeArrowheads="1"/>
          </p:cNvSpPr>
          <p:nvPr>
            <p:ph type="body" sz="half" idx="1"/>
          </p:nvPr>
        </p:nvSpPr>
        <p:spPr>
          <a:xfrm>
            <a:off x="611188" y="968375"/>
            <a:ext cx="8062912" cy="4724400"/>
          </a:xfrm>
        </p:spPr>
        <p:txBody>
          <a:bodyPr/>
          <a:lstStyle/>
          <a:p>
            <a:pPr>
              <a:buFontTx/>
              <a:buNone/>
            </a:pPr>
            <a:r>
              <a:rPr lang="en-US" altLang="en-US" sz="2400">
                <a:ea typeface="ＭＳ Ｐゴシック" panose="020B0600070205080204" pitchFamily="34" charset="-128"/>
              </a:rPr>
              <a:t>To make a stereo view, two pictures – a “left eye” and a “right eye” picture – are made using slightly different cameras.</a:t>
            </a:r>
          </a:p>
        </p:txBody>
      </p:sp>
      <p:graphicFrame>
        <p:nvGraphicFramePr>
          <p:cNvPr id="161796" name="Object 2">
            <a:extLst>
              <a:ext uri="{FF2B5EF4-FFF2-40B4-BE49-F238E27FC236}">
                <a16:creationId xmlns:a16="http://schemas.microsoft.com/office/drawing/2014/main" id="{77D16929-C93A-2A36-3C90-0AD3B4873AEB}"/>
              </a:ext>
            </a:extLst>
          </p:cNvPr>
          <p:cNvGraphicFramePr>
            <a:graphicFrameLocks noGrp="1" noChangeAspect="1"/>
          </p:cNvGraphicFramePr>
          <p:nvPr>
            <p:ph sz="half" idx="2"/>
          </p:nvPr>
        </p:nvGraphicFramePr>
        <p:xfrm>
          <a:off x="2411413" y="1989138"/>
          <a:ext cx="4608512" cy="3074987"/>
        </p:xfrm>
        <a:graphic>
          <a:graphicData uri="http://schemas.openxmlformats.org/presentationml/2006/ole">
            <mc:AlternateContent xmlns:mc="http://schemas.openxmlformats.org/markup-compatibility/2006">
              <mc:Choice xmlns:v="urn:schemas-microsoft-com:vml" Requires="v">
                <p:oleObj name="Bit Eşlem Resmi" r:id="rId3" imgW="3549650" imgH="2368550" progId="Paint.Picture">
                  <p:embed/>
                </p:oleObj>
              </mc:Choice>
              <mc:Fallback>
                <p:oleObj name="Bit Eşlem Resmi" r:id="rId3" imgW="3549650" imgH="23685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989138"/>
                        <a:ext cx="4608512" cy="307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793" name="Slide Number Placeholder 4">
            <a:extLst>
              <a:ext uri="{FF2B5EF4-FFF2-40B4-BE49-F238E27FC236}">
                <a16:creationId xmlns:a16="http://schemas.microsoft.com/office/drawing/2014/main" id="{3B323E8E-CD55-D6CE-8E39-96D80CCCA1C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01FB3084-510F-BE4E-AE8C-6BD57DDF51F4}" type="slidenum">
              <a:rPr lang="es-ES" altLang="en-US" sz="1000"/>
              <a:pPr lvl="1">
                <a:spcBef>
                  <a:spcPct val="0"/>
                </a:spcBef>
                <a:buFontTx/>
                <a:buNone/>
              </a:pPr>
              <a:t>71</a:t>
            </a:fld>
            <a:endParaRPr lang="es-ES" altLang="en-US" sz="1000"/>
          </a:p>
        </p:txBody>
      </p:sp>
      <p:sp>
        <p:nvSpPr>
          <p:cNvPr id="465925" name="Text Box 5">
            <a:extLst>
              <a:ext uri="{FF2B5EF4-FFF2-40B4-BE49-F238E27FC236}">
                <a16:creationId xmlns:a16="http://schemas.microsoft.com/office/drawing/2014/main" id="{CE770DA0-554F-A3DF-14A9-0CF60DBD984E}"/>
              </a:ext>
            </a:extLst>
          </p:cNvPr>
          <p:cNvSpPr txBox="1">
            <a:spLocks noChangeArrowheads="1"/>
          </p:cNvSpPr>
          <p:nvPr/>
        </p:nvSpPr>
        <p:spPr bwMode="auto">
          <a:xfrm>
            <a:off x="284163" y="5084763"/>
            <a:ext cx="860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The cameras have the same </a:t>
            </a:r>
            <a:r>
              <a:rPr lang="en-US" altLang="en-US" sz="2400" i="1">
                <a:latin typeface="Times New Roman" panose="02020603050405020304" pitchFamily="18" charset="0"/>
              </a:rPr>
              <a:t>LookAt</a:t>
            </a:r>
            <a:r>
              <a:rPr lang="en-US" altLang="en-US" sz="2400">
                <a:latin typeface="Times New Roman" panose="02020603050405020304" pitchFamily="18" charset="0"/>
              </a:rPr>
              <a:t> point, but different eye positions.</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5925"/>
                                        </p:tgtEl>
                                        <p:attrNameLst>
                                          <p:attrName>style.visibility</p:attrName>
                                        </p:attrNameLst>
                                      </p:cBhvr>
                                      <p:to>
                                        <p:strVal val="visible"/>
                                      </p:to>
                                    </p:set>
                                    <p:animEffect transition="in" filter="box(in)">
                                      <p:cBhvr>
                                        <p:cTn id="7" dur="500"/>
                                        <p:tgtEl>
                                          <p:spTgt spid="465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946" name="Object 2">
            <a:extLst>
              <a:ext uri="{FF2B5EF4-FFF2-40B4-BE49-F238E27FC236}">
                <a16:creationId xmlns:a16="http://schemas.microsoft.com/office/drawing/2014/main" id="{DD07259B-AFE1-1763-1CB4-35F13611CA41}"/>
              </a:ext>
            </a:extLst>
          </p:cNvPr>
          <p:cNvGraphicFramePr>
            <a:graphicFrameLocks noGrp="1" noChangeAspect="1"/>
          </p:cNvGraphicFramePr>
          <p:nvPr>
            <p:ph/>
          </p:nvPr>
        </p:nvGraphicFramePr>
        <p:xfrm>
          <a:off x="3321050" y="2359025"/>
          <a:ext cx="2501900" cy="1758950"/>
        </p:xfrm>
        <a:graphic>
          <a:graphicData uri="http://schemas.openxmlformats.org/presentationml/2006/ole">
            <mc:AlternateContent xmlns:mc="http://schemas.openxmlformats.org/markup-compatibility/2006">
              <mc:Choice xmlns:v="urn:schemas-microsoft-com:vml" Requires="v">
                <p:oleObj name="Bit Eşlem Resmi" r:id="rId3" imgW="2501900" imgH="1758950" progId="Paint.Picture">
                  <p:embed/>
                </p:oleObj>
              </mc:Choice>
              <mc:Fallback>
                <p:oleObj name="Bit Eşlem Resmi" r:id="rId3" imgW="2501900" imgH="17589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1050" y="2359025"/>
                        <a:ext cx="25019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1" name="Slide Number Placeholder 2">
            <a:extLst>
              <a:ext uri="{FF2B5EF4-FFF2-40B4-BE49-F238E27FC236}">
                <a16:creationId xmlns:a16="http://schemas.microsoft.com/office/drawing/2014/main" id="{A27EF941-05AD-2AB3-F202-09DC7DC82A1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FBC228E1-C613-094C-B490-4BEBDEED4990}" type="slidenum">
              <a:rPr lang="es-ES" altLang="en-US" sz="1000"/>
              <a:pPr lvl="1">
                <a:spcBef>
                  <a:spcPct val="0"/>
                </a:spcBef>
                <a:buFontTx/>
                <a:buNone/>
              </a:pPr>
              <a:t>72</a:t>
            </a:fld>
            <a:endParaRPr lang="es-ES" altLang="en-US" sz="1000"/>
          </a:p>
        </p:txBody>
      </p:sp>
      <p:sp>
        <p:nvSpPr>
          <p:cNvPr id="163843" name="Text Box 3">
            <a:extLst>
              <a:ext uri="{FF2B5EF4-FFF2-40B4-BE49-F238E27FC236}">
                <a16:creationId xmlns:a16="http://schemas.microsoft.com/office/drawing/2014/main" id="{4B19AD63-3A2A-6A85-783F-A7A54BB7E52B}"/>
              </a:ext>
            </a:extLst>
          </p:cNvPr>
          <p:cNvSpPr txBox="1">
            <a:spLocks noChangeArrowheads="1"/>
          </p:cNvSpPr>
          <p:nvPr/>
        </p:nvSpPr>
        <p:spPr bwMode="auto">
          <a:xfrm>
            <a:off x="2051050" y="692150"/>
            <a:ext cx="5002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Where do we put the left and right eye?</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6946"/>
                                        </p:tgtEl>
                                        <p:attrNameLst>
                                          <p:attrName>style.visibility</p:attrName>
                                        </p:attrNameLst>
                                      </p:cBhvr>
                                      <p:to>
                                        <p:strVal val="visible"/>
                                      </p:to>
                                    </p:set>
                                    <p:animEffect transition="in" filter="box(in)">
                                      <p:cBhvr>
                                        <p:cTn id="7" dur="500"/>
                                        <p:tgtEl>
                                          <p:spTgt spid="466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CD9E23A4-905D-BBF4-BAA5-A8A8889B7EF4}"/>
              </a:ext>
            </a:extLst>
          </p:cNvPr>
          <p:cNvSpPr>
            <a:spLocks noGrp="1" noChangeArrowheads="1"/>
          </p:cNvSpPr>
          <p:nvPr>
            <p:ph type="title"/>
          </p:nvPr>
        </p:nvSpPr>
        <p:spPr>
          <a:xfrm>
            <a:off x="1371600" y="228600"/>
            <a:ext cx="7010400" cy="1066800"/>
          </a:xfrm>
        </p:spPr>
        <p:txBody>
          <a:bodyPr/>
          <a:lstStyle/>
          <a:p>
            <a:r>
              <a:rPr lang="en-US" altLang="en-US" sz="2800">
                <a:ea typeface="ＭＳ Ｐゴシック" panose="020B0600070205080204" pitchFamily="34" charset="-128"/>
              </a:rPr>
              <a:t>Taxonomy of Planar Geometric Projections</a:t>
            </a:r>
          </a:p>
        </p:txBody>
      </p:sp>
      <p:sp>
        <p:nvSpPr>
          <p:cNvPr id="165894" name="Text Box 6">
            <a:extLst>
              <a:ext uri="{FF2B5EF4-FFF2-40B4-BE49-F238E27FC236}">
                <a16:creationId xmlns:a16="http://schemas.microsoft.com/office/drawing/2014/main" id="{9A32B696-FDA0-8B14-7A59-DAFF7163BA8F}"/>
              </a:ext>
            </a:extLst>
          </p:cNvPr>
          <p:cNvSpPr>
            <a:spLocks noGrp="1" noChangeArrowheads="1"/>
          </p:cNvSpPr>
          <p:nvPr>
            <p:ph idx="1"/>
          </p:nvPr>
        </p:nvSpPr>
        <p:spPr>
          <a:xfrm>
            <a:off x="2246313" y="2560638"/>
            <a:ext cx="1219200" cy="533400"/>
          </a:xfrm>
          <a:noFill/>
        </p:spPr>
        <p:txBody>
          <a:bodyPr/>
          <a:lstStyle/>
          <a:p>
            <a:pPr>
              <a:spcBef>
                <a:spcPct val="0"/>
              </a:spcBef>
              <a:buFontTx/>
              <a:buNone/>
            </a:pPr>
            <a:r>
              <a:rPr lang="en-US" altLang="en-US" sz="2000">
                <a:ea typeface="ＭＳ Ｐゴシック" panose="020B0600070205080204" pitchFamily="34" charset="-128"/>
              </a:rPr>
              <a:t>parallel</a:t>
            </a:r>
          </a:p>
        </p:txBody>
      </p:sp>
      <p:sp>
        <p:nvSpPr>
          <p:cNvPr id="165889" name="Slide Number Placeholder 3">
            <a:extLst>
              <a:ext uri="{FF2B5EF4-FFF2-40B4-BE49-F238E27FC236}">
                <a16:creationId xmlns:a16="http://schemas.microsoft.com/office/drawing/2014/main" id="{1B899072-95B8-DF75-EA6B-AC770F919F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DE23B830-658A-5148-917B-AEF5E202B13D}" type="slidenum">
              <a:rPr lang="es-ES" altLang="en-US" sz="1000"/>
              <a:pPr lvl="1">
                <a:spcBef>
                  <a:spcPct val="0"/>
                </a:spcBef>
                <a:buFontTx/>
                <a:buNone/>
              </a:pPr>
              <a:t>73</a:t>
            </a:fld>
            <a:endParaRPr lang="es-ES" altLang="en-US" sz="1000"/>
          </a:p>
        </p:txBody>
      </p:sp>
      <p:sp>
        <p:nvSpPr>
          <p:cNvPr id="165891" name="Line 3">
            <a:extLst>
              <a:ext uri="{FF2B5EF4-FFF2-40B4-BE49-F238E27FC236}">
                <a16:creationId xmlns:a16="http://schemas.microsoft.com/office/drawing/2014/main" id="{9CBB44A8-0A2A-05E9-ABD4-83267C2F9C6E}"/>
              </a:ext>
            </a:extLst>
          </p:cNvPr>
          <p:cNvSpPr>
            <a:spLocks noChangeShapeType="1"/>
          </p:cNvSpPr>
          <p:nvPr/>
        </p:nvSpPr>
        <p:spPr bwMode="auto">
          <a:xfrm>
            <a:off x="2779713" y="2103438"/>
            <a:ext cx="3581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892" name="Line 4">
            <a:extLst>
              <a:ext uri="{FF2B5EF4-FFF2-40B4-BE49-F238E27FC236}">
                <a16:creationId xmlns:a16="http://schemas.microsoft.com/office/drawing/2014/main" id="{4EB79845-DE69-5DC4-F52B-BB149BB8ABB9}"/>
              </a:ext>
            </a:extLst>
          </p:cNvPr>
          <p:cNvSpPr>
            <a:spLocks noChangeShapeType="1"/>
          </p:cNvSpPr>
          <p:nvPr/>
        </p:nvSpPr>
        <p:spPr bwMode="auto">
          <a:xfrm>
            <a:off x="2779713" y="2103438"/>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893" name="Line 5">
            <a:extLst>
              <a:ext uri="{FF2B5EF4-FFF2-40B4-BE49-F238E27FC236}">
                <a16:creationId xmlns:a16="http://schemas.microsoft.com/office/drawing/2014/main" id="{1EDADDB3-4DB5-4492-2017-FBF00997E999}"/>
              </a:ext>
            </a:extLst>
          </p:cNvPr>
          <p:cNvSpPr>
            <a:spLocks noChangeShapeType="1"/>
          </p:cNvSpPr>
          <p:nvPr/>
        </p:nvSpPr>
        <p:spPr bwMode="auto">
          <a:xfrm>
            <a:off x="6361113" y="2103438"/>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895" name="Text Box 7">
            <a:extLst>
              <a:ext uri="{FF2B5EF4-FFF2-40B4-BE49-F238E27FC236}">
                <a16:creationId xmlns:a16="http://schemas.microsoft.com/office/drawing/2014/main" id="{742520F6-8BFC-743D-78B7-6C886B8C2EC5}"/>
              </a:ext>
            </a:extLst>
          </p:cNvPr>
          <p:cNvSpPr txBox="1">
            <a:spLocks noChangeArrowheads="1"/>
          </p:cNvSpPr>
          <p:nvPr/>
        </p:nvSpPr>
        <p:spPr bwMode="auto">
          <a:xfrm>
            <a:off x="5653088" y="2608263"/>
            <a:ext cx="1482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perspective</a:t>
            </a:r>
          </a:p>
        </p:txBody>
      </p:sp>
      <p:sp>
        <p:nvSpPr>
          <p:cNvPr id="165896" name="Line 8">
            <a:extLst>
              <a:ext uri="{FF2B5EF4-FFF2-40B4-BE49-F238E27FC236}">
                <a16:creationId xmlns:a16="http://schemas.microsoft.com/office/drawing/2014/main" id="{BDE9D1B5-A985-298F-F99A-14C04A59FE60}"/>
              </a:ext>
            </a:extLst>
          </p:cNvPr>
          <p:cNvSpPr>
            <a:spLocks noChangeShapeType="1"/>
          </p:cNvSpPr>
          <p:nvPr/>
        </p:nvSpPr>
        <p:spPr bwMode="auto">
          <a:xfrm>
            <a:off x="2779713" y="2941638"/>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897" name="Line 9">
            <a:extLst>
              <a:ext uri="{FF2B5EF4-FFF2-40B4-BE49-F238E27FC236}">
                <a16:creationId xmlns:a16="http://schemas.microsoft.com/office/drawing/2014/main" id="{76F1ECCB-ADB7-E1D7-E882-5E32D9213D6B}"/>
              </a:ext>
            </a:extLst>
          </p:cNvPr>
          <p:cNvSpPr>
            <a:spLocks noChangeShapeType="1"/>
          </p:cNvSpPr>
          <p:nvPr/>
        </p:nvSpPr>
        <p:spPr bwMode="auto">
          <a:xfrm>
            <a:off x="1255713" y="3551238"/>
            <a:ext cx="3124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898" name="Line 10">
            <a:extLst>
              <a:ext uri="{FF2B5EF4-FFF2-40B4-BE49-F238E27FC236}">
                <a16:creationId xmlns:a16="http://schemas.microsoft.com/office/drawing/2014/main" id="{748DD70C-DB4F-17F1-0210-08D9D35228C0}"/>
              </a:ext>
            </a:extLst>
          </p:cNvPr>
          <p:cNvSpPr>
            <a:spLocks noChangeShapeType="1"/>
          </p:cNvSpPr>
          <p:nvPr/>
        </p:nvSpPr>
        <p:spPr bwMode="auto">
          <a:xfrm>
            <a:off x="6361113" y="2941638"/>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899" name="Line 11">
            <a:extLst>
              <a:ext uri="{FF2B5EF4-FFF2-40B4-BE49-F238E27FC236}">
                <a16:creationId xmlns:a16="http://schemas.microsoft.com/office/drawing/2014/main" id="{B34C8366-7970-CFCB-6F8F-5F952A6B856F}"/>
              </a:ext>
            </a:extLst>
          </p:cNvPr>
          <p:cNvSpPr>
            <a:spLocks noChangeShapeType="1"/>
          </p:cNvSpPr>
          <p:nvPr/>
        </p:nvSpPr>
        <p:spPr bwMode="auto">
          <a:xfrm>
            <a:off x="4760913" y="3551238"/>
            <a:ext cx="3124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00" name="Line 12">
            <a:extLst>
              <a:ext uri="{FF2B5EF4-FFF2-40B4-BE49-F238E27FC236}">
                <a16:creationId xmlns:a16="http://schemas.microsoft.com/office/drawing/2014/main" id="{2C23234E-5A3B-7EC3-2B28-B3B3F171164B}"/>
              </a:ext>
            </a:extLst>
          </p:cNvPr>
          <p:cNvSpPr>
            <a:spLocks noChangeShapeType="1"/>
          </p:cNvSpPr>
          <p:nvPr/>
        </p:nvSpPr>
        <p:spPr bwMode="auto">
          <a:xfrm>
            <a:off x="1255713" y="3551238"/>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01" name="Line 13">
            <a:extLst>
              <a:ext uri="{FF2B5EF4-FFF2-40B4-BE49-F238E27FC236}">
                <a16:creationId xmlns:a16="http://schemas.microsoft.com/office/drawing/2014/main" id="{D7643329-DFB0-42A4-3784-843883860B27}"/>
              </a:ext>
            </a:extLst>
          </p:cNvPr>
          <p:cNvSpPr>
            <a:spLocks noChangeShapeType="1"/>
          </p:cNvSpPr>
          <p:nvPr/>
        </p:nvSpPr>
        <p:spPr bwMode="auto">
          <a:xfrm>
            <a:off x="4379913" y="3551238"/>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02" name="Text Box 14">
            <a:extLst>
              <a:ext uri="{FF2B5EF4-FFF2-40B4-BE49-F238E27FC236}">
                <a16:creationId xmlns:a16="http://schemas.microsoft.com/office/drawing/2014/main" id="{2FD4FA17-DEAE-24EA-158B-2239D35EB128}"/>
              </a:ext>
            </a:extLst>
          </p:cNvPr>
          <p:cNvSpPr txBox="1">
            <a:spLocks noChangeArrowheads="1"/>
          </p:cNvSpPr>
          <p:nvPr/>
        </p:nvSpPr>
        <p:spPr bwMode="auto">
          <a:xfrm>
            <a:off x="1941513" y="4160838"/>
            <a:ext cx="190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axonometric</a:t>
            </a:r>
          </a:p>
        </p:txBody>
      </p:sp>
      <p:sp>
        <p:nvSpPr>
          <p:cNvPr id="165903" name="Text Box 15">
            <a:extLst>
              <a:ext uri="{FF2B5EF4-FFF2-40B4-BE49-F238E27FC236}">
                <a16:creationId xmlns:a16="http://schemas.microsoft.com/office/drawing/2014/main" id="{F3982933-3A62-F96F-1930-EE9B409A618D}"/>
              </a:ext>
            </a:extLst>
          </p:cNvPr>
          <p:cNvSpPr txBox="1">
            <a:spLocks noChangeArrowheads="1"/>
          </p:cNvSpPr>
          <p:nvPr/>
        </p:nvSpPr>
        <p:spPr bwMode="auto">
          <a:xfrm>
            <a:off x="341313" y="4084638"/>
            <a:ext cx="205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  multiview</a:t>
            </a:r>
          </a:p>
          <a:p>
            <a:pPr>
              <a:spcBef>
                <a:spcPct val="0"/>
              </a:spcBef>
              <a:buFontTx/>
              <a:buNone/>
            </a:pPr>
            <a:r>
              <a:rPr lang="en-US" altLang="en-US" sz="2000"/>
              <a:t>orthographic</a:t>
            </a:r>
          </a:p>
        </p:txBody>
      </p:sp>
      <p:sp>
        <p:nvSpPr>
          <p:cNvPr id="165904" name="Text Box 16">
            <a:extLst>
              <a:ext uri="{FF2B5EF4-FFF2-40B4-BE49-F238E27FC236}">
                <a16:creationId xmlns:a16="http://schemas.microsoft.com/office/drawing/2014/main" id="{7D10E073-9827-129D-FB7D-D1EC3FA457A2}"/>
              </a:ext>
            </a:extLst>
          </p:cNvPr>
          <p:cNvSpPr txBox="1">
            <a:spLocks noChangeArrowheads="1"/>
          </p:cNvSpPr>
          <p:nvPr/>
        </p:nvSpPr>
        <p:spPr bwMode="auto">
          <a:xfrm>
            <a:off x="3846513" y="4160838"/>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oblique</a:t>
            </a:r>
          </a:p>
        </p:txBody>
      </p:sp>
      <p:sp>
        <p:nvSpPr>
          <p:cNvPr id="165905" name="Line 17">
            <a:extLst>
              <a:ext uri="{FF2B5EF4-FFF2-40B4-BE49-F238E27FC236}">
                <a16:creationId xmlns:a16="http://schemas.microsoft.com/office/drawing/2014/main" id="{6E3E751C-4948-62B9-9C89-2EEC677BF908}"/>
              </a:ext>
            </a:extLst>
          </p:cNvPr>
          <p:cNvSpPr>
            <a:spLocks noChangeShapeType="1"/>
          </p:cNvSpPr>
          <p:nvPr/>
        </p:nvSpPr>
        <p:spPr bwMode="auto">
          <a:xfrm>
            <a:off x="2779713" y="3551238"/>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06" name="Line 18">
            <a:extLst>
              <a:ext uri="{FF2B5EF4-FFF2-40B4-BE49-F238E27FC236}">
                <a16:creationId xmlns:a16="http://schemas.microsoft.com/office/drawing/2014/main" id="{6FB83A1A-53D2-1109-7337-2DC40D2001F1}"/>
              </a:ext>
            </a:extLst>
          </p:cNvPr>
          <p:cNvSpPr>
            <a:spLocks noChangeShapeType="1"/>
          </p:cNvSpPr>
          <p:nvPr/>
        </p:nvSpPr>
        <p:spPr bwMode="auto">
          <a:xfrm>
            <a:off x="2779713" y="4541838"/>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07" name="Line 19">
            <a:extLst>
              <a:ext uri="{FF2B5EF4-FFF2-40B4-BE49-F238E27FC236}">
                <a16:creationId xmlns:a16="http://schemas.microsoft.com/office/drawing/2014/main" id="{789AC543-2098-7666-57B8-035FD68DCDEB}"/>
              </a:ext>
            </a:extLst>
          </p:cNvPr>
          <p:cNvSpPr>
            <a:spLocks noChangeShapeType="1"/>
          </p:cNvSpPr>
          <p:nvPr/>
        </p:nvSpPr>
        <p:spPr bwMode="auto">
          <a:xfrm>
            <a:off x="1255713" y="4922838"/>
            <a:ext cx="3124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08" name="Line 20">
            <a:extLst>
              <a:ext uri="{FF2B5EF4-FFF2-40B4-BE49-F238E27FC236}">
                <a16:creationId xmlns:a16="http://schemas.microsoft.com/office/drawing/2014/main" id="{DC6765EC-CB36-C5ED-0FCC-0C5CC40E6CF2}"/>
              </a:ext>
            </a:extLst>
          </p:cNvPr>
          <p:cNvSpPr>
            <a:spLocks noChangeShapeType="1"/>
          </p:cNvSpPr>
          <p:nvPr/>
        </p:nvSpPr>
        <p:spPr bwMode="auto">
          <a:xfrm>
            <a:off x="1255713" y="4922838"/>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09" name="Line 21">
            <a:extLst>
              <a:ext uri="{FF2B5EF4-FFF2-40B4-BE49-F238E27FC236}">
                <a16:creationId xmlns:a16="http://schemas.microsoft.com/office/drawing/2014/main" id="{EAA13755-B543-B609-C74C-E8C59E2FB9A7}"/>
              </a:ext>
            </a:extLst>
          </p:cNvPr>
          <p:cNvSpPr>
            <a:spLocks noChangeShapeType="1"/>
          </p:cNvSpPr>
          <p:nvPr/>
        </p:nvSpPr>
        <p:spPr bwMode="auto">
          <a:xfrm>
            <a:off x="2779713" y="4922838"/>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10" name="Line 22">
            <a:extLst>
              <a:ext uri="{FF2B5EF4-FFF2-40B4-BE49-F238E27FC236}">
                <a16:creationId xmlns:a16="http://schemas.microsoft.com/office/drawing/2014/main" id="{A65C5080-EC5F-E2F1-1D34-5D3F70079D7B}"/>
              </a:ext>
            </a:extLst>
          </p:cNvPr>
          <p:cNvSpPr>
            <a:spLocks noChangeShapeType="1"/>
          </p:cNvSpPr>
          <p:nvPr/>
        </p:nvSpPr>
        <p:spPr bwMode="auto">
          <a:xfrm>
            <a:off x="4379913" y="4922838"/>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11" name="Text Box 23">
            <a:extLst>
              <a:ext uri="{FF2B5EF4-FFF2-40B4-BE49-F238E27FC236}">
                <a16:creationId xmlns:a16="http://schemas.microsoft.com/office/drawing/2014/main" id="{B0BAF514-49ED-64EF-7AD7-32D21F9D586B}"/>
              </a:ext>
            </a:extLst>
          </p:cNvPr>
          <p:cNvSpPr txBox="1">
            <a:spLocks noChangeArrowheads="1"/>
          </p:cNvSpPr>
          <p:nvPr/>
        </p:nvSpPr>
        <p:spPr bwMode="auto">
          <a:xfrm>
            <a:off x="493713" y="530383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isometric</a:t>
            </a:r>
          </a:p>
        </p:txBody>
      </p:sp>
      <p:sp>
        <p:nvSpPr>
          <p:cNvPr id="165912" name="Text Box 24">
            <a:extLst>
              <a:ext uri="{FF2B5EF4-FFF2-40B4-BE49-F238E27FC236}">
                <a16:creationId xmlns:a16="http://schemas.microsoft.com/office/drawing/2014/main" id="{8A232C0F-CC2F-A77E-5BF6-93F052012E86}"/>
              </a:ext>
            </a:extLst>
          </p:cNvPr>
          <p:cNvSpPr txBox="1">
            <a:spLocks noChangeArrowheads="1"/>
          </p:cNvSpPr>
          <p:nvPr/>
        </p:nvSpPr>
        <p:spPr bwMode="auto">
          <a:xfrm>
            <a:off x="2246313" y="5303838"/>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dimetric</a:t>
            </a:r>
          </a:p>
        </p:txBody>
      </p:sp>
      <p:sp>
        <p:nvSpPr>
          <p:cNvPr id="165913" name="Text Box 25">
            <a:extLst>
              <a:ext uri="{FF2B5EF4-FFF2-40B4-BE49-F238E27FC236}">
                <a16:creationId xmlns:a16="http://schemas.microsoft.com/office/drawing/2014/main" id="{8180B073-D7A8-818B-0B5E-BFF8259C43D6}"/>
              </a:ext>
            </a:extLst>
          </p:cNvPr>
          <p:cNvSpPr txBox="1">
            <a:spLocks noChangeArrowheads="1"/>
          </p:cNvSpPr>
          <p:nvPr/>
        </p:nvSpPr>
        <p:spPr bwMode="auto">
          <a:xfrm>
            <a:off x="3846513" y="5303838"/>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trimetric</a:t>
            </a:r>
          </a:p>
        </p:txBody>
      </p:sp>
      <p:sp>
        <p:nvSpPr>
          <p:cNvPr id="165914" name="Line 26">
            <a:extLst>
              <a:ext uri="{FF2B5EF4-FFF2-40B4-BE49-F238E27FC236}">
                <a16:creationId xmlns:a16="http://schemas.microsoft.com/office/drawing/2014/main" id="{449CD514-7ECE-B7E5-D5C7-3655808975F6}"/>
              </a:ext>
            </a:extLst>
          </p:cNvPr>
          <p:cNvSpPr>
            <a:spLocks noChangeShapeType="1"/>
          </p:cNvSpPr>
          <p:nvPr/>
        </p:nvSpPr>
        <p:spPr bwMode="auto">
          <a:xfrm>
            <a:off x="4760913" y="3551238"/>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15" name="Line 27">
            <a:extLst>
              <a:ext uri="{FF2B5EF4-FFF2-40B4-BE49-F238E27FC236}">
                <a16:creationId xmlns:a16="http://schemas.microsoft.com/office/drawing/2014/main" id="{91A29DA0-67A3-88D2-4A4A-96C196B48676}"/>
              </a:ext>
            </a:extLst>
          </p:cNvPr>
          <p:cNvSpPr>
            <a:spLocks noChangeShapeType="1"/>
          </p:cNvSpPr>
          <p:nvPr/>
        </p:nvSpPr>
        <p:spPr bwMode="auto">
          <a:xfrm>
            <a:off x="6361113" y="3551238"/>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16" name="Line 28">
            <a:extLst>
              <a:ext uri="{FF2B5EF4-FFF2-40B4-BE49-F238E27FC236}">
                <a16:creationId xmlns:a16="http://schemas.microsoft.com/office/drawing/2014/main" id="{467AA480-62DE-431F-BBA9-797990AB19D1}"/>
              </a:ext>
            </a:extLst>
          </p:cNvPr>
          <p:cNvSpPr>
            <a:spLocks noChangeShapeType="1"/>
          </p:cNvSpPr>
          <p:nvPr/>
        </p:nvSpPr>
        <p:spPr bwMode="auto">
          <a:xfrm>
            <a:off x="7885113" y="3551238"/>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5917" name="Text Box 29">
            <a:extLst>
              <a:ext uri="{FF2B5EF4-FFF2-40B4-BE49-F238E27FC236}">
                <a16:creationId xmlns:a16="http://schemas.microsoft.com/office/drawing/2014/main" id="{1FE74DD4-1083-A3B3-9A80-FB54885EB2CC}"/>
              </a:ext>
            </a:extLst>
          </p:cNvPr>
          <p:cNvSpPr txBox="1">
            <a:spLocks noChangeArrowheads="1"/>
          </p:cNvSpPr>
          <p:nvPr/>
        </p:nvSpPr>
        <p:spPr bwMode="auto">
          <a:xfrm>
            <a:off x="5751513" y="3856038"/>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2 point</a:t>
            </a:r>
          </a:p>
        </p:txBody>
      </p:sp>
      <p:sp>
        <p:nvSpPr>
          <p:cNvPr id="165918" name="Text Box 30">
            <a:extLst>
              <a:ext uri="{FF2B5EF4-FFF2-40B4-BE49-F238E27FC236}">
                <a16:creationId xmlns:a16="http://schemas.microsoft.com/office/drawing/2014/main" id="{4871B81B-E607-8920-906D-2A9478A00D0B}"/>
              </a:ext>
            </a:extLst>
          </p:cNvPr>
          <p:cNvSpPr txBox="1">
            <a:spLocks noChangeArrowheads="1"/>
          </p:cNvSpPr>
          <p:nvPr/>
        </p:nvSpPr>
        <p:spPr bwMode="auto">
          <a:xfrm>
            <a:off x="4303713" y="3856038"/>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1 point</a:t>
            </a:r>
          </a:p>
        </p:txBody>
      </p:sp>
      <p:sp>
        <p:nvSpPr>
          <p:cNvPr id="165919" name="Text Box 31">
            <a:extLst>
              <a:ext uri="{FF2B5EF4-FFF2-40B4-BE49-F238E27FC236}">
                <a16:creationId xmlns:a16="http://schemas.microsoft.com/office/drawing/2014/main" id="{0267B9F5-1636-D6DB-2AFB-0B9CCDF18122}"/>
              </a:ext>
            </a:extLst>
          </p:cNvPr>
          <p:cNvSpPr txBox="1">
            <a:spLocks noChangeArrowheads="1"/>
          </p:cNvSpPr>
          <p:nvPr/>
        </p:nvSpPr>
        <p:spPr bwMode="auto">
          <a:xfrm>
            <a:off x="7275513" y="3856038"/>
            <a:ext cx="121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3 point</a:t>
            </a:r>
          </a:p>
        </p:txBody>
      </p:sp>
      <p:sp>
        <p:nvSpPr>
          <p:cNvPr id="165920" name="Text Box 32">
            <a:extLst>
              <a:ext uri="{FF2B5EF4-FFF2-40B4-BE49-F238E27FC236}">
                <a16:creationId xmlns:a16="http://schemas.microsoft.com/office/drawing/2014/main" id="{4555761A-9F5B-1836-60F2-CCAF5F9B87D8}"/>
              </a:ext>
            </a:extLst>
          </p:cNvPr>
          <p:cNvSpPr txBox="1">
            <a:spLocks noChangeArrowheads="1"/>
          </p:cNvSpPr>
          <p:nvPr/>
        </p:nvSpPr>
        <p:spPr bwMode="auto">
          <a:xfrm>
            <a:off x="2627313" y="1341438"/>
            <a:ext cx="403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2075" tIns="46038" rIns="92075" bIns="46038"/>
          <a:lstStyle>
            <a:lvl1pPr marL="190500" indent="-19050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planar geometric projections</a:t>
            </a:r>
          </a:p>
        </p:txBody>
      </p:sp>
      <p:sp>
        <p:nvSpPr>
          <p:cNvPr id="165921" name="Line 33">
            <a:extLst>
              <a:ext uri="{FF2B5EF4-FFF2-40B4-BE49-F238E27FC236}">
                <a16:creationId xmlns:a16="http://schemas.microsoft.com/office/drawing/2014/main" id="{C921F6EA-5AC0-9AF3-2736-03D7235DEBDA}"/>
              </a:ext>
            </a:extLst>
          </p:cNvPr>
          <p:cNvSpPr>
            <a:spLocks noChangeShapeType="1"/>
          </p:cNvSpPr>
          <p:nvPr/>
        </p:nvSpPr>
        <p:spPr bwMode="auto">
          <a:xfrm>
            <a:off x="4456113" y="1722438"/>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0290C5F7-BA9F-3B0C-1B2A-35743BBBE511}"/>
              </a:ext>
            </a:extLst>
          </p:cNvPr>
          <p:cNvSpPr>
            <a:spLocks noGrp="1" noChangeArrowheads="1"/>
          </p:cNvSpPr>
          <p:nvPr>
            <p:ph type="title"/>
          </p:nvPr>
        </p:nvSpPr>
        <p:spPr/>
        <p:txBody>
          <a:bodyPr/>
          <a:lstStyle/>
          <a:p>
            <a:r>
              <a:rPr lang="en-US" altLang="en-US" sz="2800">
                <a:ea typeface="ＭＳ Ｐゴシック" panose="020B0600070205080204" pitchFamily="34" charset="-128"/>
              </a:rPr>
              <a:t>Vanishing Points</a:t>
            </a:r>
          </a:p>
        </p:txBody>
      </p:sp>
      <p:sp>
        <p:nvSpPr>
          <p:cNvPr id="167939" name="Rectangle 3">
            <a:extLst>
              <a:ext uri="{FF2B5EF4-FFF2-40B4-BE49-F238E27FC236}">
                <a16:creationId xmlns:a16="http://schemas.microsoft.com/office/drawing/2014/main" id="{DD9D410E-A7BD-F760-6B7A-5E44E15777EF}"/>
              </a:ext>
            </a:extLst>
          </p:cNvPr>
          <p:cNvSpPr>
            <a:spLocks noGrp="1" noChangeArrowheads="1"/>
          </p:cNvSpPr>
          <p:nvPr>
            <p:ph idx="1"/>
          </p:nvPr>
        </p:nvSpPr>
        <p:spPr/>
        <p:txBody>
          <a:bodyPr/>
          <a:lstStyle/>
          <a:p>
            <a:r>
              <a:rPr lang="en-US" altLang="en-US" sz="2400">
                <a:ea typeface="ＭＳ Ｐゴシック" panose="020B0600070205080204" pitchFamily="34" charset="-128"/>
              </a:rPr>
              <a:t>Parallel lines (not parallel to the projection plan) on the object converge at a single point in the projection (the </a:t>
            </a:r>
            <a:r>
              <a:rPr lang="en-US" altLang="en-US" sz="2400" i="1">
                <a:ea typeface="ＭＳ Ｐゴシック" panose="020B0600070205080204" pitchFamily="34" charset="-128"/>
              </a:rPr>
              <a:t>vanishing point</a:t>
            </a:r>
            <a:r>
              <a:rPr lang="en-US" altLang="en-US" sz="2400">
                <a:ea typeface="ＭＳ Ｐゴシック" panose="020B0600070205080204" pitchFamily="34" charset="-128"/>
              </a:rPr>
              <a:t>) </a:t>
            </a:r>
          </a:p>
          <a:p>
            <a:r>
              <a:rPr lang="en-US" altLang="en-US" sz="2400">
                <a:ea typeface="ＭＳ Ｐゴシック" panose="020B0600070205080204" pitchFamily="34" charset="-128"/>
              </a:rPr>
              <a:t>Drawing simple perspectives by hand uses these vanishing point(s)</a:t>
            </a:r>
          </a:p>
        </p:txBody>
      </p:sp>
      <p:sp>
        <p:nvSpPr>
          <p:cNvPr id="167937" name="Slide Number Placeholder 3">
            <a:extLst>
              <a:ext uri="{FF2B5EF4-FFF2-40B4-BE49-F238E27FC236}">
                <a16:creationId xmlns:a16="http://schemas.microsoft.com/office/drawing/2014/main" id="{8DA82BAE-E6E8-2B3C-5E4A-BFB25352FDD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E80AD8D5-88B4-864D-BCB6-383956C02B19}" type="slidenum">
              <a:rPr lang="es-ES" altLang="en-US" sz="1000"/>
              <a:pPr lvl="1">
                <a:spcBef>
                  <a:spcPct val="0"/>
                </a:spcBef>
                <a:buFontTx/>
                <a:buNone/>
              </a:pPr>
              <a:t>74</a:t>
            </a:fld>
            <a:endParaRPr lang="es-ES" altLang="en-US" sz="1000"/>
          </a:p>
        </p:txBody>
      </p:sp>
      <p:grpSp>
        <p:nvGrpSpPr>
          <p:cNvPr id="167940" name="Group 4">
            <a:extLst>
              <a:ext uri="{FF2B5EF4-FFF2-40B4-BE49-F238E27FC236}">
                <a16:creationId xmlns:a16="http://schemas.microsoft.com/office/drawing/2014/main" id="{C621F8CD-E1DE-D0B3-C916-11403157F6AC}"/>
              </a:ext>
            </a:extLst>
          </p:cNvPr>
          <p:cNvGrpSpPr>
            <a:grpSpLocks/>
          </p:cNvGrpSpPr>
          <p:nvPr/>
        </p:nvGrpSpPr>
        <p:grpSpPr bwMode="auto">
          <a:xfrm>
            <a:off x="2843213" y="3213100"/>
            <a:ext cx="3048000" cy="2286000"/>
            <a:chOff x="1488" y="1536"/>
            <a:chExt cx="1920" cy="1440"/>
          </a:xfrm>
        </p:grpSpPr>
        <p:sp>
          <p:nvSpPr>
            <p:cNvPr id="167943" name="Rectangle 5">
              <a:extLst>
                <a:ext uri="{FF2B5EF4-FFF2-40B4-BE49-F238E27FC236}">
                  <a16:creationId xmlns:a16="http://schemas.microsoft.com/office/drawing/2014/main" id="{769D8214-929A-16CF-105E-AD2C6699B410}"/>
                </a:ext>
              </a:extLst>
            </p:cNvPr>
            <p:cNvSpPr>
              <a:spLocks noChangeArrowheads="1"/>
            </p:cNvSpPr>
            <p:nvPr/>
          </p:nvSpPr>
          <p:spPr bwMode="auto">
            <a:xfrm>
              <a:off x="1488" y="2400"/>
              <a:ext cx="1104" cy="576"/>
            </a:xfrm>
            <a:prstGeom prst="rect">
              <a:avLst/>
            </a:prstGeom>
            <a:solidFill>
              <a:schemeClr val="hlink"/>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167944" name="Line 6">
              <a:extLst>
                <a:ext uri="{FF2B5EF4-FFF2-40B4-BE49-F238E27FC236}">
                  <a16:creationId xmlns:a16="http://schemas.microsoft.com/office/drawing/2014/main" id="{27F79F95-B58B-BC22-1386-9FB7B553006F}"/>
                </a:ext>
              </a:extLst>
            </p:cNvPr>
            <p:cNvSpPr>
              <a:spLocks noChangeShapeType="1"/>
            </p:cNvSpPr>
            <p:nvPr/>
          </p:nvSpPr>
          <p:spPr bwMode="auto">
            <a:xfrm flipV="1">
              <a:off x="2592" y="1536"/>
              <a:ext cx="816" cy="14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7945" name="Line 7">
              <a:extLst>
                <a:ext uri="{FF2B5EF4-FFF2-40B4-BE49-F238E27FC236}">
                  <a16:creationId xmlns:a16="http://schemas.microsoft.com/office/drawing/2014/main" id="{B698CFFD-3D87-8EC6-16C4-4392C1F276C0}"/>
                </a:ext>
              </a:extLst>
            </p:cNvPr>
            <p:cNvSpPr>
              <a:spLocks noChangeShapeType="1"/>
            </p:cNvSpPr>
            <p:nvPr/>
          </p:nvSpPr>
          <p:spPr bwMode="auto">
            <a:xfrm flipV="1">
              <a:off x="2592" y="1536"/>
              <a:ext cx="816" cy="8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167946" name="Line 8">
              <a:extLst>
                <a:ext uri="{FF2B5EF4-FFF2-40B4-BE49-F238E27FC236}">
                  <a16:creationId xmlns:a16="http://schemas.microsoft.com/office/drawing/2014/main" id="{1C4B7010-3828-19F8-FBA2-09CECEDBAC14}"/>
                </a:ext>
              </a:extLst>
            </p:cNvPr>
            <p:cNvSpPr>
              <a:spLocks noChangeShapeType="1"/>
            </p:cNvSpPr>
            <p:nvPr/>
          </p:nvSpPr>
          <p:spPr bwMode="auto">
            <a:xfrm flipV="1">
              <a:off x="1488" y="1536"/>
              <a:ext cx="1920" cy="8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grpSp>
      <p:sp>
        <p:nvSpPr>
          <p:cNvPr id="167941" name="Line 9">
            <a:extLst>
              <a:ext uri="{FF2B5EF4-FFF2-40B4-BE49-F238E27FC236}">
                <a16:creationId xmlns:a16="http://schemas.microsoft.com/office/drawing/2014/main" id="{A4A28B04-E0C7-F24C-B485-EF29091B32B9}"/>
              </a:ext>
            </a:extLst>
          </p:cNvPr>
          <p:cNvSpPr>
            <a:spLocks noChangeShapeType="1"/>
          </p:cNvSpPr>
          <p:nvPr/>
        </p:nvSpPr>
        <p:spPr bwMode="auto">
          <a:xfrm flipH="1" flipV="1">
            <a:off x="5940425" y="3284538"/>
            <a:ext cx="914400" cy="914400"/>
          </a:xfrm>
          <a:prstGeom prst="line">
            <a:avLst/>
          </a:prstGeom>
          <a:noFill/>
          <a:ln w="127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nchor="ctr" anchorCtr="1"/>
          <a:lstStyle/>
          <a:p>
            <a:endParaRPr lang="en-US"/>
          </a:p>
        </p:txBody>
      </p:sp>
      <p:sp>
        <p:nvSpPr>
          <p:cNvPr id="167942" name="Text Box 10">
            <a:extLst>
              <a:ext uri="{FF2B5EF4-FFF2-40B4-BE49-F238E27FC236}">
                <a16:creationId xmlns:a16="http://schemas.microsoft.com/office/drawing/2014/main" id="{D45C0213-4B0D-90D0-6B41-FEC7B49D3317}"/>
              </a:ext>
            </a:extLst>
          </p:cNvPr>
          <p:cNvSpPr txBox="1">
            <a:spLocks noChangeArrowheads="1"/>
          </p:cNvSpPr>
          <p:nvPr/>
        </p:nvSpPr>
        <p:spPr bwMode="auto">
          <a:xfrm>
            <a:off x="6156325" y="4292600"/>
            <a:ext cx="187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vanishing point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5BABEF88-FA3B-F5AC-1B7C-C3726FAE7DEA}"/>
              </a:ext>
            </a:extLst>
          </p:cNvPr>
          <p:cNvSpPr>
            <a:spLocks noGrp="1" noChangeArrowheads="1"/>
          </p:cNvSpPr>
          <p:nvPr>
            <p:ph type="body" sz="half" idx="1"/>
          </p:nvPr>
        </p:nvSpPr>
        <p:spPr>
          <a:xfrm>
            <a:off x="395288" y="404813"/>
            <a:ext cx="8424862" cy="4724400"/>
          </a:xfrm>
        </p:spPr>
        <p:txBody>
          <a:bodyPr/>
          <a:lstStyle/>
          <a:p>
            <a:pPr>
              <a:buFontTx/>
              <a:buNone/>
            </a:pPr>
            <a:r>
              <a:rPr lang="en-US" altLang="en-US" sz="2000">
                <a:ea typeface="ＭＳ Ｐゴシック" panose="020B0600070205080204" pitchFamily="34" charset="-128"/>
              </a:rPr>
              <a:t>Perspective projections are categorized by their number of principal vanishing points and therefore by the number of axes the projection plane cuts. </a:t>
            </a:r>
          </a:p>
        </p:txBody>
      </p:sp>
      <p:graphicFrame>
        <p:nvGraphicFramePr>
          <p:cNvPr id="169987" name="Object 2">
            <a:extLst>
              <a:ext uri="{FF2B5EF4-FFF2-40B4-BE49-F238E27FC236}">
                <a16:creationId xmlns:a16="http://schemas.microsoft.com/office/drawing/2014/main" id="{85FCF3FF-DF31-6241-1955-CE3619D24C1E}"/>
              </a:ext>
            </a:extLst>
          </p:cNvPr>
          <p:cNvGraphicFramePr>
            <a:graphicFrameLocks noGrp="1" noChangeAspect="1"/>
          </p:cNvGraphicFramePr>
          <p:nvPr>
            <p:ph sz="half" idx="2"/>
          </p:nvPr>
        </p:nvGraphicFramePr>
        <p:xfrm>
          <a:off x="1692275" y="1844675"/>
          <a:ext cx="5759450" cy="2405063"/>
        </p:xfrm>
        <a:graphic>
          <a:graphicData uri="http://schemas.openxmlformats.org/presentationml/2006/ole">
            <mc:AlternateContent xmlns:mc="http://schemas.openxmlformats.org/markup-compatibility/2006">
              <mc:Choice xmlns:v="urn:schemas-microsoft-com:vml" Requires="v">
                <p:oleObj name="Bit Eşlem Resmi" r:id="rId3" imgW="3771900" imgH="1574800" progId="Paint.Picture">
                  <p:embed/>
                </p:oleObj>
              </mc:Choice>
              <mc:Fallback>
                <p:oleObj name="Bit Eşlem Resmi" r:id="rId3" imgW="3771900" imgH="15748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844675"/>
                        <a:ext cx="5759450" cy="24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85" name="Slide Number Placeholder 4">
            <a:extLst>
              <a:ext uri="{FF2B5EF4-FFF2-40B4-BE49-F238E27FC236}">
                <a16:creationId xmlns:a16="http://schemas.microsoft.com/office/drawing/2014/main" id="{DCE56372-9E2C-555C-C11D-0A847F769CE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27BA921A-7938-4745-A89B-1BA2BFE6288D}" type="slidenum">
              <a:rPr lang="es-ES" altLang="en-US" sz="1000"/>
              <a:pPr lvl="1">
                <a:spcBef>
                  <a:spcPct val="0"/>
                </a:spcBef>
                <a:buFontTx/>
                <a:buNone/>
              </a:pPr>
              <a:t>75</a:t>
            </a:fld>
            <a:endParaRPr lang="es-ES" altLang="en-US" sz="1000"/>
          </a:p>
        </p:txBody>
      </p:sp>
      <p:sp>
        <p:nvSpPr>
          <p:cNvPr id="169988" name="Text Box 4">
            <a:extLst>
              <a:ext uri="{FF2B5EF4-FFF2-40B4-BE49-F238E27FC236}">
                <a16:creationId xmlns:a16="http://schemas.microsoft.com/office/drawing/2014/main" id="{65CA79C7-727F-F084-DBB8-4B1C2F104EF4}"/>
              </a:ext>
            </a:extLst>
          </p:cNvPr>
          <p:cNvSpPr txBox="1">
            <a:spLocks noChangeArrowheads="1"/>
          </p:cNvSpPr>
          <p:nvPr/>
        </p:nvSpPr>
        <p:spPr bwMode="auto">
          <a:xfrm>
            <a:off x="3059113" y="4292600"/>
            <a:ext cx="2781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latin typeface="Times New Roman" panose="02020603050405020304" pitchFamily="18" charset="0"/>
              </a:rPr>
              <a:t>One point perspective views</a:t>
            </a:r>
            <a:endParaRPr lang="tr-TR" altLang="en-US" sz="1800">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F8AA9186-CA36-3D3D-4CFF-9BC19AC4F53D}"/>
              </a:ext>
            </a:extLst>
          </p:cNvPr>
          <p:cNvSpPr>
            <a:spLocks noGrp="1" noChangeArrowheads="1"/>
          </p:cNvSpPr>
          <p:nvPr>
            <p:ph type="title"/>
          </p:nvPr>
        </p:nvSpPr>
        <p:spPr/>
        <p:txBody>
          <a:bodyPr/>
          <a:lstStyle/>
          <a:p>
            <a:r>
              <a:rPr lang="en-US" altLang="en-US" sz="2800">
                <a:ea typeface="ＭＳ Ｐゴシック" panose="020B0600070205080204" pitchFamily="34" charset="-128"/>
              </a:rPr>
              <a:t>One-Point Perspective </a:t>
            </a:r>
          </a:p>
        </p:txBody>
      </p:sp>
      <p:sp>
        <p:nvSpPr>
          <p:cNvPr id="172035" name="Rectangle 3">
            <a:extLst>
              <a:ext uri="{FF2B5EF4-FFF2-40B4-BE49-F238E27FC236}">
                <a16:creationId xmlns:a16="http://schemas.microsoft.com/office/drawing/2014/main" id="{59B6A9C7-C006-E637-F0F4-C0E651C467C2}"/>
              </a:ext>
            </a:extLst>
          </p:cNvPr>
          <p:cNvSpPr>
            <a:spLocks noGrp="1" noChangeArrowheads="1"/>
          </p:cNvSpPr>
          <p:nvPr>
            <p:ph idx="1"/>
          </p:nvPr>
        </p:nvSpPr>
        <p:spPr>
          <a:xfrm>
            <a:off x="611188" y="1125538"/>
            <a:ext cx="7772400" cy="4724400"/>
          </a:xfrm>
        </p:spPr>
        <p:txBody>
          <a:bodyPr/>
          <a:lstStyle/>
          <a:p>
            <a:r>
              <a:rPr lang="en-US" altLang="en-US" sz="2400">
                <a:ea typeface="ＭＳ Ｐゴシック" panose="020B0600070205080204" pitchFamily="34" charset="-128"/>
              </a:rPr>
              <a:t>One principal face parallel to projection plane</a:t>
            </a:r>
          </a:p>
          <a:p>
            <a:r>
              <a:rPr lang="en-US" altLang="en-US" sz="2400">
                <a:ea typeface="ＭＳ Ｐゴシック" panose="020B0600070205080204" pitchFamily="34" charset="-128"/>
              </a:rPr>
              <a:t>One vanishing point for cube</a:t>
            </a:r>
          </a:p>
        </p:txBody>
      </p:sp>
      <p:sp>
        <p:nvSpPr>
          <p:cNvPr id="172033" name="Slide Number Placeholder 3">
            <a:extLst>
              <a:ext uri="{FF2B5EF4-FFF2-40B4-BE49-F238E27FC236}">
                <a16:creationId xmlns:a16="http://schemas.microsoft.com/office/drawing/2014/main" id="{7F99893E-34EF-BBD0-4DFE-EE9DE814716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0BD24B24-FBCF-3840-85C3-BB4AEED942C4}" type="slidenum">
              <a:rPr lang="es-ES" altLang="en-US" sz="1000"/>
              <a:pPr lvl="1">
                <a:spcBef>
                  <a:spcPct val="0"/>
                </a:spcBef>
                <a:buFontTx/>
                <a:buNone/>
              </a:pPr>
              <a:t>76</a:t>
            </a:fld>
            <a:endParaRPr lang="es-ES" altLang="en-US" sz="1000"/>
          </a:p>
        </p:txBody>
      </p:sp>
      <p:pic>
        <p:nvPicPr>
          <p:cNvPr id="172036" name="Picture 4" descr="AN05F10c">
            <a:extLst>
              <a:ext uri="{FF2B5EF4-FFF2-40B4-BE49-F238E27FC236}">
                <a16:creationId xmlns:a16="http://schemas.microsoft.com/office/drawing/2014/main" id="{1CEF215A-ED1E-C1E8-88E4-01703D14E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5152"/>
          <a:stretch>
            <a:fillRect/>
          </a:stretch>
        </p:blipFill>
        <p:spPr bwMode="auto">
          <a:xfrm>
            <a:off x="3059113" y="2133600"/>
            <a:ext cx="30638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0DB9EDC5-D411-2EA6-A7C4-9B169CAC0F49}"/>
              </a:ext>
            </a:extLst>
          </p:cNvPr>
          <p:cNvSpPr>
            <a:spLocks noGrp="1" noChangeArrowheads="1"/>
          </p:cNvSpPr>
          <p:nvPr>
            <p:ph type="title"/>
          </p:nvPr>
        </p:nvSpPr>
        <p:spPr/>
        <p:txBody>
          <a:bodyPr/>
          <a:lstStyle/>
          <a:p>
            <a:r>
              <a:rPr lang="en-US" altLang="en-US" sz="2800">
                <a:ea typeface="ＭＳ Ｐゴシック" panose="020B0600070205080204" pitchFamily="34" charset="-128"/>
              </a:rPr>
              <a:t>Two-Point Perspective</a:t>
            </a:r>
          </a:p>
        </p:txBody>
      </p:sp>
      <p:sp>
        <p:nvSpPr>
          <p:cNvPr id="174083" name="Rectangle 3">
            <a:extLst>
              <a:ext uri="{FF2B5EF4-FFF2-40B4-BE49-F238E27FC236}">
                <a16:creationId xmlns:a16="http://schemas.microsoft.com/office/drawing/2014/main" id="{3A5C5F5C-5122-2BC7-4368-B1822951F22D}"/>
              </a:ext>
            </a:extLst>
          </p:cNvPr>
          <p:cNvSpPr>
            <a:spLocks noGrp="1" noChangeArrowheads="1"/>
          </p:cNvSpPr>
          <p:nvPr>
            <p:ph type="body" sz="half" idx="1"/>
          </p:nvPr>
        </p:nvSpPr>
        <p:spPr>
          <a:xfrm>
            <a:off x="611188" y="1196975"/>
            <a:ext cx="7486650" cy="4724400"/>
          </a:xfrm>
        </p:spPr>
        <p:txBody>
          <a:bodyPr/>
          <a:lstStyle/>
          <a:p>
            <a:r>
              <a:rPr lang="en-US" altLang="en-US" sz="2000">
                <a:ea typeface="ＭＳ Ｐゴシック" panose="020B0600070205080204" pitchFamily="34" charset="-128"/>
              </a:rPr>
              <a:t>On principal direction parallel to projection plane</a:t>
            </a:r>
          </a:p>
          <a:p>
            <a:r>
              <a:rPr lang="en-US" altLang="en-US" sz="2000">
                <a:ea typeface="ＭＳ Ｐゴシック" panose="020B0600070205080204" pitchFamily="34" charset="-128"/>
              </a:rPr>
              <a:t>Two vanishing points for cube</a:t>
            </a:r>
          </a:p>
        </p:txBody>
      </p:sp>
      <p:graphicFrame>
        <p:nvGraphicFramePr>
          <p:cNvPr id="174085" name="Object 2">
            <a:extLst>
              <a:ext uri="{FF2B5EF4-FFF2-40B4-BE49-F238E27FC236}">
                <a16:creationId xmlns:a16="http://schemas.microsoft.com/office/drawing/2014/main" id="{F6BEA876-532B-F34D-6D9F-B8ADAAE3CDE0}"/>
              </a:ext>
            </a:extLst>
          </p:cNvPr>
          <p:cNvGraphicFramePr>
            <a:graphicFrameLocks noGrp="1" noChangeAspect="1"/>
          </p:cNvGraphicFramePr>
          <p:nvPr>
            <p:ph sz="half" idx="2"/>
          </p:nvPr>
        </p:nvGraphicFramePr>
        <p:xfrm>
          <a:off x="4211638" y="2636838"/>
          <a:ext cx="4249737" cy="1830387"/>
        </p:xfrm>
        <a:graphic>
          <a:graphicData uri="http://schemas.openxmlformats.org/presentationml/2006/ole">
            <mc:AlternateContent xmlns:mc="http://schemas.openxmlformats.org/markup-compatibility/2006">
              <mc:Choice xmlns:v="urn:schemas-microsoft-com:vml" Requires="v">
                <p:oleObj name="Bit Eşlem Resmi" r:id="rId3" imgW="3479800" imgH="1498600" progId="Paint.Picture">
                  <p:embed/>
                </p:oleObj>
              </mc:Choice>
              <mc:Fallback>
                <p:oleObj name="Bit Eşlem Resmi" r:id="rId3" imgW="3479800" imgH="14986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636838"/>
                        <a:ext cx="4249737"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81" name="Slide Number Placeholder 4">
            <a:extLst>
              <a:ext uri="{FF2B5EF4-FFF2-40B4-BE49-F238E27FC236}">
                <a16:creationId xmlns:a16="http://schemas.microsoft.com/office/drawing/2014/main" id="{E50094D3-6FDD-7091-F2E6-A16CD7F280A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F20DB7F9-36E4-AE44-8204-46A018C32D47}" type="slidenum">
              <a:rPr lang="es-ES" altLang="en-US" sz="1000"/>
              <a:pPr lvl="1">
                <a:spcBef>
                  <a:spcPct val="0"/>
                </a:spcBef>
                <a:buFontTx/>
                <a:buNone/>
              </a:pPr>
              <a:t>77</a:t>
            </a:fld>
            <a:endParaRPr lang="es-ES" altLang="en-US" sz="1000"/>
          </a:p>
        </p:txBody>
      </p:sp>
      <p:pic>
        <p:nvPicPr>
          <p:cNvPr id="174084" name="Picture 4" descr="AN05F10b">
            <a:extLst>
              <a:ext uri="{FF2B5EF4-FFF2-40B4-BE49-F238E27FC236}">
                <a16:creationId xmlns:a16="http://schemas.microsoft.com/office/drawing/2014/main" id="{772197B4-E8B6-AE54-C5AA-5374F5B297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17603"/>
          <a:stretch>
            <a:fillRect/>
          </a:stretch>
        </p:blipFill>
        <p:spPr bwMode="auto">
          <a:xfrm>
            <a:off x="611188" y="2276475"/>
            <a:ext cx="308610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6130" name="Object 2">
            <a:extLst>
              <a:ext uri="{FF2B5EF4-FFF2-40B4-BE49-F238E27FC236}">
                <a16:creationId xmlns:a16="http://schemas.microsoft.com/office/drawing/2014/main" id="{7053503E-AF86-0E5D-7F39-0543F8A27990}"/>
              </a:ext>
            </a:extLst>
          </p:cNvPr>
          <p:cNvGraphicFramePr>
            <a:graphicFrameLocks noGrp="1" noChangeAspect="1"/>
          </p:cNvGraphicFramePr>
          <p:nvPr>
            <p:ph/>
          </p:nvPr>
        </p:nvGraphicFramePr>
        <p:xfrm>
          <a:off x="1908175" y="692150"/>
          <a:ext cx="5095875" cy="3190875"/>
        </p:xfrm>
        <a:graphic>
          <a:graphicData uri="http://schemas.openxmlformats.org/presentationml/2006/ole">
            <mc:AlternateContent xmlns:mc="http://schemas.openxmlformats.org/markup-compatibility/2006">
              <mc:Choice xmlns:v="urn:schemas-microsoft-com:vml" Requires="v">
                <p:oleObj name="Bit Eşlem Resmi" r:id="rId3" imgW="3397250" imgH="2127250" progId="Paint.Picture">
                  <p:embed/>
                </p:oleObj>
              </mc:Choice>
              <mc:Fallback>
                <p:oleObj name="Bit Eşlem Resmi" r:id="rId3" imgW="3397250" imgH="21272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692150"/>
                        <a:ext cx="50958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129" name="Slide Number Placeholder 2">
            <a:extLst>
              <a:ext uri="{FF2B5EF4-FFF2-40B4-BE49-F238E27FC236}">
                <a16:creationId xmlns:a16="http://schemas.microsoft.com/office/drawing/2014/main" id="{E73266B1-19B2-E896-3F0C-485C55996B3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1302A07F-335A-BA41-8CA4-558FEB8A0721}" type="slidenum">
              <a:rPr lang="es-ES" altLang="en-US" sz="1000"/>
              <a:pPr lvl="1">
                <a:spcBef>
                  <a:spcPct val="0"/>
                </a:spcBef>
                <a:buFontTx/>
                <a:buNone/>
              </a:pPr>
              <a:t>78</a:t>
            </a:fld>
            <a:endParaRPr lang="es-ES" altLang="en-US" sz="1000"/>
          </a:p>
        </p:txBody>
      </p:sp>
      <p:sp>
        <p:nvSpPr>
          <p:cNvPr id="176131" name="Text Box 3">
            <a:extLst>
              <a:ext uri="{FF2B5EF4-FFF2-40B4-BE49-F238E27FC236}">
                <a16:creationId xmlns:a16="http://schemas.microsoft.com/office/drawing/2014/main" id="{4E7D0AD8-D1E5-8BF2-FD94-0DA23F60BF32}"/>
              </a:ext>
            </a:extLst>
          </p:cNvPr>
          <p:cNvSpPr txBox="1">
            <a:spLocks noChangeArrowheads="1"/>
          </p:cNvSpPr>
          <p:nvPr/>
        </p:nvSpPr>
        <p:spPr bwMode="auto">
          <a:xfrm>
            <a:off x="2484438" y="3860800"/>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latin typeface="Times New Roman" panose="02020603050405020304" pitchFamily="18" charset="0"/>
              </a:rPr>
              <a:t>The infinite grid in two-point perspective</a:t>
            </a:r>
            <a:endParaRPr lang="tr-TR" altLang="en-US" sz="1800">
              <a:latin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E5898011-493A-F6DC-706F-7986B81348EE}"/>
              </a:ext>
            </a:extLst>
          </p:cNvPr>
          <p:cNvSpPr>
            <a:spLocks noGrp="1" noChangeArrowheads="1"/>
          </p:cNvSpPr>
          <p:nvPr>
            <p:ph type="title"/>
          </p:nvPr>
        </p:nvSpPr>
        <p:spPr/>
        <p:txBody>
          <a:bodyPr/>
          <a:lstStyle/>
          <a:p>
            <a:r>
              <a:rPr lang="en-US" altLang="en-US" sz="2800">
                <a:ea typeface="ＭＳ Ｐゴシック" panose="020B0600070205080204" pitchFamily="34" charset="-128"/>
              </a:rPr>
              <a:t>Three-Point Perspective</a:t>
            </a:r>
          </a:p>
        </p:txBody>
      </p:sp>
      <p:sp>
        <p:nvSpPr>
          <p:cNvPr id="178179" name="Rectangle 3">
            <a:extLst>
              <a:ext uri="{FF2B5EF4-FFF2-40B4-BE49-F238E27FC236}">
                <a16:creationId xmlns:a16="http://schemas.microsoft.com/office/drawing/2014/main" id="{F8E8A682-03C1-6490-4A07-FCC719B85EFD}"/>
              </a:ext>
            </a:extLst>
          </p:cNvPr>
          <p:cNvSpPr>
            <a:spLocks noGrp="1" noChangeArrowheads="1"/>
          </p:cNvSpPr>
          <p:nvPr>
            <p:ph type="body" sz="half" idx="1"/>
          </p:nvPr>
        </p:nvSpPr>
        <p:spPr>
          <a:xfrm>
            <a:off x="685800" y="1524000"/>
            <a:ext cx="7989888" cy="4724400"/>
          </a:xfrm>
        </p:spPr>
        <p:txBody>
          <a:bodyPr/>
          <a:lstStyle/>
          <a:p>
            <a:r>
              <a:rPr lang="en-US" altLang="en-US" sz="2000">
                <a:ea typeface="ＭＳ Ｐゴシック" panose="020B0600070205080204" pitchFamily="34" charset="-128"/>
              </a:rPr>
              <a:t>No principal face parallel to projection plane</a:t>
            </a:r>
          </a:p>
          <a:p>
            <a:r>
              <a:rPr lang="en-US" altLang="en-US" sz="2000">
                <a:ea typeface="ＭＳ Ｐゴシック" panose="020B0600070205080204" pitchFamily="34" charset="-128"/>
              </a:rPr>
              <a:t>Three vanishing points for cube</a:t>
            </a:r>
          </a:p>
        </p:txBody>
      </p:sp>
      <p:pic>
        <p:nvPicPr>
          <p:cNvPr id="178181" name="Picture 5">
            <a:extLst>
              <a:ext uri="{FF2B5EF4-FFF2-40B4-BE49-F238E27FC236}">
                <a16:creationId xmlns:a16="http://schemas.microsoft.com/office/drawing/2014/main" id="{52A6FBF6-48E1-5AEC-4052-011D2152B11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4806950" y="2374900"/>
            <a:ext cx="3492500" cy="3022600"/>
          </a:xfrm>
          <a:noFill/>
        </p:spPr>
      </p:pic>
      <p:sp>
        <p:nvSpPr>
          <p:cNvPr id="178177" name="Slide Number Placeholder 4">
            <a:extLst>
              <a:ext uri="{FF2B5EF4-FFF2-40B4-BE49-F238E27FC236}">
                <a16:creationId xmlns:a16="http://schemas.microsoft.com/office/drawing/2014/main" id="{3C65D566-7185-B510-6160-24045D8D05F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446FC93A-1296-BA46-9879-CB09684D5C16}" type="slidenum">
              <a:rPr lang="es-ES" altLang="en-US" sz="1000"/>
              <a:pPr lvl="1">
                <a:spcBef>
                  <a:spcPct val="0"/>
                </a:spcBef>
                <a:buFontTx/>
                <a:buNone/>
              </a:pPr>
              <a:t>79</a:t>
            </a:fld>
            <a:endParaRPr lang="es-ES" altLang="en-US" sz="1000"/>
          </a:p>
        </p:txBody>
      </p:sp>
      <p:pic>
        <p:nvPicPr>
          <p:cNvPr id="178180" name="Picture 4" descr="AN05F10a">
            <a:extLst>
              <a:ext uri="{FF2B5EF4-FFF2-40B4-BE49-F238E27FC236}">
                <a16:creationId xmlns:a16="http://schemas.microsoft.com/office/drawing/2014/main" id="{53D9C1B0-8156-F4BE-2CAB-3A649F0E9A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6927"/>
          <a:stretch>
            <a:fillRect/>
          </a:stretch>
        </p:blipFill>
        <p:spPr bwMode="auto">
          <a:xfrm>
            <a:off x="1116013" y="2349500"/>
            <a:ext cx="275431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EEC4A4E-4FBD-37EB-AD3C-611CE36D4F42}"/>
              </a:ext>
            </a:extLst>
          </p:cNvPr>
          <p:cNvSpPr>
            <a:spLocks noGrp="1" noChangeArrowheads="1"/>
          </p:cNvSpPr>
          <p:nvPr>
            <p:ph type="title"/>
          </p:nvPr>
        </p:nvSpPr>
        <p:spPr>
          <a:xfrm>
            <a:off x="1403350" y="0"/>
            <a:ext cx="6248400" cy="1066800"/>
          </a:xfrm>
        </p:spPr>
        <p:txBody>
          <a:bodyPr/>
          <a:lstStyle/>
          <a:p>
            <a:r>
              <a:rPr lang="en-US" altLang="en-US" sz="2800">
                <a:ea typeface="ＭＳ Ｐゴシック" panose="020B0600070205080204" pitchFamily="34" charset="-128"/>
              </a:rPr>
              <a:t>Parallel Projection</a:t>
            </a:r>
          </a:p>
        </p:txBody>
      </p:sp>
      <p:sp>
        <p:nvSpPr>
          <p:cNvPr id="32769" name="Slide Number Placeholder 3">
            <a:extLst>
              <a:ext uri="{FF2B5EF4-FFF2-40B4-BE49-F238E27FC236}">
                <a16:creationId xmlns:a16="http://schemas.microsoft.com/office/drawing/2014/main" id="{A3C11104-85F0-DCD1-4503-48EB07B28B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960E7018-7560-F54E-94F2-73AA83914BF3}" type="slidenum">
              <a:rPr lang="es-ES" altLang="en-US" sz="1000"/>
              <a:pPr lvl="1">
                <a:spcBef>
                  <a:spcPct val="0"/>
                </a:spcBef>
                <a:buFontTx/>
                <a:buNone/>
              </a:pPr>
              <a:t>8</a:t>
            </a:fld>
            <a:endParaRPr lang="es-ES" altLang="en-US" sz="1000"/>
          </a:p>
        </p:txBody>
      </p:sp>
      <p:pic>
        <p:nvPicPr>
          <p:cNvPr id="32771" name="Picture 4" descr="AN05F02">
            <a:extLst>
              <a:ext uri="{FF2B5EF4-FFF2-40B4-BE49-F238E27FC236}">
                <a16:creationId xmlns:a16="http://schemas.microsoft.com/office/drawing/2014/main" id="{55804F3C-2966-F23D-FB4E-BD79CDB30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125538"/>
            <a:ext cx="6215062"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6" name="Object 2">
            <a:extLst>
              <a:ext uri="{FF2B5EF4-FFF2-40B4-BE49-F238E27FC236}">
                <a16:creationId xmlns:a16="http://schemas.microsoft.com/office/drawing/2014/main" id="{240196CF-A862-195C-2267-06444387BE00}"/>
              </a:ext>
            </a:extLst>
          </p:cNvPr>
          <p:cNvGraphicFramePr>
            <a:graphicFrameLocks noGrp="1" noChangeAspect="1"/>
          </p:cNvGraphicFramePr>
          <p:nvPr>
            <p:ph/>
          </p:nvPr>
        </p:nvGraphicFramePr>
        <p:xfrm>
          <a:off x="2484438" y="404813"/>
          <a:ext cx="3887787" cy="4608512"/>
        </p:xfrm>
        <a:graphic>
          <a:graphicData uri="http://schemas.openxmlformats.org/presentationml/2006/ole">
            <mc:AlternateContent xmlns:mc="http://schemas.openxmlformats.org/markup-compatibility/2006">
              <mc:Choice xmlns:v="urn:schemas-microsoft-com:vml" Requires="v">
                <p:oleObj name="Bit Eşlem Resmi" r:id="rId3" imgW="2463800" imgH="2921000" progId="Paint.Picture">
                  <p:embed/>
                </p:oleObj>
              </mc:Choice>
              <mc:Fallback>
                <p:oleObj name="Bit Eşlem Resmi" r:id="rId3" imgW="2463800" imgH="29210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04813"/>
                        <a:ext cx="388778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25" name="Slide Number Placeholder 2">
            <a:extLst>
              <a:ext uri="{FF2B5EF4-FFF2-40B4-BE49-F238E27FC236}">
                <a16:creationId xmlns:a16="http://schemas.microsoft.com/office/drawing/2014/main" id="{CA84F539-3376-E97E-5BA8-6BA51ACDFF1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3AD41BF8-9443-194F-8A2B-4E4AE7B7CE3D}" type="slidenum">
              <a:rPr lang="es-ES" altLang="en-US" sz="1000"/>
              <a:pPr lvl="1">
                <a:spcBef>
                  <a:spcPct val="0"/>
                </a:spcBef>
                <a:buFontTx/>
                <a:buNone/>
              </a:pPr>
              <a:t>80</a:t>
            </a:fld>
            <a:endParaRPr lang="es-ES" altLang="en-US" sz="1000"/>
          </a:p>
        </p:txBody>
      </p:sp>
      <p:sp>
        <p:nvSpPr>
          <p:cNvPr id="180227" name="Text Box 3">
            <a:extLst>
              <a:ext uri="{FF2B5EF4-FFF2-40B4-BE49-F238E27FC236}">
                <a16:creationId xmlns:a16="http://schemas.microsoft.com/office/drawing/2014/main" id="{4CABCFE6-76FC-EC68-2AA5-B4D07FF5106B}"/>
              </a:ext>
            </a:extLst>
          </p:cNvPr>
          <p:cNvSpPr txBox="1">
            <a:spLocks noChangeArrowheads="1"/>
          </p:cNvSpPr>
          <p:nvPr/>
        </p:nvSpPr>
        <p:spPr bwMode="auto">
          <a:xfrm>
            <a:off x="1692275" y="5013325"/>
            <a:ext cx="596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latin typeface="Times New Roman" panose="02020603050405020304" pitchFamily="18" charset="0"/>
              </a:rPr>
              <a:t>Escher’s Ascending and Descending: a three-point perspective.</a:t>
            </a:r>
            <a:endParaRPr lang="tr-TR" altLang="en-US" sz="1800">
              <a:latin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71A0615C-E1DF-DD0D-0243-004AA7D9BA7B}"/>
              </a:ext>
            </a:extLst>
          </p:cNvPr>
          <p:cNvSpPr>
            <a:spLocks noGrp="1" noChangeArrowheads="1"/>
          </p:cNvSpPr>
          <p:nvPr>
            <p:ph type="title"/>
          </p:nvPr>
        </p:nvSpPr>
        <p:spPr/>
        <p:txBody>
          <a:bodyPr/>
          <a:lstStyle/>
          <a:p>
            <a:r>
              <a:rPr lang="en-US" altLang="en-US" sz="2800">
                <a:ea typeface="ＭＳ Ｐゴシック" panose="020B0600070205080204" pitchFamily="34" charset="-128"/>
              </a:rPr>
              <a:t>Advantages and Disadvantages</a:t>
            </a:r>
          </a:p>
        </p:txBody>
      </p:sp>
      <p:sp>
        <p:nvSpPr>
          <p:cNvPr id="182275" name="Rectangle 3">
            <a:extLst>
              <a:ext uri="{FF2B5EF4-FFF2-40B4-BE49-F238E27FC236}">
                <a16:creationId xmlns:a16="http://schemas.microsoft.com/office/drawing/2014/main" id="{6A6DBD43-38B2-9AD5-B5C8-287787F47EF1}"/>
              </a:ext>
            </a:extLst>
          </p:cNvPr>
          <p:cNvSpPr>
            <a:spLocks noGrp="1" noChangeArrowheads="1"/>
          </p:cNvSpPr>
          <p:nvPr>
            <p:ph idx="1"/>
          </p:nvPr>
        </p:nvSpPr>
        <p:spPr/>
        <p:txBody>
          <a:bodyPr/>
          <a:lstStyle/>
          <a:p>
            <a:r>
              <a:rPr lang="en-US" altLang="en-US" sz="2400">
                <a:ea typeface="ＭＳ Ｐゴシック" panose="020B0600070205080204" pitchFamily="34" charset="-128"/>
              </a:rPr>
              <a:t>Objects further from viewer are projected smaller than the same sized objects closer to the viewer (</a:t>
            </a:r>
            <a:r>
              <a:rPr lang="en-US" altLang="en-US" sz="2400" i="1">
                <a:ea typeface="ＭＳ Ｐゴシック" panose="020B0600070205080204" pitchFamily="34" charset="-128"/>
              </a:rPr>
              <a:t>diminuition</a:t>
            </a:r>
            <a:r>
              <a:rPr lang="en-US" altLang="en-US" sz="2400">
                <a:ea typeface="ＭＳ Ｐゴシック" panose="020B0600070205080204" pitchFamily="34" charset="-128"/>
              </a:rPr>
              <a:t>)</a:t>
            </a:r>
          </a:p>
          <a:p>
            <a:pPr lvl="1"/>
            <a:r>
              <a:rPr lang="en-US" altLang="en-US" sz="2400">
                <a:ea typeface="ＭＳ Ｐゴシック" panose="020B0600070205080204" pitchFamily="34" charset="-128"/>
              </a:rPr>
              <a:t>Looks realistic</a:t>
            </a:r>
          </a:p>
          <a:p>
            <a:r>
              <a:rPr lang="en-US" altLang="en-US" sz="2400">
                <a:ea typeface="ＭＳ Ｐゴシック" panose="020B0600070205080204" pitchFamily="34" charset="-128"/>
              </a:rPr>
              <a:t>Equal distances along a line are not projected into equal distances (</a:t>
            </a:r>
            <a:r>
              <a:rPr lang="en-US" altLang="en-US" sz="2400" i="1">
                <a:ea typeface="ＭＳ Ｐゴシック" panose="020B0600070205080204" pitchFamily="34" charset="-128"/>
              </a:rPr>
              <a:t>non-uniform foreshortening</a:t>
            </a:r>
            <a:r>
              <a:rPr lang="en-US" altLang="en-US" sz="2400">
                <a:ea typeface="ＭＳ Ｐゴシック" panose="020B0600070205080204" pitchFamily="34" charset="-128"/>
              </a:rPr>
              <a:t>)</a:t>
            </a:r>
          </a:p>
          <a:p>
            <a:r>
              <a:rPr lang="en-US" altLang="en-US" sz="2400">
                <a:ea typeface="ＭＳ Ｐゴシック" panose="020B0600070205080204" pitchFamily="34" charset="-128"/>
              </a:rPr>
              <a:t>Angles preserved only in planes parallel to the projection plane</a:t>
            </a:r>
          </a:p>
          <a:p>
            <a:r>
              <a:rPr lang="en-US" altLang="en-US" sz="2400">
                <a:ea typeface="ＭＳ Ｐゴシック" panose="020B0600070205080204" pitchFamily="34" charset="-128"/>
              </a:rPr>
              <a:t>More difficult to construct by hand than parallel projections (but not more difficult by computer)</a:t>
            </a:r>
          </a:p>
        </p:txBody>
      </p:sp>
      <p:sp>
        <p:nvSpPr>
          <p:cNvPr id="182273" name="Slide Number Placeholder 3">
            <a:extLst>
              <a:ext uri="{FF2B5EF4-FFF2-40B4-BE49-F238E27FC236}">
                <a16:creationId xmlns:a16="http://schemas.microsoft.com/office/drawing/2014/main" id="{60F0D057-774B-9C9F-0F26-D67F88A9AD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A00D7144-3928-6649-AFE2-FCDC0C4DB3D7}" type="slidenum">
              <a:rPr lang="es-ES" altLang="en-US" sz="1000"/>
              <a:pPr lvl="1">
                <a:spcBef>
                  <a:spcPct val="0"/>
                </a:spcBef>
                <a:buFontTx/>
                <a:buNone/>
              </a:pPr>
              <a:t>81</a:t>
            </a:fld>
            <a:endParaRPr lang="es-ES" altLang="en-US" sz="10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23" name="Object 2">
            <a:extLst>
              <a:ext uri="{FF2B5EF4-FFF2-40B4-BE49-F238E27FC236}">
                <a16:creationId xmlns:a16="http://schemas.microsoft.com/office/drawing/2014/main" id="{86FB12B9-178C-0F06-01FD-9D13B9405D21}"/>
              </a:ext>
            </a:extLst>
          </p:cNvPr>
          <p:cNvGraphicFramePr>
            <a:graphicFrameLocks noGrp="1" noChangeAspect="1"/>
          </p:cNvGraphicFramePr>
          <p:nvPr>
            <p:ph sz="half" idx="1"/>
          </p:nvPr>
        </p:nvGraphicFramePr>
        <p:xfrm>
          <a:off x="2771775" y="981075"/>
          <a:ext cx="2828925" cy="2228850"/>
        </p:xfrm>
        <a:graphic>
          <a:graphicData uri="http://schemas.openxmlformats.org/presentationml/2006/ole">
            <mc:AlternateContent xmlns:mc="http://schemas.openxmlformats.org/markup-compatibility/2006">
              <mc:Choice xmlns:v="urn:schemas-microsoft-com:vml" Requires="v">
                <p:oleObj name="Bit Eşlem Resmi" r:id="rId3" imgW="1885950" imgH="1485900" progId="Paint.Picture">
                  <p:embed/>
                </p:oleObj>
              </mc:Choice>
              <mc:Fallback>
                <p:oleObj name="Bit Eşlem Resmi" r:id="rId3" imgW="1885950" imgH="14859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981075"/>
                        <a:ext cx="28289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7189" name="Object 3">
            <a:extLst>
              <a:ext uri="{FF2B5EF4-FFF2-40B4-BE49-F238E27FC236}">
                <a16:creationId xmlns:a16="http://schemas.microsoft.com/office/drawing/2014/main" id="{46316FE7-E135-36AE-AD98-F676B3B351B6}"/>
              </a:ext>
            </a:extLst>
          </p:cNvPr>
          <p:cNvGraphicFramePr>
            <a:graphicFrameLocks noGrp="1" noChangeAspect="1"/>
          </p:cNvGraphicFramePr>
          <p:nvPr>
            <p:ph sz="half" idx="2"/>
          </p:nvPr>
        </p:nvGraphicFramePr>
        <p:xfrm>
          <a:off x="2268538" y="4149725"/>
          <a:ext cx="2517775" cy="812800"/>
        </p:xfrm>
        <a:graphic>
          <a:graphicData uri="http://schemas.openxmlformats.org/presentationml/2006/ole">
            <mc:AlternateContent xmlns:mc="http://schemas.openxmlformats.org/markup-compatibility/2006">
              <mc:Choice xmlns:v="urn:schemas-microsoft-com:vml" Requires="v">
                <p:oleObj name="Equation" r:id="rId5" imgW="28092400" imgH="9067800" progId="Equation.3">
                  <p:embed/>
                </p:oleObj>
              </mc:Choice>
              <mc:Fallback>
                <p:oleObj name="Equation" r:id="rId5" imgW="28092400" imgH="9067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149725"/>
                        <a:ext cx="2517775"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21" name="Slide Number Placeholder 4">
            <a:extLst>
              <a:ext uri="{FF2B5EF4-FFF2-40B4-BE49-F238E27FC236}">
                <a16:creationId xmlns:a16="http://schemas.microsoft.com/office/drawing/2014/main" id="{D4A3341E-EEA4-12A9-BB53-5B53F0149A5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17471FC7-F570-E94C-A3F3-D7FE6105C0A5}" type="slidenum">
              <a:rPr lang="es-ES" altLang="en-US" sz="1000"/>
              <a:pPr lvl="1">
                <a:spcBef>
                  <a:spcPct val="0"/>
                </a:spcBef>
                <a:buFontTx/>
                <a:buNone/>
              </a:pPr>
              <a:t>82</a:t>
            </a:fld>
            <a:endParaRPr lang="es-ES" altLang="en-US" sz="1000"/>
          </a:p>
        </p:txBody>
      </p:sp>
      <p:sp>
        <p:nvSpPr>
          <p:cNvPr id="477186" name="Text Box 2">
            <a:extLst>
              <a:ext uri="{FF2B5EF4-FFF2-40B4-BE49-F238E27FC236}">
                <a16:creationId xmlns:a16="http://schemas.microsoft.com/office/drawing/2014/main" id="{72BB115F-7395-C249-66E1-87837B7B89F1}"/>
              </a:ext>
            </a:extLst>
          </p:cNvPr>
          <p:cNvSpPr txBox="1">
            <a:spLocks noChangeArrowheads="1"/>
          </p:cNvSpPr>
          <p:nvPr/>
        </p:nvSpPr>
        <p:spPr bwMode="auto">
          <a:xfrm>
            <a:off x="2824163" y="476250"/>
            <a:ext cx="2744787" cy="457200"/>
          </a:xfrm>
          <a:prstGeom prst="rect">
            <a:avLst/>
          </a:prstGeom>
          <a:noFill/>
          <a:ln w="12700">
            <a:noFill/>
            <a:miter lim="800000"/>
            <a:headEnd type="none" w="sm" len="sm"/>
            <a:tailEnd type="none" w="sm" len="sm"/>
          </a:ln>
          <a:effec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b="1">
                <a:solidFill>
                  <a:srgbClr val="CC0000"/>
                </a:solidFill>
                <a:effectLst>
                  <a:outerShdw blurRad="38100" dist="38100" dir="2700000" algn="tl">
                    <a:srgbClr val="000000"/>
                  </a:outerShdw>
                </a:effectLst>
              </a:rPr>
              <a:t>Parallel Projections</a:t>
            </a:r>
            <a:endParaRPr lang="tr-TR" altLang="en-US" b="1">
              <a:solidFill>
                <a:srgbClr val="CC0000"/>
              </a:solidFill>
              <a:effectLst>
                <a:outerShdw blurRad="38100" dist="38100" dir="2700000" algn="tl">
                  <a:srgbClr val="000000"/>
                </a:outerShdw>
              </a:effectLst>
            </a:endParaRPr>
          </a:p>
        </p:txBody>
      </p:sp>
      <p:sp>
        <p:nvSpPr>
          <p:cNvPr id="184324" name="Text Box 4">
            <a:extLst>
              <a:ext uri="{FF2B5EF4-FFF2-40B4-BE49-F238E27FC236}">
                <a16:creationId xmlns:a16="http://schemas.microsoft.com/office/drawing/2014/main" id="{8FDF52DB-072B-C802-6F39-C3FEBDFA7676}"/>
              </a:ext>
            </a:extLst>
          </p:cNvPr>
          <p:cNvSpPr txBox="1">
            <a:spLocks noChangeArrowheads="1"/>
          </p:cNvSpPr>
          <p:nvPr/>
        </p:nvSpPr>
        <p:spPr bwMode="auto">
          <a:xfrm>
            <a:off x="2124075" y="3500438"/>
            <a:ext cx="405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To what point p does P project?</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7189"/>
                                        </p:tgtEl>
                                        <p:attrNameLst>
                                          <p:attrName>style.visibility</p:attrName>
                                        </p:attrNameLst>
                                      </p:cBhvr>
                                      <p:to>
                                        <p:strVal val="visible"/>
                                      </p:to>
                                    </p:set>
                                    <p:animEffect transition="in" filter="box(in)">
                                      <p:cBhvr>
                                        <p:cTn id="7" dur="500"/>
                                        <p:tgtEl>
                                          <p:spTgt spid="47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370" name="Object 2">
            <a:extLst>
              <a:ext uri="{FF2B5EF4-FFF2-40B4-BE49-F238E27FC236}">
                <a16:creationId xmlns:a16="http://schemas.microsoft.com/office/drawing/2014/main" id="{D33D86A5-7602-3BF7-F6E1-47642E1105BA}"/>
              </a:ext>
            </a:extLst>
          </p:cNvPr>
          <p:cNvGraphicFramePr>
            <a:graphicFrameLocks noGrp="1" noChangeAspect="1"/>
          </p:cNvGraphicFramePr>
          <p:nvPr>
            <p:ph sz="half" idx="1"/>
          </p:nvPr>
        </p:nvGraphicFramePr>
        <p:xfrm>
          <a:off x="2627313" y="260350"/>
          <a:ext cx="2828925" cy="2228850"/>
        </p:xfrm>
        <a:graphic>
          <a:graphicData uri="http://schemas.openxmlformats.org/presentationml/2006/ole">
            <mc:AlternateContent xmlns:mc="http://schemas.openxmlformats.org/markup-compatibility/2006">
              <mc:Choice xmlns:v="urn:schemas-microsoft-com:vml" Requires="v">
                <p:oleObj name="Bit Eşlem Resmi" r:id="rId3" imgW="1885950" imgH="1485900" progId="Paint.Picture">
                  <p:embed/>
                </p:oleObj>
              </mc:Choice>
              <mc:Fallback>
                <p:oleObj name="Bit Eşlem Resmi" r:id="rId3" imgW="1885950" imgH="14859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60350"/>
                        <a:ext cx="28289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6371" name="Object 3">
            <a:extLst>
              <a:ext uri="{FF2B5EF4-FFF2-40B4-BE49-F238E27FC236}">
                <a16:creationId xmlns:a16="http://schemas.microsoft.com/office/drawing/2014/main" id="{04044135-A905-2B78-F92A-1F99D98F6EB7}"/>
              </a:ext>
            </a:extLst>
          </p:cNvPr>
          <p:cNvGraphicFramePr>
            <a:graphicFrameLocks noGrp="1" noChangeAspect="1"/>
          </p:cNvGraphicFramePr>
          <p:nvPr>
            <p:ph sz="quarter" idx="2"/>
          </p:nvPr>
        </p:nvGraphicFramePr>
        <p:xfrm>
          <a:off x="2916238" y="2492375"/>
          <a:ext cx="2159000" cy="696913"/>
        </p:xfrm>
        <a:graphic>
          <a:graphicData uri="http://schemas.openxmlformats.org/presentationml/2006/ole">
            <mc:AlternateContent xmlns:mc="http://schemas.openxmlformats.org/markup-compatibility/2006">
              <mc:Choice xmlns:v="urn:schemas-microsoft-com:vml" Requires="v">
                <p:oleObj name="Equation" r:id="rId5" imgW="28092400" imgH="9067800" progId="Equation.3">
                  <p:embed/>
                </p:oleObj>
              </mc:Choice>
              <mc:Fallback>
                <p:oleObj name="Equation" r:id="rId5" imgW="28092400" imgH="9067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2492375"/>
                        <a:ext cx="2159000"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8213" name="Object 4">
            <a:extLst>
              <a:ext uri="{FF2B5EF4-FFF2-40B4-BE49-F238E27FC236}">
                <a16:creationId xmlns:a16="http://schemas.microsoft.com/office/drawing/2014/main" id="{CDF8E290-42C0-21BA-BBA2-6DC4391792CF}"/>
              </a:ext>
            </a:extLst>
          </p:cNvPr>
          <p:cNvGraphicFramePr>
            <a:graphicFrameLocks noGrp="1" noChangeAspect="1"/>
          </p:cNvGraphicFramePr>
          <p:nvPr>
            <p:ph sz="quarter" idx="3"/>
          </p:nvPr>
        </p:nvGraphicFramePr>
        <p:xfrm>
          <a:off x="2700338" y="4006850"/>
          <a:ext cx="3382962" cy="868363"/>
        </p:xfrm>
        <a:graphic>
          <a:graphicData uri="http://schemas.openxmlformats.org/presentationml/2006/ole">
            <mc:AlternateContent xmlns:mc="http://schemas.openxmlformats.org/markup-compatibility/2006">
              <mc:Choice xmlns:v="urn:schemas-microsoft-com:vml" Requires="v">
                <p:oleObj name="Equation" r:id="rId7" imgW="43294300" imgH="11112500" progId="Equation.3">
                  <p:embed/>
                </p:oleObj>
              </mc:Choice>
              <mc:Fallback>
                <p:oleObj name="Equation" r:id="rId7" imgW="43294300" imgH="111125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4006850"/>
                        <a:ext cx="3382962"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69" name="Slide Number Placeholder 5">
            <a:extLst>
              <a:ext uri="{FF2B5EF4-FFF2-40B4-BE49-F238E27FC236}">
                <a16:creationId xmlns:a16="http://schemas.microsoft.com/office/drawing/2014/main" id="{B086E312-6729-D5E2-CEE5-CB05872552A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85D2159C-504E-784C-875B-AB057FF79786}" type="slidenum">
              <a:rPr lang="es-ES" altLang="en-US" sz="1000"/>
              <a:pPr lvl="1">
                <a:spcBef>
                  <a:spcPct val="0"/>
                </a:spcBef>
                <a:buFontTx/>
                <a:buNone/>
              </a:pPr>
              <a:t>83</a:t>
            </a:fld>
            <a:endParaRPr lang="es-ES" altLang="en-US" sz="1000"/>
          </a:p>
        </p:txBody>
      </p:sp>
      <p:sp>
        <p:nvSpPr>
          <p:cNvPr id="478212" name="Text Box 4">
            <a:extLst>
              <a:ext uri="{FF2B5EF4-FFF2-40B4-BE49-F238E27FC236}">
                <a16:creationId xmlns:a16="http://schemas.microsoft.com/office/drawing/2014/main" id="{FA4C189D-C457-6652-D6BE-79967ED9C7B9}"/>
              </a:ext>
            </a:extLst>
          </p:cNvPr>
          <p:cNvSpPr txBox="1">
            <a:spLocks noChangeArrowheads="1"/>
          </p:cNvSpPr>
          <p:nvPr/>
        </p:nvSpPr>
        <p:spPr bwMode="auto">
          <a:xfrm>
            <a:off x="250825" y="3284538"/>
            <a:ext cx="833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Using n=(0,0,1), and project onto the xy plane for which B=(0,0,0)</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78212"/>
                                        </p:tgtEl>
                                        <p:attrNameLst>
                                          <p:attrName>style.visibility</p:attrName>
                                        </p:attrNameLst>
                                      </p:cBhvr>
                                      <p:to>
                                        <p:strVal val="visible"/>
                                      </p:to>
                                    </p:set>
                                    <p:animEffect transition="in" filter="box(in)">
                                      <p:cBhvr>
                                        <p:cTn id="7" dur="500"/>
                                        <p:tgtEl>
                                          <p:spTgt spid="478212"/>
                                        </p:tgtEl>
                                      </p:cBhvr>
                                    </p:animEffect>
                                  </p:childTnLst>
                                </p:cTn>
                              </p:par>
                              <p:par>
                                <p:cTn id="8" presetID="4" presetClass="entr" presetSubtype="16" fill="hold" nodeType="withEffect">
                                  <p:stCondLst>
                                    <p:cond delay="0"/>
                                  </p:stCondLst>
                                  <p:childTnLst>
                                    <p:set>
                                      <p:cBhvr>
                                        <p:cTn id="9" dur="1" fill="hold">
                                          <p:stCondLst>
                                            <p:cond delay="0"/>
                                          </p:stCondLst>
                                        </p:cTn>
                                        <p:tgtEl>
                                          <p:spTgt spid="478213"/>
                                        </p:tgtEl>
                                        <p:attrNameLst>
                                          <p:attrName>style.visibility</p:attrName>
                                        </p:attrNameLst>
                                      </p:cBhvr>
                                      <p:to>
                                        <p:strVal val="visible"/>
                                      </p:to>
                                    </p:set>
                                    <p:animEffect transition="in" filter="box(in)">
                                      <p:cBhvr>
                                        <p:cTn id="10" dur="500"/>
                                        <p:tgtEl>
                                          <p:spTgt spid="478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8419" name="Object 2">
            <a:extLst>
              <a:ext uri="{FF2B5EF4-FFF2-40B4-BE49-F238E27FC236}">
                <a16:creationId xmlns:a16="http://schemas.microsoft.com/office/drawing/2014/main" id="{7C00AB88-16C9-F2AC-A56C-BE3D0A7CCBCB}"/>
              </a:ext>
            </a:extLst>
          </p:cNvPr>
          <p:cNvGraphicFramePr>
            <a:graphicFrameLocks noGrp="1" noChangeAspect="1"/>
          </p:cNvGraphicFramePr>
          <p:nvPr>
            <p:ph/>
          </p:nvPr>
        </p:nvGraphicFramePr>
        <p:xfrm>
          <a:off x="1835150" y="1341438"/>
          <a:ext cx="5457825" cy="2247900"/>
        </p:xfrm>
        <a:graphic>
          <a:graphicData uri="http://schemas.openxmlformats.org/presentationml/2006/ole">
            <mc:AlternateContent xmlns:mc="http://schemas.openxmlformats.org/markup-compatibility/2006">
              <mc:Choice xmlns:v="urn:schemas-microsoft-com:vml" Requires="v">
                <p:oleObj name="Bit Eşlem Resmi" r:id="rId3" imgW="3638550" imgH="1498600" progId="Paint.Picture">
                  <p:embed/>
                </p:oleObj>
              </mc:Choice>
              <mc:Fallback>
                <p:oleObj name="Bit Eşlem Resmi" r:id="rId3" imgW="3638550" imgH="14986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341438"/>
                        <a:ext cx="545782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8417" name="Slide Number Placeholder 2">
            <a:extLst>
              <a:ext uri="{FF2B5EF4-FFF2-40B4-BE49-F238E27FC236}">
                <a16:creationId xmlns:a16="http://schemas.microsoft.com/office/drawing/2014/main" id="{89DACAE7-789F-CB1A-8276-87123BAA4B3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D594D436-198D-704D-89F3-7495A59D7777}" type="slidenum">
              <a:rPr lang="es-ES" altLang="en-US" sz="1000"/>
              <a:pPr lvl="1">
                <a:spcBef>
                  <a:spcPct val="0"/>
                </a:spcBef>
                <a:buFontTx/>
                <a:buNone/>
              </a:pPr>
              <a:t>84</a:t>
            </a:fld>
            <a:endParaRPr lang="es-ES" altLang="en-US" sz="1000"/>
          </a:p>
        </p:txBody>
      </p:sp>
      <p:sp>
        <p:nvSpPr>
          <p:cNvPr id="479234" name="Text Box 2">
            <a:extLst>
              <a:ext uri="{FF2B5EF4-FFF2-40B4-BE49-F238E27FC236}">
                <a16:creationId xmlns:a16="http://schemas.microsoft.com/office/drawing/2014/main" id="{38F219B4-8450-B135-8847-D4F0E254683B}"/>
              </a:ext>
            </a:extLst>
          </p:cNvPr>
          <p:cNvSpPr txBox="1">
            <a:spLocks noChangeArrowheads="1"/>
          </p:cNvSpPr>
          <p:nvPr/>
        </p:nvSpPr>
        <p:spPr bwMode="auto">
          <a:xfrm>
            <a:off x="2824163" y="476250"/>
            <a:ext cx="2744787" cy="457200"/>
          </a:xfrm>
          <a:prstGeom prst="rect">
            <a:avLst/>
          </a:prstGeom>
          <a:noFill/>
          <a:ln w="12700">
            <a:noFill/>
            <a:miter lim="800000"/>
            <a:headEnd type="none" w="sm" len="sm"/>
            <a:tailEnd type="none" w="sm" len="sm"/>
          </a:ln>
          <a:effectLst/>
        </p:spPr>
        <p:txBody>
          <a:bodyPr wrap="none" anchorCtr="1">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b="1">
                <a:solidFill>
                  <a:srgbClr val="CC0000"/>
                </a:solidFill>
                <a:effectLst>
                  <a:outerShdw blurRad="38100" dist="38100" dir="2700000" algn="tl">
                    <a:srgbClr val="000000"/>
                  </a:outerShdw>
                </a:effectLst>
              </a:rPr>
              <a:t>Parallel Projections</a:t>
            </a:r>
            <a:endParaRPr lang="tr-TR" altLang="en-US" b="1">
              <a:solidFill>
                <a:srgbClr val="CC0000"/>
              </a:solidFill>
              <a:effectLst>
                <a:outerShdw blurRad="38100" dist="38100" dir="2700000" algn="tl">
                  <a:srgbClr val="000000"/>
                </a:outerShdw>
              </a:effectLst>
            </a:endParaRPr>
          </a:p>
        </p:txBody>
      </p:sp>
      <p:sp>
        <p:nvSpPr>
          <p:cNvPr id="188420" name="Text Box 4">
            <a:extLst>
              <a:ext uri="{FF2B5EF4-FFF2-40B4-BE49-F238E27FC236}">
                <a16:creationId xmlns:a16="http://schemas.microsoft.com/office/drawing/2014/main" id="{E8FAD64B-78C8-EA75-CC85-CB8105767376}"/>
              </a:ext>
            </a:extLst>
          </p:cNvPr>
          <p:cNvSpPr txBox="1">
            <a:spLocks noChangeArrowheads="1"/>
          </p:cNvSpPr>
          <p:nvPr/>
        </p:nvSpPr>
        <p:spPr bwMode="auto">
          <a:xfrm>
            <a:off x="2268538" y="3573463"/>
            <a:ext cx="4449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latin typeface="Times New Roman" panose="02020603050405020304" pitchFamily="18" charset="0"/>
              </a:rPr>
              <a:t>Oblique                                 Orthographic</a:t>
            </a:r>
            <a:endParaRPr lang="tr-TR" altLang="en-US" sz="2000">
              <a:latin typeface="Times New Roman" panose="02020603050405020304" pitchFamily="18" charset="0"/>
            </a:endParaRPr>
          </a:p>
        </p:txBody>
      </p:sp>
      <p:sp>
        <p:nvSpPr>
          <p:cNvPr id="188421" name="Text Box 5">
            <a:extLst>
              <a:ext uri="{FF2B5EF4-FFF2-40B4-BE49-F238E27FC236}">
                <a16:creationId xmlns:a16="http://schemas.microsoft.com/office/drawing/2014/main" id="{CA70AB0E-E3CE-6BE0-64BC-418FFA5F847A}"/>
              </a:ext>
            </a:extLst>
          </p:cNvPr>
          <p:cNvSpPr txBox="1">
            <a:spLocks noChangeArrowheads="1"/>
          </p:cNvSpPr>
          <p:nvPr/>
        </p:nvSpPr>
        <p:spPr bwMode="auto">
          <a:xfrm>
            <a:off x="1187450" y="4581525"/>
            <a:ext cx="7007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GB" altLang="en-US" sz="2400">
                <a:latin typeface="Times New Roman" panose="02020603050405020304" pitchFamily="18" charset="0"/>
              </a:rPr>
              <a:t>Oblique = the projection direction d is not parallel to n</a:t>
            </a:r>
          </a:p>
          <a:p>
            <a:pPr>
              <a:spcBef>
                <a:spcPct val="0"/>
              </a:spcBef>
              <a:buFontTx/>
              <a:buNone/>
            </a:pPr>
            <a:r>
              <a:rPr lang="en-GB" altLang="en-US" sz="2400">
                <a:latin typeface="Times New Roman" panose="02020603050405020304" pitchFamily="18" charset="0"/>
              </a:rPr>
              <a:t>Orthographic = the projection direction d is parallel to 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A091A03D-C329-7F36-6E1B-F85A3881F14B}"/>
              </a:ext>
            </a:extLst>
          </p:cNvPr>
          <p:cNvSpPr>
            <a:spLocks noGrp="1" noChangeArrowheads="1"/>
          </p:cNvSpPr>
          <p:nvPr>
            <p:ph type="title"/>
          </p:nvPr>
        </p:nvSpPr>
        <p:spPr/>
        <p:txBody>
          <a:bodyPr/>
          <a:lstStyle/>
          <a:p>
            <a:r>
              <a:rPr lang="en-US" altLang="en-US" sz="2800">
                <a:ea typeface="ＭＳ Ｐゴシック" panose="020B0600070205080204" pitchFamily="34" charset="-128"/>
              </a:rPr>
              <a:t>Orthographic Projection</a:t>
            </a:r>
          </a:p>
        </p:txBody>
      </p:sp>
      <p:sp>
        <p:nvSpPr>
          <p:cNvPr id="190467" name="Rectangle 3">
            <a:extLst>
              <a:ext uri="{FF2B5EF4-FFF2-40B4-BE49-F238E27FC236}">
                <a16:creationId xmlns:a16="http://schemas.microsoft.com/office/drawing/2014/main" id="{73B87B18-A10B-881F-3D9B-9AC96F078089}"/>
              </a:ext>
            </a:extLst>
          </p:cNvPr>
          <p:cNvSpPr>
            <a:spLocks noGrp="1" noChangeArrowheads="1"/>
          </p:cNvSpPr>
          <p:nvPr>
            <p:ph type="body" sz="half" idx="1"/>
          </p:nvPr>
        </p:nvSpPr>
        <p:spPr>
          <a:xfrm>
            <a:off x="684213" y="1196975"/>
            <a:ext cx="7848600" cy="4724400"/>
          </a:xfrm>
        </p:spPr>
        <p:txBody>
          <a:bodyPr/>
          <a:lstStyle/>
          <a:p>
            <a:pPr>
              <a:buFontTx/>
              <a:buNone/>
            </a:pPr>
            <a:r>
              <a:rPr lang="en-US" altLang="en-US" sz="2000">
                <a:ea typeface="ＭＳ Ｐゴシック" panose="020B0600070205080204" pitchFamily="34" charset="-128"/>
              </a:rPr>
              <a:t>Projectors are orthogonal to projection surface</a:t>
            </a:r>
          </a:p>
        </p:txBody>
      </p:sp>
      <p:graphicFrame>
        <p:nvGraphicFramePr>
          <p:cNvPr id="480262" name="Object 2">
            <a:extLst>
              <a:ext uri="{FF2B5EF4-FFF2-40B4-BE49-F238E27FC236}">
                <a16:creationId xmlns:a16="http://schemas.microsoft.com/office/drawing/2014/main" id="{C6142CD7-75BA-C551-7230-A195F5297E9A}"/>
              </a:ext>
            </a:extLst>
          </p:cNvPr>
          <p:cNvGraphicFramePr>
            <a:graphicFrameLocks noGrp="1" noChangeAspect="1"/>
          </p:cNvGraphicFramePr>
          <p:nvPr>
            <p:ph sz="half" idx="2"/>
          </p:nvPr>
        </p:nvGraphicFramePr>
        <p:xfrm>
          <a:off x="4648200" y="3328988"/>
          <a:ext cx="3808413" cy="1114425"/>
        </p:xfrm>
        <a:graphic>
          <a:graphicData uri="http://schemas.openxmlformats.org/presentationml/2006/ole">
            <mc:AlternateContent xmlns:mc="http://schemas.openxmlformats.org/markup-compatibility/2006">
              <mc:Choice xmlns:v="urn:schemas-microsoft-com:vml" Requires="v">
                <p:oleObj name="Equation" r:id="rId3" imgW="19011900" imgH="5562600" progId="Equation.3">
                  <p:embed/>
                </p:oleObj>
              </mc:Choice>
              <mc:Fallback>
                <p:oleObj name="Equation" r:id="rId3" imgW="19011900" imgH="556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328988"/>
                        <a:ext cx="380841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65" name="Slide Number Placeholder 4">
            <a:extLst>
              <a:ext uri="{FF2B5EF4-FFF2-40B4-BE49-F238E27FC236}">
                <a16:creationId xmlns:a16="http://schemas.microsoft.com/office/drawing/2014/main" id="{BCE204E4-980F-83F1-06D7-217FEA2A1DD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23EABB51-4407-F643-A523-6AD09BF61921}" type="slidenum">
              <a:rPr lang="es-ES" altLang="en-US" sz="1000"/>
              <a:pPr lvl="1">
                <a:spcBef>
                  <a:spcPct val="0"/>
                </a:spcBef>
                <a:buFontTx/>
                <a:buNone/>
              </a:pPr>
              <a:t>85</a:t>
            </a:fld>
            <a:endParaRPr lang="es-ES" altLang="en-US" sz="1000"/>
          </a:p>
        </p:txBody>
      </p:sp>
      <p:pic>
        <p:nvPicPr>
          <p:cNvPr id="190468" name="Picture 4" descr="AN05F04">
            <a:extLst>
              <a:ext uri="{FF2B5EF4-FFF2-40B4-BE49-F238E27FC236}">
                <a16:creationId xmlns:a16="http://schemas.microsoft.com/office/drawing/2014/main" id="{FE937849-3AC3-306F-0124-44131E249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616075"/>
            <a:ext cx="41148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0261" name="Text Box 5">
            <a:extLst>
              <a:ext uri="{FF2B5EF4-FFF2-40B4-BE49-F238E27FC236}">
                <a16:creationId xmlns:a16="http://schemas.microsoft.com/office/drawing/2014/main" id="{3FFAF2B0-888C-ACB0-CB8A-BA6C92E75080}"/>
              </a:ext>
            </a:extLst>
          </p:cNvPr>
          <p:cNvSpPr txBox="1">
            <a:spLocks noChangeArrowheads="1"/>
          </p:cNvSpPr>
          <p:nvPr/>
        </p:nvSpPr>
        <p:spPr bwMode="auto">
          <a:xfrm>
            <a:off x="323850" y="5013325"/>
            <a:ext cx="587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Times New Roman" panose="02020603050405020304" pitchFamily="18" charset="0"/>
              </a:rPr>
              <a:t>In orthographic projections, d</a:t>
            </a:r>
            <a:r>
              <a:rPr lang="en-US" altLang="en-US" sz="2400" baseline="-25000">
                <a:latin typeface="Times New Roman" panose="02020603050405020304" pitchFamily="18" charset="0"/>
              </a:rPr>
              <a:t>x</a:t>
            </a:r>
            <a:r>
              <a:rPr lang="en-US" altLang="en-US" sz="2400">
                <a:latin typeface="Times New Roman" panose="02020603050405020304" pitchFamily="18" charset="0"/>
              </a:rPr>
              <a:t> and d</a:t>
            </a:r>
            <a:r>
              <a:rPr lang="en-US" altLang="en-US" sz="2400" baseline="-25000">
                <a:latin typeface="Times New Roman" panose="02020603050405020304" pitchFamily="18" charset="0"/>
              </a:rPr>
              <a:t>y</a:t>
            </a:r>
            <a:r>
              <a:rPr lang="en-US" altLang="en-US" sz="2400">
                <a:latin typeface="Times New Roman" panose="02020603050405020304" pitchFamily="18" charset="0"/>
              </a:rPr>
              <a:t> are zero.</a:t>
            </a:r>
            <a:endParaRPr lang="tr-TR"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0261"/>
                                        </p:tgtEl>
                                        <p:attrNameLst>
                                          <p:attrName>style.visibility</p:attrName>
                                        </p:attrNameLst>
                                      </p:cBhvr>
                                      <p:to>
                                        <p:strVal val="visible"/>
                                      </p:to>
                                    </p:set>
                                    <p:animEffect transition="in" filter="box(in)">
                                      <p:cBhvr>
                                        <p:cTn id="7" dur="500"/>
                                        <p:tgtEl>
                                          <p:spTgt spid="480261"/>
                                        </p:tgtEl>
                                      </p:cBhvr>
                                    </p:animEffect>
                                  </p:childTnLst>
                                </p:cTn>
                              </p:par>
                              <p:par>
                                <p:cTn id="8" presetID="4" presetClass="entr" presetSubtype="16" fill="hold" nodeType="withEffect">
                                  <p:stCondLst>
                                    <p:cond delay="0"/>
                                  </p:stCondLst>
                                  <p:childTnLst>
                                    <p:set>
                                      <p:cBhvr>
                                        <p:cTn id="9" dur="1" fill="hold">
                                          <p:stCondLst>
                                            <p:cond delay="0"/>
                                          </p:stCondLst>
                                        </p:cTn>
                                        <p:tgtEl>
                                          <p:spTgt spid="480262"/>
                                        </p:tgtEl>
                                        <p:attrNameLst>
                                          <p:attrName>style.visibility</p:attrName>
                                        </p:attrNameLst>
                                      </p:cBhvr>
                                      <p:to>
                                        <p:strVal val="visible"/>
                                      </p:to>
                                    </p:set>
                                    <p:animEffect transition="in" filter="box(in)">
                                      <p:cBhvr>
                                        <p:cTn id="10" dur="500"/>
                                        <p:tgtEl>
                                          <p:spTgt spid="480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FDD46D51-B0A2-A195-416B-53F2EAB4D946}"/>
              </a:ext>
            </a:extLst>
          </p:cNvPr>
          <p:cNvSpPr>
            <a:spLocks noGrp="1" noChangeArrowheads="1"/>
          </p:cNvSpPr>
          <p:nvPr>
            <p:ph type="title"/>
          </p:nvPr>
        </p:nvSpPr>
        <p:spPr>
          <a:xfrm>
            <a:off x="1371600" y="228600"/>
            <a:ext cx="6705600" cy="1066800"/>
          </a:xfrm>
        </p:spPr>
        <p:txBody>
          <a:bodyPr/>
          <a:lstStyle/>
          <a:p>
            <a:r>
              <a:rPr lang="en-US" altLang="en-US" sz="2800">
                <a:ea typeface="ＭＳ Ｐゴシック" panose="020B0600070205080204" pitchFamily="34" charset="-128"/>
              </a:rPr>
              <a:t>Orthogonal Normalization</a:t>
            </a:r>
          </a:p>
        </p:txBody>
      </p:sp>
      <p:sp>
        <p:nvSpPr>
          <p:cNvPr id="192515" name="Rectangle 3">
            <a:extLst>
              <a:ext uri="{FF2B5EF4-FFF2-40B4-BE49-F238E27FC236}">
                <a16:creationId xmlns:a16="http://schemas.microsoft.com/office/drawing/2014/main" id="{97D17D85-955E-A1D2-BDC3-8577FF373757}"/>
              </a:ext>
            </a:extLst>
          </p:cNvPr>
          <p:cNvSpPr>
            <a:spLocks noGrp="1" noChangeArrowheads="1"/>
          </p:cNvSpPr>
          <p:nvPr>
            <p:ph idx="1"/>
          </p:nvPr>
        </p:nvSpPr>
        <p:spPr>
          <a:xfrm>
            <a:off x="539750" y="1052513"/>
            <a:ext cx="8305800" cy="4724400"/>
          </a:xfrm>
        </p:spPr>
        <p:txBody>
          <a:bodyPr/>
          <a:lstStyle/>
          <a:p>
            <a:pPr>
              <a:buFontTx/>
              <a:buNone/>
            </a:pPr>
            <a:r>
              <a:rPr lang="en-US" altLang="en-US" sz="2400" b="1">
                <a:latin typeface="Courier New" panose="02070309020205020404" pitchFamily="49" charset="0"/>
                <a:ea typeface="ＭＳ Ｐゴシック" panose="020B0600070205080204" pitchFamily="34" charset="-128"/>
              </a:rPr>
              <a:t>glOrtho(left,right,bottom,top,near,far)</a:t>
            </a:r>
          </a:p>
        </p:txBody>
      </p:sp>
      <p:sp>
        <p:nvSpPr>
          <p:cNvPr id="192513" name="Slide Number Placeholder 3">
            <a:extLst>
              <a:ext uri="{FF2B5EF4-FFF2-40B4-BE49-F238E27FC236}">
                <a16:creationId xmlns:a16="http://schemas.microsoft.com/office/drawing/2014/main" id="{841375F9-4D86-E9DD-2B37-2EA71BA8EBE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922A0A74-3103-1D4A-B764-4D9CDF7BFB05}" type="slidenum">
              <a:rPr lang="es-ES" altLang="en-US" sz="1000"/>
              <a:pPr lvl="1">
                <a:spcBef>
                  <a:spcPct val="0"/>
                </a:spcBef>
                <a:buFontTx/>
                <a:buNone/>
              </a:pPr>
              <a:t>86</a:t>
            </a:fld>
            <a:endParaRPr lang="es-ES" altLang="en-US" sz="1000"/>
          </a:p>
        </p:txBody>
      </p:sp>
      <p:pic>
        <p:nvPicPr>
          <p:cNvPr id="192516" name="Picture 4" descr="AN05F33">
            <a:extLst>
              <a:ext uri="{FF2B5EF4-FFF2-40B4-BE49-F238E27FC236}">
                <a16:creationId xmlns:a16="http://schemas.microsoft.com/office/drawing/2014/main" id="{3006B1E3-5EBC-85D6-4B12-06A936685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997200"/>
            <a:ext cx="6326187"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7" name="Text Box 5">
            <a:extLst>
              <a:ext uri="{FF2B5EF4-FFF2-40B4-BE49-F238E27FC236}">
                <a16:creationId xmlns:a16="http://schemas.microsoft.com/office/drawing/2014/main" id="{3BEF8BA5-119F-37F5-E617-3BB68ECE3FF3}"/>
              </a:ext>
            </a:extLst>
          </p:cNvPr>
          <p:cNvSpPr txBox="1">
            <a:spLocks noChangeArrowheads="1"/>
          </p:cNvSpPr>
          <p:nvPr/>
        </p:nvSpPr>
        <p:spPr bwMode="auto">
          <a:xfrm>
            <a:off x="1073150" y="1890713"/>
            <a:ext cx="6400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t>normalization</a:t>
            </a:r>
            <a:r>
              <a:rPr lang="en-US" altLang="en-US" sz="2400">
                <a:latin typeface="Times New Roman" panose="02020603050405020304" pitchFamily="18" charset="0"/>
              </a:rPr>
              <a:t> </a:t>
            </a:r>
            <a:r>
              <a:rPr lang="en-US" altLang="en-US" sz="2400">
                <a:latin typeface="Times New Roman" panose="02020603050405020304" pitchFamily="18" charset="0"/>
                <a:sym typeface="Symbol" pitchFamily="2" charset="2"/>
              </a:rPr>
              <a:t> </a:t>
            </a:r>
            <a:r>
              <a:rPr lang="en-US" altLang="en-US" sz="2400"/>
              <a:t>find transformation to convert</a:t>
            </a:r>
          </a:p>
          <a:p>
            <a:pPr>
              <a:spcBef>
                <a:spcPct val="0"/>
              </a:spcBef>
              <a:buFontTx/>
              <a:buNone/>
            </a:pPr>
            <a:r>
              <a:rPr lang="en-US" altLang="en-US" sz="2400"/>
              <a:t>specified clipping volume to default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69DF948F-59D2-FD99-5F95-1C20FD7DA7C3}"/>
              </a:ext>
            </a:extLst>
          </p:cNvPr>
          <p:cNvSpPr>
            <a:spLocks noGrp="1" noChangeArrowheads="1"/>
          </p:cNvSpPr>
          <p:nvPr>
            <p:ph type="title"/>
          </p:nvPr>
        </p:nvSpPr>
        <p:spPr/>
        <p:txBody>
          <a:bodyPr/>
          <a:lstStyle/>
          <a:p>
            <a:r>
              <a:rPr lang="en-US" altLang="en-US" sz="2800">
                <a:ea typeface="ＭＳ Ｐゴシック" panose="020B0600070205080204" pitchFamily="34" charset="-128"/>
              </a:rPr>
              <a:t>Orthogonal Matrix</a:t>
            </a:r>
          </a:p>
        </p:txBody>
      </p:sp>
      <p:sp>
        <p:nvSpPr>
          <p:cNvPr id="194563" name="Rectangle 3">
            <a:extLst>
              <a:ext uri="{FF2B5EF4-FFF2-40B4-BE49-F238E27FC236}">
                <a16:creationId xmlns:a16="http://schemas.microsoft.com/office/drawing/2014/main" id="{46DF9674-D0F7-0831-75A9-EF7E244B0E35}"/>
              </a:ext>
            </a:extLst>
          </p:cNvPr>
          <p:cNvSpPr>
            <a:spLocks noGrp="1" noChangeArrowheads="1"/>
          </p:cNvSpPr>
          <p:nvPr>
            <p:ph idx="1"/>
          </p:nvPr>
        </p:nvSpPr>
        <p:spPr>
          <a:xfrm>
            <a:off x="250825" y="1196975"/>
            <a:ext cx="8610600" cy="4724400"/>
          </a:xfrm>
        </p:spPr>
        <p:txBody>
          <a:bodyPr/>
          <a:lstStyle/>
          <a:p>
            <a:r>
              <a:rPr lang="en-US" altLang="en-US" sz="2400">
                <a:ea typeface="ＭＳ Ｐゴシック" panose="020B0600070205080204" pitchFamily="34" charset="-128"/>
              </a:rPr>
              <a:t>Two steps</a:t>
            </a:r>
          </a:p>
          <a:p>
            <a:pPr lvl="1"/>
            <a:r>
              <a:rPr lang="en-US" altLang="en-US" sz="2400">
                <a:ea typeface="ＭＳ Ｐゴシック" panose="020B0600070205080204" pitchFamily="34" charset="-128"/>
              </a:rPr>
              <a:t>Move center to origin</a:t>
            </a:r>
          </a:p>
          <a:p>
            <a:pPr lvl="2">
              <a:buFontTx/>
              <a:buNone/>
            </a:pPr>
            <a:r>
              <a:rPr lang="en-US" altLang="en-US">
                <a:latin typeface="Times New Roman" panose="02020603050405020304" pitchFamily="18" charset="0"/>
                <a:ea typeface="ＭＳ Ｐゴシック" panose="020B0600070205080204" pitchFamily="34" charset="-128"/>
              </a:rPr>
              <a:t>T(-(left+right)/2, -(bottom+top)/2,(near+far)/2))</a:t>
            </a:r>
          </a:p>
          <a:p>
            <a:pPr lvl="1"/>
            <a:r>
              <a:rPr lang="en-US" altLang="en-US" sz="2400">
                <a:ea typeface="ＭＳ Ｐゴシック" panose="020B0600070205080204" pitchFamily="34" charset="-128"/>
              </a:rPr>
              <a:t>Scale to have sides of length 2</a:t>
            </a:r>
          </a:p>
          <a:p>
            <a:pPr lvl="2">
              <a:buFontTx/>
              <a:buNone/>
            </a:pPr>
            <a:r>
              <a:rPr lang="en-US" altLang="en-US">
                <a:latin typeface="Times New Roman" panose="02020603050405020304" pitchFamily="18" charset="0"/>
                <a:ea typeface="ＭＳ Ｐゴシック" panose="020B0600070205080204" pitchFamily="34" charset="-128"/>
              </a:rPr>
              <a:t>S(2/(left-right),2/(top-bottom),2/(near-far))</a:t>
            </a:r>
          </a:p>
        </p:txBody>
      </p:sp>
      <p:sp>
        <p:nvSpPr>
          <p:cNvPr id="194561" name="Slide Number Placeholder 3">
            <a:extLst>
              <a:ext uri="{FF2B5EF4-FFF2-40B4-BE49-F238E27FC236}">
                <a16:creationId xmlns:a16="http://schemas.microsoft.com/office/drawing/2014/main" id="{D8FA5254-2E78-85A5-AD5A-F3A6BF1E689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4C65D0FD-9102-2D4C-8E47-701E2F2C5BDF}" type="slidenum">
              <a:rPr lang="es-ES" altLang="en-US" sz="1000"/>
              <a:pPr lvl="1">
                <a:spcBef>
                  <a:spcPct val="0"/>
                </a:spcBef>
                <a:buFontTx/>
                <a:buNone/>
              </a:pPr>
              <a:t>87</a:t>
            </a:fld>
            <a:endParaRPr lang="es-ES" altLang="en-US" sz="1000"/>
          </a:p>
        </p:txBody>
      </p:sp>
      <p:graphicFrame>
        <p:nvGraphicFramePr>
          <p:cNvPr id="194564" name="Object 2">
            <a:extLst>
              <a:ext uri="{FF2B5EF4-FFF2-40B4-BE49-F238E27FC236}">
                <a16:creationId xmlns:a16="http://schemas.microsoft.com/office/drawing/2014/main" id="{9FB5BFBF-C119-9205-58E0-ACE44F0EF8F0}"/>
              </a:ext>
            </a:extLst>
          </p:cNvPr>
          <p:cNvGraphicFramePr>
            <a:graphicFrameLocks noChangeAspect="1"/>
          </p:cNvGraphicFramePr>
          <p:nvPr/>
        </p:nvGraphicFramePr>
        <p:xfrm>
          <a:off x="2916238" y="3429000"/>
          <a:ext cx="5257800" cy="2043113"/>
        </p:xfrm>
        <a:graphic>
          <a:graphicData uri="http://schemas.openxmlformats.org/presentationml/2006/ole">
            <mc:AlternateContent xmlns:mc="http://schemas.openxmlformats.org/markup-compatibility/2006">
              <mc:Choice xmlns:v="urn:schemas-microsoft-com:vml" Requires="v">
                <p:oleObj name="Equation" r:id="rId3" imgW="82804000" imgH="32181800" progId="Equation.3">
                  <p:embed/>
                </p:oleObj>
              </mc:Choice>
              <mc:Fallback>
                <p:oleObj name="Equation" r:id="rId3" imgW="82804000" imgH="3218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429000"/>
                        <a:ext cx="5257800" cy="204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65" name="Object 3">
            <a:extLst>
              <a:ext uri="{FF2B5EF4-FFF2-40B4-BE49-F238E27FC236}">
                <a16:creationId xmlns:a16="http://schemas.microsoft.com/office/drawing/2014/main" id="{BA1B7D3E-2C7C-7FAD-D512-A775A0FE905A}"/>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5" imgW="2628900" imgH="4978400" progId="Equation.3">
                  <p:embed/>
                </p:oleObj>
              </mc:Choice>
              <mc:Fallback>
                <p:oleObj name="Equation" r:id="rId5" imgW="2628900" imgH="4978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66" name="Text Box 6">
            <a:extLst>
              <a:ext uri="{FF2B5EF4-FFF2-40B4-BE49-F238E27FC236}">
                <a16:creationId xmlns:a16="http://schemas.microsoft.com/office/drawing/2014/main" id="{C98F9C95-E24D-9FD6-3B77-F4947C5C25FC}"/>
              </a:ext>
            </a:extLst>
          </p:cNvPr>
          <p:cNvSpPr txBox="1">
            <a:spLocks noChangeArrowheads="1"/>
          </p:cNvSpPr>
          <p:nvPr/>
        </p:nvSpPr>
        <p:spPr bwMode="auto">
          <a:xfrm>
            <a:off x="1447800" y="4295775"/>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b="1">
                <a:latin typeface="Times New Roman" panose="02020603050405020304" pitchFamily="18" charset="0"/>
              </a:rPr>
              <a:t>P</a:t>
            </a:r>
            <a:r>
              <a:rPr lang="en-US" altLang="en-US" sz="2400">
                <a:latin typeface="Times New Roman" panose="02020603050405020304" pitchFamily="18" charset="0"/>
              </a:rPr>
              <a:t> = </a:t>
            </a:r>
            <a:r>
              <a:rPr lang="en-US" altLang="en-US" sz="2400" b="1">
                <a:latin typeface="Times New Roman" panose="02020603050405020304" pitchFamily="18" charset="0"/>
              </a:rPr>
              <a:t>ST</a:t>
            </a:r>
            <a:r>
              <a:rPr lang="en-US" altLang="en-US" sz="2400">
                <a:latin typeface="Times New Roman" panose="02020603050405020304" pitchFamily="18" charset="0"/>
              </a:rPr>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C11F8BE6-9A32-F106-D41C-079C6041D45D}"/>
              </a:ext>
            </a:extLst>
          </p:cNvPr>
          <p:cNvSpPr>
            <a:spLocks noGrp="1" noChangeArrowheads="1"/>
          </p:cNvSpPr>
          <p:nvPr>
            <p:ph type="title"/>
          </p:nvPr>
        </p:nvSpPr>
        <p:spPr/>
        <p:txBody>
          <a:bodyPr/>
          <a:lstStyle/>
          <a:p>
            <a:r>
              <a:rPr lang="en-US" altLang="en-US" sz="2800">
                <a:ea typeface="ＭＳ Ｐゴシック" panose="020B0600070205080204" pitchFamily="34" charset="-128"/>
              </a:rPr>
              <a:t>Multiview Orthographic Projection</a:t>
            </a:r>
          </a:p>
        </p:txBody>
      </p:sp>
      <p:sp>
        <p:nvSpPr>
          <p:cNvPr id="196611" name="Rectangle 3">
            <a:extLst>
              <a:ext uri="{FF2B5EF4-FFF2-40B4-BE49-F238E27FC236}">
                <a16:creationId xmlns:a16="http://schemas.microsoft.com/office/drawing/2014/main" id="{2E4FC141-4961-B7C2-AE8D-7A7B1768F797}"/>
              </a:ext>
            </a:extLst>
          </p:cNvPr>
          <p:cNvSpPr>
            <a:spLocks noGrp="1" noChangeArrowheads="1"/>
          </p:cNvSpPr>
          <p:nvPr>
            <p:ph idx="1"/>
          </p:nvPr>
        </p:nvSpPr>
        <p:spPr/>
        <p:txBody>
          <a:bodyPr/>
          <a:lstStyle/>
          <a:p>
            <a:r>
              <a:rPr lang="en-US" altLang="en-US" sz="2400">
                <a:ea typeface="ＭＳ Ｐゴシック" panose="020B0600070205080204" pitchFamily="34" charset="-128"/>
              </a:rPr>
              <a:t>Projection plane parallel to principal face</a:t>
            </a:r>
          </a:p>
          <a:p>
            <a:r>
              <a:rPr lang="en-US" altLang="en-US" sz="2400">
                <a:ea typeface="ＭＳ Ｐゴシック" panose="020B0600070205080204" pitchFamily="34" charset="-128"/>
              </a:rPr>
              <a:t>Usually form front, top, side views</a:t>
            </a:r>
          </a:p>
        </p:txBody>
      </p:sp>
      <p:sp>
        <p:nvSpPr>
          <p:cNvPr id="196609" name="Slide Number Placeholder 3">
            <a:extLst>
              <a:ext uri="{FF2B5EF4-FFF2-40B4-BE49-F238E27FC236}">
                <a16:creationId xmlns:a16="http://schemas.microsoft.com/office/drawing/2014/main" id="{F3A6B854-D39A-5F56-57A2-CC74F178C32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FD4F93E5-1CC0-084C-B1AA-28A2976CB8A1}" type="slidenum">
              <a:rPr lang="es-ES" altLang="en-US" sz="1000"/>
              <a:pPr lvl="1">
                <a:spcBef>
                  <a:spcPct val="0"/>
                </a:spcBef>
                <a:buFontTx/>
                <a:buNone/>
              </a:pPr>
              <a:t>88</a:t>
            </a:fld>
            <a:endParaRPr lang="es-ES" altLang="en-US" sz="1000"/>
          </a:p>
        </p:txBody>
      </p:sp>
      <p:pic>
        <p:nvPicPr>
          <p:cNvPr id="196612" name="Picture 4" descr="AN05F05">
            <a:extLst>
              <a:ext uri="{FF2B5EF4-FFF2-40B4-BE49-F238E27FC236}">
                <a16:creationId xmlns:a16="http://schemas.microsoft.com/office/drawing/2014/main" id="{0A08E63F-7E83-35C9-C8A8-6CA6529BE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2492375"/>
            <a:ext cx="3233737"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13" name="Text Box 5">
            <a:extLst>
              <a:ext uri="{FF2B5EF4-FFF2-40B4-BE49-F238E27FC236}">
                <a16:creationId xmlns:a16="http://schemas.microsoft.com/office/drawing/2014/main" id="{8482CB8E-18DA-0220-6D38-5E94519A31A0}"/>
              </a:ext>
            </a:extLst>
          </p:cNvPr>
          <p:cNvSpPr txBox="1">
            <a:spLocks noChangeArrowheads="1"/>
          </p:cNvSpPr>
          <p:nvPr/>
        </p:nvSpPr>
        <p:spPr bwMode="auto">
          <a:xfrm>
            <a:off x="571500" y="2789238"/>
            <a:ext cx="2822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isometric (not multiview</a:t>
            </a:r>
          </a:p>
          <a:p>
            <a:pPr>
              <a:spcBef>
                <a:spcPct val="0"/>
              </a:spcBef>
              <a:buFontTx/>
              <a:buNone/>
            </a:pPr>
            <a:r>
              <a:rPr lang="en-US" altLang="en-US" sz="2000"/>
              <a:t>orthographic view)</a:t>
            </a:r>
          </a:p>
        </p:txBody>
      </p:sp>
      <p:sp>
        <p:nvSpPr>
          <p:cNvPr id="196614" name="Line 6">
            <a:extLst>
              <a:ext uri="{FF2B5EF4-FFF2-40B4-BE49-F238E27FC236}">
                <a16:creationId xmlns:a16="http://schemas.microsoft.com/office/drawing/2014/main" id="{91210C4B-0EDA-6FB5-0F76-DB5A5E38A996}"/>
              </a:ext>
            </a:extLst>
          </p:cNvPr>
          <p:cNvSpPr>
            <a:spLocks noChangeShapeType="1"/>
          </p:cNvSpPr>
          <p:nvPr/>
        </p:nvSpPr>
        <p:spPr bwMode="auto">
          <a:xfrm>
            <a:off x="2971800" y="3429000"/>
            <a:ext cx="609600" cy="228600"/>
          </a:xfrm>
          <a:prstGeom prst="line">
            <a:avLst/>
          </a:prstGeom>
          <a:noFill/>
          <a:ln w="127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anchor="ctr" anchorCtr="1"/>
          <a:lstStyle/>
          <a:p>
            <a:endParaRPr lang="en-US"/>
          </a:p>
        </p:txBody>
      </p:sp>
      <p:sp>
        <p:nvSpPr>
          <p:cNvPr id="196615" name="Text Box 7">
            <a:extLst>
              <a:ext uri="{FF2B5EF4-FFF2-40B4-BE49-F238E27FC236}">
                <a16:creationId xmlns:a16="http://schemas.microsoft.com/office/drawing/2014/main" id="{4404BA22-963D-911F-F54A-9FA03C839E44}"/>
              </a:ext>
            </a:extLst>
          </p:cNvPr>
          <p:cNvSpPr txBox="1">
            <a:spLocks noChangeArrowheads="1"/>
          </p:cNvSpPr>
          <p:nvPr/>
        </p:nvSpPr>
        <p:spPr bwMode="auto">
          <a:xfrm>
            <a:off x="7281863" y="3322638"/>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front</a:t>
            </a:r>
          </a:p>
        </p:txBody>
      </p:sp>
      <p:sp>
        <p:nvSpPr>
          <p:cNvPr id="196616" name="Text Box 8">
            <a:extLst>
              <a:ext uri="{FF2B5EF4-FFF2-40B4-BE49-F238E27FC236}">
                <a16:creationId xmlns:a16="http://schemas.microsoft.com/office/drawing/2014/main" id="{685964F0-A4A7-A085-C069-1EA939DC404E}"/>
              </a:ext>
            </a:extLst>
          </p:cNvPr>
          <p:cNvSpPr txBox="1">
            <a:spLocks noChangeArrowheads="1"/>
          </p:cNvSpPr>
          <p:nvPr/>
        </p:nvSpPr>
        <p:spPr bwMode="auto">
          <a:xfrm>
            <a:off x="7402513" y="5380038"/>
            <a:ext cx="65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side</a:t>
            </a:r>
          </a:p>
        </p:txBody>
      </p:sp>
      <p:sp>
        <p:nvSpPr>
          <p:cNvPr id="196617" name="Text Box 9">
            <a:extLst>
              <a:ext uri="{FF2B5EF4-FFF2-40B4-BE49-F238E27FC236}">
                <a16:creationId xmlns:a16="http://schemas.microsoft.com/office/drawing/2014/main" id="{9204A5DC-B331-E0B6-8704-23B5B0263848}"/>
              </a:ext>
            </a:extLst>
          </p:cNvPr>
          <p:cNvSpPr txBox="1">
            <a:spLocks noChangeArrowheads="1"/>
          </p:cNvSpPr>
          <p:nvPr/>
        </p:nvSpPr>
        <p:spPr bwMode="auto">
          <a:xfrm>
            <a:off x="3635375" y="53736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top</a:t>
            </a:r>
          </a:p>
        </p:txBody>
      </p:sp>
      <p:sp>
        <p:nvSpPr>
          <p:cNvPr id="196618" name="Text Box 10">
            <a:extLst>
              <a:ext uri="{FF2B5EF4-FFF2-40B4-BE49-F238E27FC236}">
                <a16:creationId xmlns:a16="http://schemas.microsoft.com/office/drawing/2014/main" id="{A737470E-C615-0639-C94A-418BC86B2FA1}"/>
              </a:ext>
            </a:extLst>
          </p:cNvPr>
          <p:cNvSpPr txBox="1">
            <a:spLocks noChangeArrowheads="1"/>
          </p:cNvSpPr>
          <p:nvPr/>
        </p:nvSpPr>
        <p:spPr bwMode="auto">
          <a:xfrm>
            <a:off x="327025" y="4389438"/>
            <a:ext cx="30892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in CAD and  architecture, </a:t>
            </a:r>
          </a:p>
          <a:p>
            <a:pPr>
              <a:spcBef>
                <a:spcPct val="0"/>
              </a:spcBef>
              <a:buFontTx/>
              <a:buNone/>
            </a:pPr>
            <a:r>
              <a:rPr lang="en-US" altLang="en-US" sz="2000"/>
              <a:t>we often display three </a:t>
            </a:r>
          </a:p>
          <a:p>
            <a:pPr>
              <a:spcBef>
                <a:spcPct val="0"/>
              </a:spcBef>
              <a:buFontTx/>
              <a:buNone/>
            </a:pPr>
            <a:r>
              <a:rPr lang="en-US" altLang="en-US" sz="2000"/>
              <a:t>multiviews plus isometric</a:t>
            </a:r>
            <a:r>
              <a:rPr lang="en-US" altLang="en-US" sz="240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8" name="Object 2">
            <a:extLst>
              <a:ext uri="{FF2B5EF4-FFF2-40B4-BE49-F238E27FC236}">
                <a16:creationId xmlns:a16="http://schemas.microsoft.com/office/drawing/2014/main" id="{33F4F199-89A4-94D6-44B9-B8E54E2D83E5}"/>
              </a:ext>
            </a:extLst>
          </p:cNvPr>
          <p:cNvGraphicFramePr>
            <a:graphicFrameLocks noGrp="1" noChangeAspect="1"/>
          </p:cNvGraphicFramePr>
          <p:nvPr>
            <p:ph/>
          </p:nvPr>
        </p:nvGraphicFramePr>
        <p:xfrm>
          <a:off x="3203575" y="2143125"/>
          <a:ext cx="2736850" cy="2190750"/>
        </p:xfrm>
        <a:graphic>
          <a:graphicData uri="http://schemas.openxmlformats.org/presentationml/2006/ole">
            <mc:AlternateContent xmlns:mc="http://schemas.openxmlformats.org/markup-compatibility/2006">
              <mc:Choice xmlns:v="urn:schemas-microsoft-com:vml" Requires="v">
                <p:oleObj name="Bit Eşlem Resmi" r:id="rId3" imgW="2736850" imgH="2190750" progId="Paint.Picture">
                  <p:embed/>
                </p:oleObj>
              </mc:Choice>
              <mc:Fallback>
                <p:oleObj name="Bit Eşlem Resmi" r:id="rId3" imgW="2736850" imgH="21907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143125"/>
                        <a:ext cx="27368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57" name="Slide Number Placeholder 2">
            <a:extLst>
              <a:ext uri="{FF2B5EF4-FFF2-40B4-BE49-F238E27FC236}">
                <a16:creationId xmlns:a16="http://schemas.microsoft.com/office/drawing/2014/main" id="{D88BC6C8-DCCC-7B3D-D6EA-56A1AB559AE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3431ABC9-6434-9E47-9240-2A0EDC6C9DD5}" type="slidenum">
              <a:rPr lang="es-ES" altLang="en-US" sz="1000"/>
              <a:pPr lvl="1">
                <a:spcBef>
                  <a:spcPct val="0"/>
                </a:spcBef>
                <a:buFontTx/>
                <a:buNone/>
              </a:pPr>
              <a:t>89</a:t>
            </a:fld>
            <a:endParaRPr lang="es-ES" altLang="en-US"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6C1BF39-B683-5061-BF35-2E3FABD4B01C}"/>
              </a:ext>
            </a:extLst>
          </p:cNvPr>
          <p:cNvSpPr>
            <a:spLocks noGrp="1" noChangeArrowheads="1"/>
          </p:cNvSpPr>
          <p:nvPr>
            <p:ph type="title"/>
          </p:nvPr>
        </p:nvSpPr>
        <p:spPr/>
        <p:txBody>
          <a:bodyPr/>
          <a:lstStyle/>
          <a:p>
            <a:r>
              <a:rPr lang="en-US" altLang="en-US" sz="2800">
                <a:ea typeface="ＭＳ Ｐゴシック" panose="020B0600070205080204" pitchFamily="34" charset="-128"/>
              </a:rPr>
              <a:t>Computer Viewing</a:t>
            </a:r>
          </a:p>
        </p:txBody>
      </p:sp>
      <p:sp>
        <p:nvSpPr>
          <p:cNvPr id="34819" name="Rectangle 3">
            <a:extLst>
              <a:ext uri="{FF2B5EF4-FFF2-40B4-BE49-F238E27FC236}">
                <a16:creationId xmlns:a16="http://schemas.microsoft.com/office/drawing/2014/main" id="{4445DBCA-420F-079B-022E-09D2DEE120A5}"/>
              </a:ext>
            </a:extLst>
          </p:cNvPr>
          <p:cNvSpPr>
            <a:spLocks noGrp="1" noChangeArrowheads="1"/>
          </p:cNvSpPr>
          <p:nvPr>
            <p:ph idx="1"/>
          </p:nvPr>
        </p:nvSpPr>
        <p:spPr/>
        <p:txBody>
          <a:bodyPr/>
          <a:lstStyle/>
          <a:p>
            <a:r>
              <a:rPr lang="en-US" altLang="en-US" sz="2400">
                <a:ea typeface="ＭＳ Ｐゴシック" panose="020B0600070205080204" pitchFamily="34" charset="-128"/>
              </a:rPr>
              <a:t>There are three aspects of the viewing process, all of which are implemented in the pipeline,</a:t>
            </a:r>
          </a:p>
          <a:p>
            <a:pPr lvl="1"/>
            <a:r>
              <a:rPr lang="en-US" altLang="en-US" sz="2000">
                <a:ea typeface="ＭＳ Ｐゴシック" panose="020B0600070205080204" pitchFamily="34" charset="-128"/>
              </a:rPr>
              <a:t>Positioning the camera</a:t>
            </a:r>
          </a:p>
          <a:p>
            <a:pPr lvl="2"/>
            <a:r>
              <a:rPr lang="en-US" altLang="en-US" sz="1800">
                <a:ea typeface="ＭＳ Ｐゴシック" panose="020B0600070205080204" pitchFamily="34" charset="-128"/>
              </a:rPr>
              <a:t>Setting the model-view matrix</a:t>
            </a:r>
          </a:p>
          <a:p>
            <a:pPr lvl="1"/>
            <a:endParaRPr lang="en-US" altLang="en-US" sz="2000">
              <a:ea typeface="ＭＳ Ｐゴシック" panose="020B0600070205080204" pitchFamily="34" charset="-128"/>
            </a:endParaRPr>
          </a:p>
          <a:p>
            <a:pPr lvl="1"/>
            <a:r>
              <a:rPr lang="en-US" altLang="en-US" sz="2000">
                <a:ea typeface="ＭＳ Ｐゴシック" panose="020B0600070205080204" pitchFamily="34" charset="-128"/>
              </a:rPr>
              <a:t>Selecting a lens</a:t>
            </a:r>
          </a:p>
          <a:p>
            <a:pPr lvl="2"/>
            <a:r>
              <a:rPr lang="en-US" altLang="en-US" sz="1800">
                <a:ea typeface="ＭＳ Ｐゴシック" panose="020B0600070205080204" pitchFamily="34" charset="-128"/>
              </a:rPr>
              <a:t>Setting the projection matrix</a:t>
            </a:r>
          </a:p>
          <a:p>
            <a:pPr lvl="1"/>
            <a:endParaRPr lang="en-US" altLang="en-US" sz="2000">
              <a:ea typeface="ＭＳ Ｐゴシック" panose="020B0600070205080204" pitchFamily="34" charset="-128"/>
            </a:endParaRPr>
          </a:p>
          <a:p>
            <a:pPr lvl="1"/>
            <a:r>
              <a:rPr lang="en-US" altLang="en-US" sz="2000">
                <a:ea typeface="ＭＳ Ｐゴシック" panose="020B0600070205080204" pitchFamily="34" charset="-128"/>
              </a:rPr>
              <a:t>Clipping</a:t>
            </a:r>
          </a:p>
          <a:p>
            <a:pPr lvl="2"/>
            <a:r>
              <a:rPr lang="en-US" altLang="en-US" sz="1800">
                <a:ea typeface="ＭＳ Ｐゴシック" panose="020B0600070205080204" pitchFamily="34" charset="-128"/>
              </a:rPr>
              <a:t>Setting the view volume</a:t>
            </a:r>
          </a:p>
        </p:txBody>
      </p:sp>
      <p:sp>
        <p:nvSpPr>
          <p:cNvPr id="34817" name="Slide Number Placeholder 3">
            <a:extLst>
              <a:ext uri="{FF2B5EF4-FFF2-40B4-BE49-F238E27FC236}">
                <a16:creationId xmlns:a16="http://schemas.microsoft.com/office/drawing/2014/main" id="{7846B2A3-3E18-26D4-6284-97F56DD9358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CED0F0DC-1A24-C646-945E-BEFC1910EAFB}" type="slidenum">
              <a:rPr lang="es-ES" altLang="en-US" sz="1000"/>
              <a:pPr lvl="1">
                <a:spcBef>
                  <a:spcPct val="0"/>
                </a:spcBef>
                <a:buFontTx/>
                <a:buNone/>
              </a:pPr>
              <a:t>9</a:t>
            </a:fld>
            <a:endParaRPr lang="es-ES" altLang="en-US" sz="10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D81291CB-766C-FC0D-6EC1-10B5908FDF95}"/>
              </a:ext>
            </a:extLst>
          </p:cNvPr>
          <p:cNvSpPr>
            <a:spLocks noGrp="1" noChangeArrowheads="1"/>
          </p:cNvSpPr>
          <p:nvPr>
            <p:ph type="title"/>
          </p:nvPr>
        </p:nvSpPr>
        <p:spPr/>
        <p:txBody>
          <a:bodyPr/>
          <a:lstStyle/>
          <a:p>
            <a:r>
              <a:rPr lang="en-US" altLang="en-US" sz="2800">
                <a:ea typeface="ＭＳ Ｐゴシック" panose="020B0600070205080204" pitchFamily="34" charset="-128"/>
              </a:rPr>
              <a:t>Advantages and Disadvantages</a:t>
            </a:r>
          </a:p>
        </p:txBody>
      </p:sp>
      <p:sp>
        <p:nvSpPr>
          <p:cNvPr id="200707" name="Rectangle 3">
            <a:extLst>
              <a:ext uri="{FF2B5EF4-FFF2-40B4-BE49-F238E27FC236}">
                <a16:creationId xmlns:a16="http://schemas.microsoft.com/office/drawing/2014/main" id="{72E7A42B-7E2D-BF5E-C99E-F647C52F77EA}"/>
              </a:ext>
            </a:extLst>
          </p:cNvPr>
          <p:cNvSpPr>
            <a:spLocks noGrp="1" noChangeArrowheads="1"/>
          </p:cNvSpPr>
          <p:nvPr>
            <p:ph idx="1"/>
          </p:nvPr>
        </p:nvSpPr>
        <p:spPr/>
        <p:txBody>
          <a:bodyPr/>
          <a:lstStyle/>
          <a:p>
            <a:r>
              <a:rPr lang="en-US" altLang="en-US" sz="2400">
                <a:ea typeface="ＭＳ Ｐゴシック" panose="020B0600070205080204" pitchFamily="34" charset="-128"/>
              </a:rPr>
              <a:t>Preserves both distances and angles</a:t>
            </a:r>
          </a:p>
          <a:p>
            <a:pPr lvl="1"/>
            <a:r>
              <a:rPr lang="en-US" altLang="en-US" sz="2000">
                <a:ea typeface="ＭＳ Ｐゴシック" panose="020B0600070205080204" pitchFamily="34" charset="-128"/>
              </a:rPr>
              <a:t>Shapes preserved</a:t>
            </a:r>
          </a:p>
          <a:p>
            <a:pPr lvl="1"/>
            <a:r>
              <a:rPr lang="en-US" altLang="en-US" sz="2000">
                <a:ea typeface="ＭＳ Ｐゴシック" panose="020B0600070205080204" pitchFamily="34" charset="-128"/>
              </a:rPr>
              <a:t>Can be used for measurements</a:t>
            </a:r>
          </a:p>
          <a:p>
            <a:pPr lvl="2"/>
            <a:r>
              <a:rPr lang="en-US" altLang="en-US" sz="1800">
                <a:ea typeface="ＭＳ Ｐゴシック" panose="020B0600070205080204" pitchFamily="34" charset="-128"/>
              </a:rPr>
              <a:t>Building plans</a:t>
            </a:r>
          </a:p>
          <a:p>
            <a:pPr lvl="2"/>
            <a:r>
              <a:rPr lang="en-US" altLang="en-US" sz="1800">
                <a:ea typeface="ＭＳ Ｐゴシック" panose="020B0600070205080204" pitchFamily="34" charset="-128"/>
              </a:rPr>
              <a:t>Manuals</a:t>
            </a:r>
          </a:p>
          <a:p>
            <a:r>
              <a:rPr lang="en-US" altLang="en-US" sz="2400">
                <a:ea typeface="ＭＳ Ｐゴシック" panose="020B0600070205080204" pitchFamily="34" charset="-128"/>
              </a:rPr>
              <a:t>Cannot see what object really looks like because many surfaces hidden from view</a:t>
            </a:r>
          </a:p>
          <a:p>
            <a:pPr lvl="1"/>
            <a:r>
              <a:rPr lang="en-US" altLang="en-US" sz="2000">
                <a:ea typeface="ＭＳ Ｐゴシック" panose="020B0600070205080204" pitchFamily="34" charset="-128"/>
              </a:rPr>
              <a:t>Often we add the isometric</a:t>
            </a:r>
          </a:p>
        </p:txBody>
      </p:sp>
      <p:sp>
        <p:nvSpPr>
          <p:cNvPr id="200705" name="Slide Number Placeholder 3">
            <a:extLst>
              <a:ext uri="{FF2B5EF4-FFF2-40B4-BE49-F238E27FC236}">
                <a16:creationId xmlns:a16="http://schemas.microsoft.com/office/drawing/2014/main" id="{408548AF-501C-97CC-06F8-A331FF9960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2B519545-7703-CB49-BEFE-53F5621D47C5}" type="slidenum">
              <a:rPr lang="es-ES" altLang="en-US" sz="1000"/>
              <a:pPr lvl="1">
                <a:spcBef>
                  <a:spcPct val="0"/>
                </a:spcBef>
                <a:buFontTx/>
                <a:buNone/>
              </a:pPr>
              <a:t>90</a:t>
            </a:fld>
            <a:endParaRPr lang="es-ES" altLang="en-US" sz="10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0F64D0B0-3114-087A-8CFD-BD627299B314}"/>
              </a:ext>
            </a:extLst>
          </p:cNvPr>
          <p:cNvSpPr>
            <a:spLocks noGrp="1" noChangeArrowheads="1"/>
          </p:cNvSpPr>
          <p:nvPr>
            <p:ph type="title"/>
          </p:nvPr>
        </p:nvSpPr>
        <p:spPr/>
        <p:txBody>
          <a:bodyPr/>
          <a:lstStyle/>
          <a:p>
            <a:r>
              <a:rPr lang="en-US" altLang="en-US" sz="2800">
                <a:ea typeface="ＭＳ Ｐゴシック" panose="020B0600070205080204" pitchFamily="34" charset="-128"/>
              </a:rPr>
              <a:t>Axonometric Orthographic Projections</a:t>
            </a:r>
          </a:p>
        </p:txBody>
      </p:sp>
      <p:sp>
        <p:nvSpPr>
          <p:cNvPr id="202755" name="Rectangle 3">
            <a:extLst>
              <a:ext uri="{FF2B5EF4-FFF2-40B4-BE49-F238E27FC236}">
                <a16:creationId xmlns:a16="http://schemas.microsoft.com/office/drawing/2014/main" id="{985C8DC4-7715-D324-02C1-F34E74FF8385}"/>
              </a:ext>
            </a:extLst>
          </p:cNvPr>
          <p:cNvSpPr>
            <a:spLocks noGrp="1" noChangeArrowheads="1"/>
          </p:cNvSpPr>
          <p:nvPr>
            <p:ph idx="1"/>
          </p:nvPr>
        </p:nvSpPr>
        <p:spPr>
          <a:xfrm>
            <a:off x="684213" y="1268413"/>
            <a:ext cx="7772400" cy="4724400"/>
          </a:xfrm>
        </p:spPr>
        <p:txBody>
          <a:bodyPr/>
          <a:lstStyle/>
          <a:p>
            <a:pPr>
              <a:buFontTx/>
              <a:buNone/>
            </a:pPr>
            <a:r>
              <a:rPr lang="en-US" altLang="en-US" sz="2400">
                <a:ea typeface="ＭＳ Ｐゴシック" panose="020B0600070205080204" pitchFamily="34" charset="-128"/>
              </a:rPr>
              <a:t>Allow projection planes that are not normal to a principle axis and therefore show several faces of an object at once.</a:t>
            </a:r>
          </a:p>
        </p:txBody>
      </p:sp>
      <p:sp>
        <p:nvSpPr>
          <p:cNvPr id="202753" name="Slide Number Placeholder 3">
            <a:extLst>
              <a:ext uri="{FF2B5EF4-FFF2-40B4-BE49-F238E27FC236}">
                <a16:creationId xmlns:a16="http://schemas.microsoft.com/office/drawing/2014/main" id="{9B5F21DA-A43F-EBD0-88B8-8326B21C249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ED9845B5-565D-FD4D-8C46-4ADEE4304A85}" type="slidenum">
              <a:rPr lang="es-ES" altLang="en-US" sz="1000"/>
              <a:pPr lvl="1">
                <a:spcBef>
                  <a:spcPct val="0"/>
                </a:spcBef>
                <a:buFontTx/>
                <a:buNone/>
              </a:pPr>
              <a:t>91</a:t>
            </a:fld>
            <a:endParaRPr lang="es-ES" altLang="en-US" sz="1000"/>
          </a:p>
        </p:txBody>
      </p:sp>
      <p:pic>
        <p:nvPicPr>
          <p:cNvPr id="202756" name="Picture 4" descr="AN05F06">
            <a:extLst>
              <a:ext uri="{FF2B5EF4-FFF2-40B4-BE49-F238E27FC236}">
                <a16:creationId xmlns:a16="http://schemas.microsoft.com/office/drawing/2014/main" id="{8EB8BCA7-4004-1582-3759-4FC86B3E8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0095" b="7362"/>
          <a:stretch>
            <a:fillRect/>
          </a:stretch>
        </p:blipFill>
        <p:spPr bwMode="auto">
          <a:xfrm>
            <a:off x="5076825" y="2060575"/>
            <a:ext cx="2797175"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57" name="Text Box 5">
            <a:extLst>
              <a:ext uri="{FF2B5EF4-FFF2-40B4-BE49-F238E27FC236}">
                <a16:creationId xmlns:a16="http://schemas.microsoft.com/office/drawing/2014/main" id="{59B71A72-61D8-5243-2E1E-9593A4463028}"/>
              </a:ext>
            </a:extLst>
          </p:cNvPr>
          <p:cNvSpPr txBox="1">
            <a:spLocks noChangeArrowheads="1"/>
          </p:cNvSpPr>
          <p:nvPr/>
        </p:nvSpPr>
        <p:spPr bwMode="auto">
          <a:xfrm>
            <a:off x="828675" y="2486025"/>
            <a:ext cx="38481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t>classify by how many angles of</a:t>
            </a:r>
          </a:p>
          <a:p>
            <a:pPr>
              <a:spcBef>
                <a:spcPct val="0"/>
              </a:spcBef>
              <a:buFontTx/>
              <a:buNone/>
            </a:pPr>
            <a:r>
              <a:rPr lang="en-US" altLang="en-US" sz="2000"/>
              <a:t>a corner of a projected cube are </a:t>
            </a:r>
          </a:p>
          <a:p>
            <a:pPr>
              <a:spcBef>
                <a:spcPct val="0"/>
              </a:spcBef>
              <a:buFontTx/>
              <a:buNone/>
            </a:pPr>
            <a:r>
              <a:rPr lang="en-US" altLang="en-US" sz="2000"/>
              <a:t>the same</a:t>
            </a:r>
          </a:p>
          <a:p>
            <a:pPr>
              <a:spcBef>
                <a:spcPct val="0"/>
              </a:spcBef>
              <a:buFontTx/>
              <a:buNone/>
            </a:pPr>
            <a:endParaRPr lang="en-US" altLang="en-US" sz="2000"/>
          </a:p>
          <a:p>
            <a:pPr>
              <a:spcBef>
                <a:spcPct val="0"/>
              </a:spcBef>
              <a:buFontTx/>
              <a:buNone/>
            </a:pPr>
            <a:r>
              <a:rPr lang="en-US" altLang="en-US" sz="2000"/>
              <a:t>none: trimetric</a:t>
            </a:r>
          </a:p>
          <a:p>
            <a:pPr>
              <a:spcBef>
                <a:spcPct val="0"/>
              </a:spcBef>
              <a:buFontTx/>
              <a:buNone/>
            </a:pPr>
            <a:r>
              <a:rPr lang="en-US" altLang="en-US" sz="2000"/>
              <a:t>two: dimetric</a:t>
            </a:r>
          </a:p>
          <a:p>
            <a:pPr>
              <a:spcBef>
                <a:spcPct val="0"/>
              </a:spcBef>
              <a:buFontTx/>
              <a:buNone/>
            </a:pPr>
            <a:r>
              <a:rPr lang="en-US" altLang="en-US" sz="2000"/>
              <a:t>three: isometric</a:t>
            </a:r>
          </a:p>
        </p:txBody>
      </p:sp>
      <p:grpSp>
        <p:nvGrpSpPr>
          <p:cNvPr id="202758" name="Group 6">
            <a:extLst>
              <a:ext uri="{FF2B5EF4-FFF2-40B4-BE49-F238E27FC236}">
                <a16:creationId xmlns:a16="http://schemas.microsoft.com/office/drawing/2014/main" id="{105F4B05-294B-93AA-7C0C-5BAB973A0A7E}"/>
              </a:ext>
            </a:extLst>
          </p:cNvPr>
          <p:cNvGrpSpPr>
            <a:grpSpLocks/>
          </p:cNvGrpSpPr>
          <p:nvPr/>
        </p:nvGrpSpPr>
        <p:grpSpPr bwMode="auto">
          <a:xfrm>
            <a:off x="2819400" y="3505200"/>
            <a:ext cx="1447800" cy="1447800"/>
            <a:chOff x="2064" y="2304"/>
            <a:chExt cx="912" cy="912"/>
          </a:xfrm>
        </p:grpSpPr>
        <p:sp>
          <p:nvSpPr>
            <p:cNvPr id="202764" name="Line 7">
              <a:extLst>
                <a:ext uri="{FF2B5EF4-FFF2-40B4-BE49-F238E27FC236}">
                  <a16:creationId xmlns:a16="http://schemas.microsoft.com/office/drawing/2014/main" id="{399DDF76-8810-5AF0-516D-51F7C8C40580}"/>
                </a:ext>
              </a:extLst>
            </p:cNvPr>
            <p:cNvSpPr>
              <a:spLocks noChangeShapeType="1"/>
            </p:cNvSpPr>
            <p:nvPr/>
          </p:nvSpPr>
          <p:spPr bwMode="auto">
            <a:xfrm>
              <a:off x="2064" y="2352"/>
              <a:ext cx="432"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202765" name="Line 8">
              <a:extLst>
                <a:ext uri="{FF2B5EF4-FFF2-40B4-BE49-F238E27FC236}">
                  <a16:creationId xmlns:a16="http://schemas.microsoft.com/office/drawing/2014/main" id="{411A2522-A711-2AF4-5EF2-930D4821D17B}"/>
                </a:ext>
              </a:extLst>
            </p:cNvPr>
            <p:cNvSpPr>
              <a:spLocks noChangeShapeType="1"/>
            </p:cNvSpPr>
            <p:nvPr/>
          </p:nvSpPr>
          <p:spPr bwMode="auto">
            <a:xfrm>
              <a:off x="2496" y="2688"/>
              <a:ext cx="0" cy="5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202766" name="Line 9">
              <a:extLst>
                <a:ext uri="{FF2B5EF4-FFF2-40B4-BE49-F238E27FC236}">
                  <a16:creationId xmlns:a16="http://schemas.microsoft.com/office/drawing/2014/main" id="{73E1D5D5-D2BC-FCE4-228E-EDE8E3C75CFD}"/>
                </a:ext>
              </a:extLst>
            </p:cNvPr>
            <p:cNvSpPr>
              <a:spLocks noChangeShapeType="1"/>
            </p:cNvSpPr>
            <p:nvPr/>
          </p:nvSpPr>
          <p:spPr bwMode="auto">
            <a:xfrm flipV="1">
              <a:off x="2496" y="2304"/>
              <a:ext cx="480"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grpSp>
      <p:sp>
        <p:nvSpPr>
          <p:cNvPr id="202759" name="Line 10">
            <a:extLst>
              <a:ext uri="{FF2B5EF4-FFF2-40B4-BE49-F238E27FC236}">
                <a16:creationId xmlns:a16="http://schemas.microsoft.com/office/drawing/2014/main" id="{C7F847CC-83F0-7342-8EE9-B70693A10819}"/>
              </a:ext>
            </a:extLst>
          </p:cNvPr>
          <p:cNvSpPr>
            <a:spLocks noChangeShapeType="1"/>
          </p:cNvSpPr>
          <p:nvPr/>
        </p:nvSpPr>
        <p:spPr bwMode="auto">
          <a:xfrm flipV="1">
            <a:off x="3505200" y="4267200"/>
            <a:ext cx="838200" cy="685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202760" name="Line 11">
            <a:extLst>
              <a:ext uri="{FF2B5EF4-FFF2-40B4-BE49-F238E27FC236}">
                <a16:creationId xmlns:a16="http://schemas.microsoft.com/office/drawing/2014/main" id="{CBBFBFA4-F786-5425-CBFD-08D476BF1C9D}"/>
              </a:ext>
            </a:extLst>
          </p:cNvPr>
          <p:cNvSpPr>
            <a:spLocks noChangeShapeType="1"/>
          </p:cNvSpPr>
          <p:nvPr/>
        </p:nvSpPr>
        <p:spPr bwMode="auto">
          <a:xfrm flipH="1" flipV="1">
            <a:off x="2667000" y="4191000"/>
            <a:ext cx="838200" cy="7620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nchor="ctr" anchorCtr="1"/>
          <a:lstStyle/>
          <a:p>
            <a:endParaRPr lang="en-US"/>
          </a:p>
        </p:txBody>
      </p:sp>
      <p:sp>
        <p:nvSpPr>
          <p:cNvPr id="202761" name="Text Box 12">
            <a:extLst>
              <a:ext uri="{FF2B5EF4-FFF2-40B4-BE49-F238E27FC236}">
                <a16:creationId xmlns:a16="http://schemas.microsoft.com/office/drawing/2014/main" id="{6397BB67-5DFD-1967-BC73-89D64A6248B8}"/>
              </a:ext>
            </a:extLst>
          </p:cNvPr>
          <p:cNvSpPr txBox="1">
            <a:spLocks noChangeArrowheads="1"/>
          </p:cNvSpPr>
          <p:nvPr/>
        </p:nvSpPr>
        <p:spPr bwMode="auto">
          <a:xfrm>
            <a:off x="3276600" y="35052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Symbol" pitchFamily="2" charset="2"/>
              </a:rPr>
              <a:t>q </a:t>
            </a:r>
            <a:r>
              <a:rPr lang="en-US" altLang="en-US" sz="2400" baseline="-25000">
                <a:latin typeface="Times New Roman" panose="02020603050405020304" pitchFamily="18" charset="0"/>
              </a:rPr>
              <a:t>1</a:t>
            </a:r>
          </a:p>
        </p:txBody>
      </p:sp>
      <p:sp>
        <p:nvSpPr>
          <p:cNvPr id="202762" name="Text Box 13">
            <a:extLst>
              <a:ext uri="{FF2B5EF4-FFF2-40B4-BE49-F238E27FC236}">
                <a16:creationId xmlns:a16="http://schemas.microsoft.com/office/drawing/2014/main" id="{CA766725-7E0D-11C4-AB5E-319400CB7B0F}"/>
              </a:ext>
            </a:extLst>
          </p:cNvPr>
          <p:cNvSpPr txBox="1">
            <a:spLocks noChangeArrowheads="1"/>
          </p:cNvSpPr>
          <p:nvPr/>
        </p:nvSpPr>
        <p:spPr bwMode="auto">
          <a:xfrm>
            <a:off x="3505200" y="39624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Symbol" pitchFamily="2" charset="2"/>
              </a:rPr>
              <a:t>q </a:t>
            </a:r>
            <a:r>
              <a:rPr lang="en-US" altLang="en-US" sz="2400" baseline="-25000">
                <a:latin typeface="Times New Roman" panose="02020603050405020304" pitchFamily="18" charset="0"/>
              </a:rPr>
              <a:t>3</a:t>
            </a:r>
          </a:p>
        </p:txBody>
      </p:sp>
      <p:sp>
        <p:nvSpPr>
          <p:cNvPr id="202763" name="Text Box 14">
            <a:extLst>
              <a:ext uri="{FF2B5EF4-FFF2-40B4-BE49-F238E27FC236}">
                <a16:creationId xmlns:a16="http://schemas.microsoft.com/office/drawing/2014/main" id="{2CE19C2B-713B-105D-5470-358B074EE96C}"/>
              </a:ext>
            </a:extLst>
          </p:cNvPr>
          <p:cNvSpPr txBox="1">
            <a:spLocks noChangeArrowheads="1"/>
          </p:cNvSpPr>
          <p:nvPr/>
        </p:nvSpPr>
        <p:spPr bwMode="auto">
          <a:xfrm>
            <a:off x="2971800" y="3962400"/>
            <a:ext cx="52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Symbol" pitchFamily="2" charset="2"/>
              </a:rPr>
              <a:t>q </a:t>
            </a:r>
            <a:r>
              <a:rPr lang="en-US" altLang="en-US" sz="2400" baseline="-25000">
                <a:latin typeface="Times New Roman" panose="02020603050405020304" pitchFamily="18" charset="0"/>
              </a:rPr>
              <a:t>2</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1EC9DF21-4A8F-FA77-703C-D300B681FCBC}"/>
              </a:ext>
            </a:extLst>
          </p:cNvPr>
          <p:cNvSpPr>
            <a:spLocks noGrp="1" noChangeArrowheads="1"/>
          </p:cNvSpPr>
          <p:nvPr>
            <p:ph type="title"/>
          </p:nvPr>
        </p:nvSpPr>
        <p:spPr/>
        <p:txBody>
          <a:bodyPr/>
          <a:lstStyle/>
          <a:p>
            <a:r>
              <a:rPr lang="en-US" altLang="en-US" sz="2800">
                <a:ea typeface="ＭＳ Ｐゴシック" panose="020B0600070205080204" pitchFamily="34" charset="-128"/>
              </a:rPr>
              <a:t>Axonometric Orthographic Projections</a:t>
            </a:r>
          </a:p>
        </p:txBody>
      </p:sp>
      <p:graphicFrame>
        <p:nvGraphicFramePr>
          <p:cNvPr id="204803" name="Object 2">
            <a:extLst>
              <a:ext uri="{FF2B5EF4-FFF2-40B4-BE49-F238E27FC236}">
                <a16:creationId xmlns:a16="http://schemas.microsoft.com/office/drawing/2014/main" id="{0FA44914-6C54-F53B-1CC8-8D5E6FC52C41}"/>
              </a:ext>
            </a:extLst>
          </p:cNvPr>
          <p:cNvGraphicFramePr>
            <a:graphicFrameLocks noGrp="1" noChangeAspect="1"/>
          </p:cNvGraphicFramePr>
          <p:nvPr>
            <p:ph idx="1"/>
          </p:nvPr>
        </p:nvGraphicFramePr>
        <p:xfrm>
          <a:off x="2484438" y="1484313"/>
          <a:ext cx="3990975" cy="2533650"/>
        </p:xfrm>
        <a:graphic>
          <a:graphicData uri="http://schemas.openxmlformats.org/presentationml/2006/ole">
            <mc:AlternateContent xmlns:mc="http://schemas.openxmlformats.org/markup-compatibility/2006">
              <mc:Choice xmlns:v="urn:schemas-microsoft-com:vml" Requires="v">
                <p:oleObj name="Bit Eşlem Resmi" r:id="rId3" imgW="2660650" imgH="1689100" progId="Paint.Picture">
                  <p:embed/>
                </p:oleObj>
              </mc:Choice>
              <mc:Fallback>
                <p:oleObj name="Bit Eşlem Resmi" r:id="rId3" imgW="2660650" imgH="16891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484313"/>
                        <a:ext cx="39909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01" name="Slide Number Placeholder 3">
            <a:extLst>
              <a:ext uri="{FF2B5EF4-FFF2-40B4-BE49-F238E27FC236}">
                <a16:creationId xmlns:a16="http://schemas.microsoft.com/office/drawing/2014/main" id="{41275A33-3BAB-E540-A633-74FB9B29D5E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1550F277-13FE-9143-BD50-557E2B878BCB}" type="slidenum">
              <a:rPr lang="es-ES" altLang="en-US" sz="1000"/>
              <a:pPr lvl="1">
                <a:spcBef>
                  <a:spcPct val="0"/>
                </a:spcBef>
                <a:buFontTx/>
                <a:buNone/>
              </a:pPr>
              <a:t>92</a:t>
            </a:fld>
            <a:endParaRPr lang="es-ES" altLang="en-US" sz="1000"/>
          </a:p>
        </p:txBody>
      </p:sp>
      <p:sp>
        <p:nvSpPr>
          <p:cNvPr id="204804" name="Text Box 4">
            <a:extLst>
              <a:ext uri="{FF2B5EF4-FFF2-40B4-BE49-F238E27FC236}">
                <a16:creationId xmlns:a16="http://schemas.microsoft.com/office/drawing/2014/main" id="{DBEBD78B-0BCD-258E-7FA6-F27B622A1001}"/>
              </a:ext>
            </a:extLst>
          </p:cNvPr>
          <p:cNvSpPr txBox="1">
            <a:spLocks noChangeArrowheads="1"/>
          </p:cNvSpPr>
          <p:nvPr/>
        </p:nvSpPr>
        <p:spPr bwMode="auto">
          <a:xfrm>
            <a:off x="3492500" y="3933825"/>
            <a:ext cx="1662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latin typeface="Times New Roman" panose="02020603050405020304" pitchFamily="18" charset="0"/>
              </a:rPr>
              <a:t>foreshortening</a:t>
            </a:r>
            <a:endParaRPr lang="tr-TR" altLang="en-US" sz="2000">
              <a:latin typeface="Times New Roman" panose="0202060305040502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27CB6A61-4C71-CBAE-D24A-EFE727D5F831}"/>
              </a:ext>
            </a:extLst>
          </p:cNvPr>
          <p:cNvSpPr>
            <a:spLocks noGrp="1" noChangeArrowheads="1"/>
          </p:cNvSpPr>
          <p:nvPr>
            <p:ph type="title"/>
          </p:nvPr>
        </p:nvSpPr>
        <p:spPr>
          <a:xfrm>
            <a:off x="1371600" y="228600"/>
            <a:ext cx="6400800" cy="1066800"/>
          </a:xfrm>
        </p:spPr>
        <p:txBody>
          <a:bodyPr/>
          <a:lstStyle/>
          <a:p>
            <a:r>
              <a:rPr lang="en-US" altLang="en-US" sz="2800">
                <a:ea typeface="ＭＳ Ｐゴシック" panose="020B0600070205080204" pitchFamily="34" charset="-128"/>
              </a:rPr>
              <a:t>Types of Axonometric Projections</a:t>
            </a:r>
          </a:p>
        </p:txBody>
      </p:sp>
      <p:sp>
        <p:nvSpPr>
          <p:cNvPr id="206849" name="Slide Number Placeholder 3">
            <a:extLst>
              <a:ext uri="{FF2B5EF4-FFF2-40B4-BE49-F238E27FC236}">
                <a16:creationId xmlns:a16="http://schemas.microsoft.com/office/drawing/2014/main" id="{1D38882B-84F3-1CFE-0E40-A24AF2CD464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3F4927C7-D369-7946-9C34-6D9849208DAA}" type="slidenum">
              <a:rPr lang="es-ES" altLang="en-US" sz="1000"/>
              <a:pPr lvl="1">
                <a:spcBef>
                  <a:spcPct val="0"/>
                </a:spcBef>
                <a:buFontTx/>
                <a:buNone/>
              </a:pPr>
              <a:t>93</a:t>
            </a:fld>
            <a:endParaRPr lang="es-ES" altLang="en-US" sz="1000"/>
          </a:p>
        </p:txBody>
      </p:sp>
      <p:pic>
        <p:nvPicPr>
          <p:cNvPr id="206851" name="Picture 3" descr="AN05F07">
            <a:extLst>
              <a:ext uri="{FF2B5EF4-FFF2-40B4-BE49-F238E27FC236}">
                <a16:creationId xmlns:a16="http://schemas.microsoft.com/office/drawing/2014/main" id="{8326A632-52D7-D6E7-FA81-C1E6A5163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12875"/>
            <a:ext cx="855345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2" name="Text Box 4">
            <a:extLst>
              <a:ext uri="{FF2B5EF4-FFF2-40B4-BE49-F238E27FC236}">
                <a16:creationId xmlns:a16="http://schemas.microsoft.com/office/drawing/2014/main" id="{AF33BCEF-DD5B-6266-9649-496FB16BBFBC}"/>
              </a:ext>
            </a:extLst>
          </p:cNvPr>
          <p:cNvSpPr txBox="1">
            <a:spLocks noChangeArrowheads="1"/>
          </p:cNvSpPr>
          <p:nvPr/>
        </p:nvSpPr>
        <p:spPr bwMode="auto">
          <a:xfrm>
            <a:off x="5484813" y="4797425"/>
            <a:ext cx="3659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a:latin typeface="Times New Roman" panose="02020603050405020304" pitchFamily="18" charset="0"/>
              </a:rPr>
              <a:t>All 3 principle axes foreshortened equally.</a:t>
            </a:r>
            <a:endParaRPr lang="tr-TR" altLang="en-US" sz="1600">
              <a:latin typeface="Times New Roman" panose="02020603050405020304" pitchFamily="18" charset="0"/>
            </a:endParaRPr>
          </a:p>
        </p:txBody>
      </p:sp>
      <p:sp>
        <p:nvSpPr>
          <p:cNvPr id="206853" name="Text Box 5">
            <a:extLst>
              <a:ext uri="{FF2B5EF4-FFF2-40B4-BE49-F238E27FC236}">
                <a16:creationId xmlns:a16="http://schemas.microsoft.com/office/drawing/2014/main" id="{B6037E34-66D2-B9A6-FE1A-88C8CDAEAECE}"/>
              </a:ext>
            </a:extLst>
          </p:cNvPr>
          <p:cNvSpPr txBox="1">
            <a:spLocks noChangeArrowheads="1"/>
          </p:cNvSpPr>
          <p:nvPr/>
        </p:nvSpPr>
        <p:spPr bwMode="auto">
          <a:xfrm>
            <a:off x="3175000" y="4508500"/>
            <a:ext cx="3862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a:latin typeface="Times New Roman" panose="02020603050405020304" pitchFamily="18" charset="0"/>
              </a:rPr>
              <a:t>All 3 principle axes foreshortened unequally.</a:t>
            </a:r>
            <a:endParaRPr lang="tr-TR" altLang="en-US" sz="1600">
              <a:latin typeface="Times New Roman" panose="02020603050405020304" pitchFamily="18" charset="0"/>
            </a:endParaRPr>
          </a:p>
        </p:txBody>
      </p:sp>
      <p:sp>
        <p:nvSpPr>
          <p:cNvPr id="206854" name="Text Box 6">
            <a:extLst>
              <a:ext uri="{FF2B5EF4-FFF2-40B4-BE49-F238E27FC236}">
                <a16:creationId xmlns:a16="http://schemas.microsoft.com/office/drawing/2014/main" id="{3EDB9C73-7283-ADF9-2028-F0F24BE9B4AB}"/>
              </a:ext>
            </a:extLst>
          </p:cNvPr>
          <p:cNvSpPr txBox="1">
            <a:spLocks noChangeArrowheads="1"/>
          </p:cNvSpPr>
          <p:nvPr/>
        </p:nvSpPr>
        <p:spPr bwMode="auto">
          <a:xfrm>
            <a:off x="406400" y="4149725"/>
            <a:ext cx="3348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600">
                <a:latin typeface="Times New Roman" panose="02020603050405020304" pitchFamily="18" charset="0"/>
              </a:rPr>
              <a:t>2 principle axes foreshortened equally.</a:t>
            </a:r>
            <a:endParaRPr lang="tr-TR" altLang="en-US" sz="1600">
              <a:latin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235740C2-E3B7-A8E2-B711-7AAF98BEAD64}"/>
              </a:ext>
            </a:extLst>
          </p:cNvPr>
          <p:cNvSpPr>
            <a:spLocks noGrp="1" noChangeArrowheads="1"/>
          </p:cNvSpPr>
          <p:nvPr>
            <p:ph type="title"/>
          </p:nvPr>
        </p:nvSpPr>
        <p:spPr/>
        <p:txBody>
          <a:bodyPr/>
          <a:lstStyle/>
          <a:p>
            <a:r>
              <a:rPr lang="en-US" altLang="en-US" sz="2800">
                <a:ea typeface="ＭＳ Ｐゴシック" panose="020B0600070205080204" pitchFamily="34" charset="-128"/>
              </a:rPr>
              <a:t>Advantages and Disadvantages</a:t>
            </a:r>
          </a:p>
        </p:txBody>
      </p:sp>
      <p:sp>
        <p:nvSpPr>
          <p:cNvPr id="208899" name="Rectangle 3">
            <a:extLst>
              <a:ext uri="{FF2B5EF4-FFF2-40B4-BE49-F238E27FC236}">
                <a16:creationId xmlns:a16="http://schemas.microsoft.com/office/drawing/2014/main" id="{AF8F9337-77F6-AB85-1250-5F74B9C1F8A7}"/>
              </a:ext>
            </a:extLst>
          </p:cNvPr>
          <p:cNvSpPr>
            <a:spLocks noGrp="1" noChangeArrowheads="1"/>
          </p:cNvSpPr>
          <p:nvPr>
            <p:ph idx="1"/>
          </p:nvPr>
        </p:nvSpPr>
        <p:spPr>
          <a:xfrm>
            <a:off x="684213" y="1196975"/>
            <a:ext cx="8064500" cy="4724400"/>
          </a:xfrm>
        </p:spPr>
        <p:txBody>
          <a:bodyPr/>
          <a:lstStyle/>
          <a:p>
            <a:r>
              <a:rPr lang="en-US" altLang="en-US" sz="2400">
                <a:ea typeface="ＭＳ Ｐゴシック" panose="020B0600070205080204" pitchFamily="34" charset="-128"/>
              </a:rPr>
              <a:t>Lines are scaled (</a:t>
            </a:r>
            <a:r>
              <a:rPr lang="en-US" altLang="en-US" sz="2400" i="1">
                <a:ea typeface="ＭＳ Ｐゴシック" panose="020B0600070205080204" pitchFamily="34" charset="-128"/>
              </a:rPr>
              <a:t>foreshortened</a:t>
            </a:r>
            <a:r>
              <a:rPr lang="en-US" altLang="en-US" sz="2400">
                <a:ea typeface="ＭＳ Ｐゴシック" panose="020B0600070205080204" pitchFamily="34" charset="-128"/>
              </a:rPr>
              <a:t>) but can find scaling factors (all three principal axes are equally foreshortened </a:t>
            </a:r>
          </a:p>
          <a:p>
            <a:r>
              <a:rPr lang="en-US" altLang="en-US" sz="2400">
                <a:ea typeface="ＭＳ Ｐゴシック" panose="020B0600070205080204" pitchFamily="34" charset="-128"/>
              </a:rPr>
              <a:t>Lines preserved but angles are not</a:t>
            </a:r>
          </a:p>
          <a:p>
            <a:pPr lvl="1"/>
            <a:r>
              <a:rPr lang="en-US" altLang="en-US" sz="2000">
                <a:ea typeface="ＭＳ Ｐゴシック" panose="020B0600070205080204" pitchFamily="34" charset="-128"/>
              </a:rPr>
              <a:t>Projection of a circle in a plane not parallel to the projection plane is an ellipse</a:t>
            </a:r>
          </a:p>
          <a:p>
            <a:r>
              <a:rPr lang="en-US" altLang="en-US" sz="2400">
                <a:ea typeface="ＭＳ Ｐゴシック" panose="020B0600070205080204" pitchFamily="34" charset="-128"/>
              </a:rPr>
              <a:t>Can see three principal faces of a box-like object</a:t>
            </a:r>
          </a:p>
          <a:p>
            <a:r>
              <a:rPr lang="en-US" altLang="en-US" sz="2400">
                <a:ea typeface="ＭＳ Ｐゴシック" panose="020B0600070205080204" pitchFamily="34" charset="-128"/>
              </a:rPr>
              <a:t>Some optical illusions possible</a:t>
            </a:r>
          </a:p>
          <a:p>
            <a:pPr lvl="1"/>
            <a:r>
              <a:rPr lang="en-US" altLang="en-US" sz="2000">
                <a:ea typeface="ＭＳ Ｐゴシック" panose="020B0600070205080204" pitchFamily="34" charset="-128"/>
              </a:rPr>
              <a:t>Parallel lines appear to diverge</a:t>
            </a:r>
          </a:p>
          <a:p>
            <a:r>
              <a:rPr lang="en-US" altLang="en-US" sz="2400">
                <a:ea typeface="ＭＳ Ｐゴシック" panose="020B0600070205080204" pitchFamily="34" charset="-128"/>
              </a:rPr>
              <a:t>Does not look real because far objects are scaled the same as near objects</a:t>
            </a:r>
          </a:p>
          <a:p>
            <a:r>
              <a:rPr lang="en-US" altLang="en-US" sz="2400">
                <a:ea typeface="ＭＳ Ｐゴシック" panose="020B0600070205080204" pitchFamily="34" charset="-128"/>
              </a:rPr>
              <a:t>Used in CAD applications</a:t>
            </a:r>
          </a:p>
        </p:txBody>
      </p:sp>
      <p:sp>
        <p:nvSpPr>
          <p:cNvPr id="208897" name="Slide Number Placeholder 3">
            <a:extLst>
              <a:ext uri="{FF2B5EF4-FFF2-40B4-BE49-F238E27FC236}">
                <a16:creationId xmlns:a16="http://schemas.microsoft.com/office/drawing/2014/main" id="{CA215276-1176-034D-60D4-648DBED4292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0ECFC8EB-F7B5-254F-85C7-5FD5D239B6F4}" type="slidenum">
              <a:rPr lang="es-ES" altLang="en-US" sz="1000"/>
              <a:pPr lvl="1">
                <a:spcBef>
                  <a:spcPct val="0"/>
                </a:spcBef>
                <a:buFontTx/>
                <a:buNone/>
              </a:pPr>
              <a:t>94</a:t>
            </a:fld>
            <a:endParaRPr lang="es-ES" altLang="en-US" sz="10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EAF50EB0-6BAB-8BE7-C349-B37F1F52FB4C}"/>
              </a:ext>
            </a:extLst>
          </p:cNvPr>
          <p:cNvSpPr>
            <a:spLocks noGrp="1" noChangeArrowheads="1"/>
          </p:cNvSpPr>
          <p:nvPr>
            <p:ph type="title"/>
          </p:nvPr>
        </p:nvSpPr>
        <p:spPr>
          <a:xfrm>
            <a:off x="1371600" y="0"/>
            <a:ext cx="6248400" cy="1066800"/>
          </a:xfrm>
        </p:spPr>
        <p:txBody>
          <a:bodyPr/>
          <a:lstStyle/>
          <a:p>
            <a:r>
              <a:rPr lang="en-US" altLang="en-US" sz="2800">
                <a:ea typeface="ＭＳ Ｐゴシック" panose="020B0600070205080204" pitchFamily="34" charset="-128"/>
              </a:rPr>
              <a:t>Oblique Projection</a:t>
            </a:r>
          </a:p>
        </p:txBody>
      </p:sp>
      <p:sp>
        <p:nvSpPr>
          <p:cNvPr id="210947" name="Rectangle 3">
            <a:extLst>
              <a:ext uri="{FF2B5EF4-FFF2-40B4-BE49-F238E27FC236}">
                <a16:creationId xmlns:a16="http://schemas.microsoft.com/office/drawing/2014/main" id="{1C84756D-9E34-EEF7-A5B6-656545B524EF}"/>
              </a:ext>
            </a:extLst>
          </p:cNvPr>
          <p:cNvSpPr>
            <a:spLocks noGrp="1" noChangeArrowheads="1"/>
          </p:cNvSpPr>
          <p:nvPr>
            <p:ph idx="1"/>
          </p:nvPr>
        </p:nvSpPr>
        <p:spPr>
          <a:xfrm>
            <a:off x="611188" y="823913"/>
            <a:ext cx="8137525" cy="4724400"/>
          </a:xfrm>
        </p:spPr>
        <p:txBody>
          <a:bodyPr/>
          <a:lstStyle/>
          <a:p>
            <a:pPr>
              <a:buFontTx/>
              <a:buNone/>
            </a:pPr>
            <a:r>
              <a:rPr lang="en-US" altLang="en-US" sz="2400">
                <a:ea typeface="ＭＳ Ｐゴシック" panose="020B0600070205080204" pitchFamily="34" charset="-128"/>
              </a:rPr>
              <a:t>Orthographic projections preserve the exact shape of one face of an object, but do not reveal its 3D nature very well. </a:t>
            </a:r>
          </a:p>
          <a:p>
            <a:pPr>
              <a:buFontTx/>
              <a:buNone/>
            </a:pPr>
            <a:endParaRPr lang="en-US" altLang="en-US" sz="2400">
              <a:ea typeface="ＭＳ Ｐゴシック" panose="020B0600070205080204" pitchFamily="34" charset="-128"/>
            </a:endParaRPr>
          </a:p>
        </p:txBody>
      </p:sp>
      <p:sp>
        <p:nvSpPr>
          <p:cNvPr id="210945" name="Slide Number Placeholder 3">
            <a:extLst>
              <a:ext uri="{FF2B5EF4-FFF2-40B4-BE49-F238E27FC236}">
                <a16:creationId xmlns:a16="http://schemas.microsoft.com/office/drawing/2014/main" id="{F1C28423-EA21-D2C2-32B2-763492ECD8B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79670BC4-06C8-9E4D-9D43-E6F415283174}" type="slidenum">
              <a:rPr lang="es-ES" altLang="en-US" sz="1000"/>
              <a:pPr lvl="1">
                <a:spcBef>
                  <a:spcPct val="0"/>
                </a:spcBef>
                <a:buFontTx/>
                <a:buNone/>
              </a:pPr>
              <a:t>95</a:t>
            </a:fld>
            <a:endParaRPr lang="es-ES" altLang="en-US" sz="1000"/>
          </a:p>
        </p:txBody>
      </p:sp>
      <p:sp>
        <p:nvSpPr>
          <p:cNvPr id="490500" name="Rectangle 4">
            <a:extLst>
              <a:ext uri="{FF2B5EF4-FFF2-40B4-BE49-F238E27FC236}">
                <a16:creationId xmlns:a16="http://schemas.microsoft.com/office/drawing/2014/main" id="{8E5E9053-87DC-D4DB-37DC-2BBAF1812600}"/>
              </a:ext>
            </a:extLst>
          </p:cNvPr>
          <p:cNvSpPr>
            <a:spLocks noChangeArrowheads="1"/>
          </p:cNvSpPr>
          <p:nvPr/>
        </p:nvSpPr>
        <p:spPr bwMode="auto">
          <a:xfrm>
            <a:off x="611188" y="2192338"/>
            <a:ext cx="81168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buFontTx/>
              <a:buNone/>
            </a:pPr>
            <a:r>
              <a:rPr lang="en-US" altLang="en-US" sz="2400">
                <a:latin typeface="Times New Roman" panose="02020603050405020304" pitchFamily="18" charset="0"/>
              </a:rPr>
              <a:t>Axonometric projections show a 3D quality, but do not yield the </a:t>
            </a:r>
          </a:p>
          <a:p>
            <a:pPr>
              <a:buFontTx/>
              <a:buNone/>
            </a:pPr>
            <a:r>
              <a:rPr lang="en-US" altLang="en-US" sz="2400">
                <a:latin typeface="Times New Roman" panose="02020603050405020304" pitchFamily="18" charset="0"/>
              </a:rPr>
              <a:t>exact shape of any of the faces of the object. </a:t>
            </a:r>
          </a:p>
        </p:txBody>
      </p:sp>
      <p:sp>
        <p:nvSpPr>
          <p:cNvPr id="490501" name="Rectangle 5">
            <a:extLst>
              <a:ext uri="{FF2B5EF4-FFF2-40B4-BE49-F238E27FC236}">
                <a16:creationId xmlns:a16="http://schemas.microsoft.com/office/drawing/2014/main" id="{B5403503-F8FA-8E98-D936-923391D708BD}"/>
              </a:ext>
            </a:extLst>
          </p:cNvPr>
          <p:cNvSpPr>
            <a:spLocks noChangeArrowheads="1"/>
          </p:cNvSpPr>
          <p:nvPr/>
        </p:nvSpPr>
        <p:spPr bwMode="auto">
          <a:xfrm>
            <a:off x="252413" y="3344863"/>
            <a:ext cx="889158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buFontTx/>
              <a:buNone/>
            </a:pPr>
            <a:r>
              <a:rPr lang="en-US" altLang="en-US" sz="2400">
                <a:latin typeface="Times New Roman" panose="02020603050405020304" pitchFamily="18" charset="0"/>
              </a:rPr>
              <a:t>Oblique projections are an attempt to combine the uesful properties of </a:t>
            </a:r>
          </a:p>
          <a:p>
            <a:pPr>
              <a:buFontTx/>
              <a:buNone/>
            </a:pPr>
            <a:r>
              <a:rPr lang="en-US" altLang="en-US" sz="2400">
                <a:latin typeface="Times New Roman" panose="02020603050405020304" pitchFamily="18" charset="0"/>
              </a:rPr>
              <a:t>both orthographic and axonometric projections.</a:t>
            </a:r>
          </a:p>
          <a:p>
            <a:pPr>
              <a:buFontTx/>
              <a:buNone/>
            </a:pPr>
            <a:r>
              <a:rPr lang="en-US" altLang="en-US" sz="2400">
                <a:latin typeface="Times New Roman" panose="02020603050405020304" pitchFamily="18" charset="0"/>
              </a:rPr>
              <a:t>They usually present the exact shape of one face of an object (the most </a:t>
            </a:r>
          </a:p>
          <a:p>
            <a:pPr>
              <a:buFontTx/>
              <a:buNone/>
            </a:pPr>
            <a:r>
              <a:rPr lang="en-US" altLang="en-US" sz="2400">
                <a:latin typeface="Times New Roman" panose="02020603050405020304" pitchFamily="18" charset="0"/>
              </a:rPr>
              <a:t>important face), while simultaneously revealing the general 3D </a:t>
            </a:r>
          </a:p>
          <a:p>
            <a:pPr>
              <a:buFontTx/>
              <a:buNone/>
            </a:pPr>
            <a:r>
              <a:rPr lang="en-US" altLang="en-US" sz="2400">
                <a:latin typeface="Times New Roman" panose="02020603050405020304" pitchFamily="18" charset="0"/>
              </a:rPr>
              <a:t>appearance  of the object.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0500"/>
                                        </p:tgtEl>
                                        <p:attrNameLst>
                                          <p:attrName>style.visibility</p:attrName>
                                        </p:attrNameLst>
                                      </p:cBhvr>
                                      <p:to>
                                        <p:strVal val="visible"/>
                                      </p:to>
                                    </p:set>
                                    <p:animEffect transition="in" filter="box(in)">
                                      <p:cBhvr>
                                        <p:cTn id="7" dur="500"/>
                                        <p:tgtEl>
                                          <p:spTgt spid="490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90501"/>
                                        </p:tgtEl>
                                        <p:attrNameLst>
                                          <p:attrName>style.visibility</p:attrName>
                                        </p:attrNameLst>
                                      </p:cBhvr>
                                      <p:to>
                                        <p:strVal val="visible"/>
                                      </p:to>
                                    </p:set>
                                    <p:animEffect transition="in" filter="box(in)">
                                      <p:cBhvr>
                                        <p:cTn id="12" dur="500"/>
                                        <p:tgtEl>
                                          <p:spTgt spid="490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0" grpId="0"/>
      <p:bldP spid="49050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793F8AE8-61E7-D5A1-869E-B618DBD228E4}"/>
              </a:ext>
            </a:extLst>
          </p:cNvPr>
          <p:cNvSpPr>
            <a:spLocks noGrp="1" noChangeArrowheads="1"/>
          </p:cNvSpPr>
          <p:nvPr>
            <p:ph type="title"/>
          </p:nvPr>
        </p:nvSpPr>
        <p:spPr/>
        <p:txBody>
          <a:bodyPr/>
          <a:lstStyle/>
          <a:p>
            <a:r>
              <a:rPr lang="en-US" altLang="en-US" sz="2800">
                <a:ea typeface="ＭＳ Ｐゴシック" panose="020B0600070205080204" pitchFamily="34" charset="-128"/>
              </a:rPr>
              <a:t>Oblique Projections</a:t>
            </a:r>
          </a:p>
        </p:txBody>
      </p:sp>
      <p:sp>
        <p:nvSpPr>
          <p:cNvPr id="212995" name="Rectangle 3">
            <a:extLst>
              <a:ext uri="{FF2B5EF4-FFF2-40B4-BE49-F238E27FC236}">
                <a16:creationId xmlns:a16="http://schemas.microsoft.com/office/drawing/2014/main" id="{B122D944-56D7-221E-9135-2330401F6D1C}"/>
              </a:ext>
            </a:extLst>
          </p:cNvPr>
          <p:cNvSpPr>
            <a:spLocks noGrp="1" noChangeArrowheads="1"/>
          </p:cNvSpPr>
          <p:nvPr>
            <p:ph type="body" sz="half" idx="1"/>
          </p:nvPr>
        </p:nvSpPr>
        <p:spPr>
          <a:xfrm>
            <a:off x="611188" y="1196975"/>
            <a:ext cx="7773987" cy="4724400"/>
          </a:xfrm>
        </p:spPr>
        <p:txBody>
          <a:bodyPr/>
          <a:lstStyle/>
          <a:p>
            <a:pPr>
              <a:lnSpc>
                <a:spcPct val="90000"/>
              </a:lnSpc>
              <a:buFontTx/>
              <a:buNone/>
            </a:pPr>
            <a:endParaRPr lang="en-US" altLang="en-US" sz="2000">
              <a:ea typeface="ＭＳ Ｐゴシック" panose="020B0600070205080204" pitchFamily="34" charset="-128"/>
            </a:endParaRPr>
          </a:p>
          <a:p>
            <a:pPr>
              <a:lnSpc>
                <a:spcPct val="90000"/>
              </a:lnSpc>
              <a:buFontTx/>
              <a:buNone/>
            </a:pPr>
            <a:r>
              <a:rPr lang="en-US" altLang="en-US" sz="2000">
                <a:ea typeface="ＭＳ Ｐゴシック" panose="020B0600070205080204" pitchFamily="34" charset="-128"/>
              </a:rPr>
              <a:t>Oblique Projection = Shear + Orthogonal Projection</a:t>
            </a:r>
          </a:p>
        </p:txBody>
      </p:sp>
      <p:graphicFrame>
        <p:nvGraphicFramePr>
          <p:cNvPr id="212997" name="Object 2">
            <a:extLst>
              <a:ext uri="{FF2B5EF4-FFF2-40B4-BE49-F238E27FC236}">
                <a16:creationId xmlns:a16="http://schemas.microsoft.com/office/drawing/2014/main" id="{35EC08D3-8F08-C06B-9EDA-7EE027329E05}"/>
              </a:ext>
            </a:extLst>
          </p:cNvPr>
          <p:cNvGraphicFramePr>
            <a:graphicFrameLocks noGrp="1" noChangeAspect="1"/>
          </p:cNvGraphicFramePr>
          <p:nvPr>
            <p:ph sz="half" idx="2"/>
          </p:nvPr>
        </p:nvGraphicFramePr>
        <p:xfrm>
          <a:off x="2916238" y="3933825"/>
          <a:ext cx="2447925" cy="1689100"/>
        </p:xfrm>
        <a:graphic>
          <a:graphicData uri="http://schemas.openxmlformats.org/presentationml/2006/ole">
            <mc:AlternateContent xmlns:mc="http://schemas.openxmlformats.org/markup-compatibility/2006">
              <mc:Choice xmlns:v="urn:schemas-microsoft-com:vml" Requires="v">
                <p:oleObj name="Equation" r:id="rId3" imgW="42418000" imgH="29260800" progId="Equation.3">
                  <p:embed/>
                </p:oleObj>
              </mc:Choice>
              <mc:Fallback>
                <p:oleObj name="Equation" r:id="rId3" imgW="42418000" imgH="29260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933825"/>
                        <a:ext cx="2447925" cy="168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993" name="Slide Number Placeholder 4">
            <a:extLst>
              <a:ext uri="{FF2B5EF4-FFF2-40B4-BE49-F238E27FC236}">
                <a16:creationId xmlns:a16="http://schemas.microsoft.com/office/drawing/2014/main" id="{5706E2C9-CC5D-55D6-FA3A-BF6E5D82562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441D515A-34CC-A148-8B8C-69C9FC865AB6}" type="slidenum">
              <a:rPr lang="es-ES" altLang="en-US" sz="1000"/>
              <a:pPr lvl="1">
                <a:spcBef>
                  <a:spcPct val="0"/>
                </a:spcBef>
                <a:buFontTx/>
                <a:buNone/>
              </a:pPr>
              <a:t>96</a:t>
            </a:fld>
            <a:endParaRPr lang="es-ES" altLang="en-US" sz="1000"/>
          </a:p>
        </p:txBody>
      </p:sp>
      <p:sp>
        <p:nvSpPr>
          <p:cNvPr id="212996" name="Rectangle 4">
            <a:extLst>
              <a:ext uri="{FF2B5EF4-FFF2-40B4-BE49-F238E27FC236}">
                <a16:creationId xmlns:a16="http://schemas.microsoft.com/office/drawing/2014/main" id="{F4B66DC6-8205-C01E-45B7-06A55B118775}"/>
              </a:ext>
            </a:extLst>
          </p:cNvPr>
          <p:cNvSpPr>
            <a:spLocks noChangeArrowheads="1"/>
          </p:cNvSpPr>
          <p:nvPr/>
        </p:nvSpPr>
        <p:spPr bwMode="auto">
          <a:xfrm>
            <a:off x="3132138" y="2420938"/>
            <a:ext cx="1447800" cy="12954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2E19CF0E-EF87-425B-F5DB-DAF2B5065C18}"/>
              </a:ext>
            </a:extLst>
          </p:cNvPr>
          <p:cNvSpPr>
            <a:spLocks noGrp="1" noChangeArrowheads="1"/>
          </p:cNvSpPr>
          <p:nvPr>
            <p:ph type="title"/>
          </p:nvPr>
        </p:nvSpPr>
        <p:spPr/>
        <p:txBody>
          <a:bodyPr/>
          <a:lstStyle/>
          <a:p>
            <a:r>
              <a:rPr lang="en-US" altLang="en-US" sz="2800">
                <a:ea typeface="ＭＳ Ｐゴシック" panose="020B0600070205080204" pitchFamily="34" charset="-128"/>
              </a:rPr>
              <a:t>Oblique Projection</a:t>
            </a:r>
          </a:p>
        </p:txBody>
      </p:sp>
      <p:sp>
        <p:nvSpPr>
          <p:cNvPr id="215043" name="Rectangle 3">
            <a:extLst>
              <a:ext uri="{FF2B5EF4-FFF2-40B4-BE49-F238E27FC236}">
                <a16:creationId xmlns:a16="http://schemas.microsoft.com/office/drawing/2014/main" id="{7C3BA900-08C0-20D2-0A84-4CA8A55FF6ED}"/>
              </a:ext>
            </a:extLst>
          </p:cNvPr>
          <p:cNvSpPr>
            <a:spLocks noGrp="1" noChangeArrowheads="1"/>
          </p:cNvSpPr>
          <p:nvPr>
            <p:ph idx="1"/>
          </p:nvPr>
        </p:nvSpPr>
        <p:spPr>
          <a:xfrm>
            <a:off x="611188" y="1052513"/>
            <a:ext cx="7772400" cy="4724400"/>
          </a:xfrm>
        </p:spPr>
        <p:txBody>
          <a:bodyPr/>
          <a:lstStyle/>
          <a:p>
            <a:pPr>
              <a:buFontTx/>
              <a:buNone/>
            </a:pPr>
            <a:r>
              <a:rPr lang="en-US" altLang="en-US" sz="2400">
                <a:ea typeface="ＭＳ Ｐゴシック" panose="020B0600070205080204" pitchFamily="34" charset="-128"/>
              </a:rPr>
              <a:t>Arbitrary relationship between projectors and projection plane</a:t>
            </a:r>
          </a:p>
        </p:txBody>
      </p:sp>
      <p:sp>
        <p:nvSpPr>
          <p:cNvPr id="215041" name="Slide Number Placeholder 3">
            <a:extLst>
              <a:ext uri="{FF2B5EF4-FFF2-40B4-BE49-F238E27FC236}">
                <a16:creationId xmlns:a16="http://schemas.microsoft.com/office/drawing/2014/main" id="{C84EFF4B-16D3-0935-01C2-FAFBBB61677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9BB5ACD5-7EB7-224C-BECF-7FDC9ADE28AB}" type="slidenum">
              <a:rPr lang="es-ES" altLang="en-US" sz="1000"/>
              <a:pPr lvl="1">
                <a:spcBef>
                  <a:spcPct val="0"/>
                </a:spcBef>
                <a:buFontTx/>
                <a:buNone/>
              </a:pPr>
              <a:t>97</a:t>
            </a:fld>
            <a:endParaRPr lang="es-ES" altLang="en-US" sz="1000"/>
          </a:p>
        </p:txBody>
      </p:sp>
      <p:pic>
        <p:nvPicPr>
          <p:cNvPr id="215044" name="Picture 4" descr="AN05F08">
            <a:extLst>
              <a:ext uri="{FF2B5EF4-FFF2-40B4-BE49-F238E27FC236}">
                <a16:creationId xmlns:a16="http://schemas.microsoft.com/office/drawing/2014/main" id="{53B49BAE-CC59-0191-C45D-A9A907525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494"/>
          <a:stretch>
            <a:fillRect/>
          </a:stretch>
        </p:blipFill>
        <p:spPr bwMode="auto">
          <a:xfrm>
            <a:off x="1187450" y="1844675"/>
            <a:ext cx="7519988"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3570" name="Object 2">
            <a:extLst>
              <a:ext uri="{FF2B5EF4-FFF2-40B4-BE49-F238E27FC236}">
                <a16:creationId xmlns:a16="http://schemas.microsoft.com/office/drawing/2014/main" id="{F58DD61F-8B62-F99E-450F-FD0DC756B482}"/>
              </a:ext>
            </a:extLst>
          </p:cNvPr>
          <p:cNvGraphicFramePr>
            <a:graphicFrameLocks noGrp="1" noChangeAspect="1"/>
          </p:cNvGraphicFramePr>
          <p:nvPr>
            <p:ph sz="half" idx="1"/>
          </p:nvPr>
        </p:nvGraphicFramePr>
        <p:xfrm>
          <a:off x="1225550" y="3324225"/>
          <a:ext cx="2730500" cy="1123950"/>
        </p:xfrm>
        <a:graphic>
          <a:graphicData uri="http://schemas.openxmlformats.org/presentationml/2006/ole">
            <mc:AlternateContent xmlns:mc="http://schemas.openxmlformats.org/markup-compatibility/2006">
              <mc:Choice xmlns:v="urn:schemas-microsoft-com:vml" Requires="v">
                <p:oleObj name="Bit Eşlem Resmi" r:id="rId3" imgW="2730500" imgH="1123950" progId="Paint.Picture">
                  <p:embed/>
                </p:oleObj>
              </mc:Choice>
              <mc:Fallback>
                <p:oleObj name="Bit Eşlem Resmi" r:id="rId3" imgW="2730500" imgH="112395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3324225"/>
                        <a:ext cx="27305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1" name="Object 3">
            <a:extLst>
              <a:ext uri="{FF2B5EF4-FFF2-40B4-BE49-F238E27FC236}">
                <a16:creationId xmlns:a16="http://schemas.microsoft.com/office/drawing/2014/main" id="{F23B82CB-87BE-7CA5-13F4-3381A5604DCC}"/>
              </a:ext>
            </a:extLst>
          </p:cNvPr>
          <p:cNvGraphicFramePr>
            <a:graphicFrameLocks noGrp="1" noChangeAspect="1"/>
          </p:cNvGraphicFramePr>
          <p:nvPr>
            <p:ph sz="quarter" idx="2"/>
          </p:nvPr>
        </p:nvGraphicFramePr>
        <p:xfrm>
          <a:off x="4932363" y="549275"/>
          <a:ext cx="2519362" cy="2513013"/>
        </p:xfrm>
        <a:graphic>
          <a:graphicData uri="http://schemas.openxmlformats.org/presentationml/2006/ole">
            <mc:AlternateContent xmlns:mc="http://schemas.openxmlformats.org/markup-compatibility/2006">
              <mc:Choice xmlns:v="urn:schemas-microsoft-com:vml" Requires="v">
                <p:oleObj name="Bit Eşlem Resmi" r:id="rId5" imgW="2349500" imgH="2343150" progId="Paint.Picture">
                  <p:embed/>
                </p:oleObj>
              </mc:Choice>
              <mc:Fallback>
                <p:oleObj name="Bit Eşlem Resmi" r:id="rId5" imgW="2349500" imgH="2343150"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549275"/>
                        <a:ext cx="2519362"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2" name="Object 4">
            <a:extLst>
              <a:ext uri="{FF2B5EF4-FFF2-40B4-BE49-F238E27FC236}">
                <a16:creationId xmlns:a16="http://schemas.microsoft.com/office/drawing/2014/main" id="{E6EEA735-2AFF-AFF0-ABAE-0C77151433FE}"/>
              </a:ext>
            </a:extLst>
          </p:cNvPr>
          <p:cNvGraphicFramePr>
            <a:graphicFrameLocks noGrp="1" noChangeAspect="1"/>
          </p:cNvGraphicFramePr>
          <p:nvPr>
            <p:ph sz="quarter" idx="3"/>
          </p:nvPr>
        </p:nvGraphicFramePr>
        <p:xfrm>
          <a:off x="1547813" y="836613"/>
          <a:ext cx="2303462" cy="1843087"/>
        </p:xfrm>
        <a:graphic>
          <a:graphicData uri="http://schemas.openxmlformats.org/presentationml/2006/ole">
            <mc:AlternateContent xmlns:mc="http://schemas.openxmlformats.org/markup-compatibility/2006">
              <mc:Choice xmlns:v="urn:schemas-microsoft-com:vml" Requires="v">
                <p:oleObj name="Equation" r:id="rId7" imgW="36576000" imgH="29260800" progId="Equation.3">
                  <p:embed/>
                </p:oleObj>
              </mc:Choice>
              <mc:Fallback>
                <p:oleObj name="Equation" r:id="rId7" imgW="36576000" imgH="29260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836613"/>
                        <a:ext cx="2303462" cy="184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089" name="Slide Number Placeholder 5">
            <a:extLst>
              <a:ext uri="{FF2B5EF4-FFF2-40B4-BE49-F238E27FC236}">
                <a16:creationId xmlns:a16="http://schemas.microsoft.com/office/drawing/2014/main" id="{8EDD8E0E-3E07-59BC-1481-DEFC5A0B475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69754EF1-EC86-9948-839C-8EE36815C92B}" type="slidenum">
              <a:rPr lang="es-ES" altLang="en-US" sz="1000"/>
              <a:pPr lvl="1">
                <a:spcBef>
                  <a:spcPct val="0"/>
                </a:spcBef>
                <a:buFontTx/>
                <a:buNone/>
              </a:pPr>
              <a:t>98</a:t>
            </a:fld>
            <a:endParaRPr lang="es-ES" altLang="en-US" sz="1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3570"/>
                                        </p:tgtEl>
                                        <p:attrNameLst>
                                          <p:attrName>style.visibility</p:attrName>
                                        </p:attrNameLst>
                                      </p:cBhvr>
                                      <p:to>
                                        <p:strVal val="visible"/>
                                      </p:to>
                                    </p:set>
                                    <p:animEffect transition="in" filter="box(in)">
                                      <p:cBhvr>
                                        <p:cTn id="7" dur="500"/>
                                        <p:tgtEl>
                                          <p:spTgt spid="49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A2D3ADA2-5197-1C77-3C36-A936B274FF73}"/>
              </a:ext>
            </a:extLst>
          </p:cNvPr>
          <p:cNvSpPr>
            <a:spLocks noGrp="1" noChangeArrowheads="1"/>
          </p:cNvSpPr>
          <p:nvPr>
            <p:ph type="title"/>
          </p:nvPr>
        </p:nvSpPr>
        <p:spPr/>
        <p:txBody>
          <a:bodyPr/>
          <a:lstStyle/>
          <a:p>
            <a:r>
              <a:rPr lang="en-US" altLang="en-US" sz="2800">
                <a:ea typeface="ＭＳ Ｐゴシック" panose="020B0600070205080204" pitchFamily="34" charset="-128"/>
              </a:rPr>
              <a:t>Advantages and Disadvantages</a:t>
            </a:r>
          </a:p>
        </p:txBody>
      </p:sp>
      <p:sp>
        <p:nvSpPr>
          <p:cNvPr id="219139" name="Rectangle 3">
            <a:extLst>
              <a:ext uri="{FF2B5EF4-FFF2-40B4-BE49-F238E27FC236}">
                <a16:creationId xmlns:a16="http://schemas.microsoft.com/office/drawing/2014/main" id="{49CE8916-275F-275B-E5F6-2C4D846BA856}"/>
              </a:ext>
            </a:extLst>
          </p:cNvPr>
          <p:cNvSpPr>
            <a:spLocks noGrp="1" noChangeArrowheads="1"/>
          </p:cNvSpPr>
          <p:nvPr>
            <p:ph idx="1"/>
          </p:nvPr>
        </p:nvSpPr>
        <p:spPr/>
        <p:txBody>
          <a:bodyPr/>
          <a:lstStyle/>
          <a:p>
            <a:r>
              <a:rPr lang="en-US" altLang="en-US" sz="2400">
                <a:ea typeface="ＭＳ Ｐゴシック" panose="020B0600070205080204" pitchFamily="34" charset="-128"/>
              </a:rPr>
              <a:t>Can pick the angles to emphasize a particular face</a:t>
            </a:r>
          </a:p>
          <a:p>
            <a:pPr lvl="1"/>
            <a:r>
              <a:rPr lang="en-US" altLang="en-US" sz="2000">
                <a:ea typeface="ＭＳ Ｐゴシック" panose="020B0600070205080204" pitchFamily="34" charset="-128"/>
              </a:rPr>
              <a:t>Architecture: plan oblique, elevation oblique</a:t>
            </a:r>
          </a:p>
          <a:p>
            <a:r>
              <a:rPr lang="en-US" altLang="en-US" sz="2400">
                <a:ea typeface="ＭＳ Ｐゴシック" panose="020B0600070205080204" pitchFamily="34" charset="-128"/>
              </a:rPr>
              <a:t>Angles in faces parallel to projection plane are preserved while we can still see “around” side</a:t>
            </a:r>
          </a:p>
          <a:p>
            <a:endParaRPr lang="en-US" altLang="en-US" sz="2400">
              <a:ea typeface="ＭＳ Ｐゴシック" panose="020B0600070205080204" pitchFamily="34" charset="-128"/>
            </a:endParaRPr>
          </a:p>
          <a:p>
            <a:endParaRPr lang="en-US" altLang="en-US" sz="2800">
              <a:ea typeface="ＭＳ Ｐゴシック" panose="020B0600070205080204" pitchFamily="34" charset="-128"/>
            </a:endParaRPr>
          </a:p>
          <a:p>
            <a:endParaRPr lang="en-US" altLang="en-US" sz="2800">
              <a:ea typeface="ＭＳ Ｐゴシック" panose="020B0600070205080204" pitchFamily="34" charset="-128"/>
            </a:endParaRPr>
          </a:p>
          <a:p>
            <a:r>
              <a:rPr lang="en-US" altLang="en-US" sz="2400">
                <a:ea typeface="ＭＳ Ｐゴシック" panose="020B0600070205080204" pitchFamily="34" charset="-128"/>
              </a:rPr>
              <a:t>In physical world, cannot create with simple camera; possible with bellows camera or special lens (architectural)</a:t>
            </a:r>
          </a:p>
        </p:txBody>
      </p:sp>
      <p:sp>
        <p:nvSpPr>
          <p:cNvPr id="219137" name="Slide Number Placeholder 3">
            <a:extLst>
              <a:ext uri="{FF2B5EF4-FFF2-40B4-BE49-F238E27FC236}">
                <a16:creationId xmlns:a16="http://schemas.microsoft.com/office/drawing/2014/main" id="{EF784648-BB83-8877-C58C-CF1C07E0C38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lvl="1">
              <a:spcBef>
                <a:spcPct val="0"/>
              </a:spcBef>
              <a:buFontTx/>
              <a:buNone/>
            </a:pPr>
            <a:fld id="{63B546DD-ED65-304B-93E7-F0C62B06F7E3}" type="slidenum">
              <a:rPr lang="es-ES" altLang="en-US" sz="1000"/>
              <a:pPr lvl="1">
                <a:spcBef>
                  <a:spcPct val="0"/>
                </a:spcBef>
                <a:buFontTx/>
                <a:buNone/>
              </a:pPr>
              <a:t>99</a:t>
            </a:fld>
            <a:endParaRPr lang="es-ES" altLang="en-US" sz="1000"/>
          </a:p>
        </p:txBody>
      </p:sp>
      <p:sp>
        <p:nvSpPr>
          <p:cNvPr id="219140" name="Rectangle 4">
            <a:extLst>
              <a:ext uri="{FF2B5EF4-FFF2-40B4-BE49-F238E27FC236}">
                <a16:creationId xmlns:a16="http://schemas.microsoft.com/office/drawing/2014/main" id="{04366E30-EAB1-1D05-B7FE-ADDCD13311AE}"/>
              </a:ext>
            </a:extLst>
          </p:cNvPr>
          <p:cNvSpPr>
            <a:spLocks noChangeArrowheads="1"/>
          </p:cNvSpPr>
          <p:nvPr/>
        </p:nvSpPr>
        <p:spPr bwMode="auto">
          <a:xfrm>
            <a:off x="3276600" y="3357563"/>
            <a:ext cx="1371600" cy="9144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contourClr>
              <a:schemeClr val="hlink"/>
            </a:contourClr>
          </a:sp3d>
        </p:spPr>
        <p:txBody>
          <a:bodyPr wrap="none" anchor="ctr">
            <a:flatTx/>
          </a:bodyP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
        <p:nvSpPr>
          <p:cNvPr id="219141" name="Oval 5">
            <a:extLst>
              <a:ext uri="{FF2B5EF4-FFF2-40B4-BE49-F238E27FC236}">
                <a16:creationId xmlns:a16="http://schemas.microsoft.com/office/drawing/2014/main" id="{6FFFD83D-79D5-2D0F-AD63-23C692F455C5}"/>
              </a:ext>
            </a:extLst>
          </p:cNvPr>
          <p:cNvSpPr>
            <a:spLocks noChangeArrowheads="1"/>
          </p:cNvSpPr>
          <p:nvPr/>
        </p:nvSpPr>
        <p:spPr bwMode="auto">
          <a:xfrm>
            <a:off x="3779838" y="3644900"/>
            <a:ext cx="381000" cy="38100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har char="•"/>
              <a:defRPr sz="31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26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bg2"/>
              </a:buClr>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endParaRPr lang="en-US" altLang="en-US" sz="24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5765</TotalTime>
  <Words>3678</Words>
  <Application>Microsoft Macintosh PowerPoint</Application>
  <PresentationFormat>Ekran Gösterisi (4:3)</PresentationFormat>
  <Paragraphs>670</Paragraphs>
  <Slides>103</Slides>
  <Notes>103</Notes>
  <HiddenSlides>0</HiddenSlides>
  <MMClips>0</MMClips>
  <ScaleCrop>false</ScaleCrop>
  <HeadingPairs>
    <vt:vector size="8" baseType="variant">
      <vt:variant>
        <vt:lpstr>Kullanılan Yazı Tipleri</vt:lpstr>
      </vt:variant>
      <vt:variant>
        <vt:i4>6</vt:i4>
      </vt:variant>
      <vt:variant>
        <vt:lpstr>Tema</vt:lpstr>
      </vt:variant>
      <vt:variant>
        <vt:i4>1</vt:i4>
      </vt:variant>
      <vt:variant>
        <vt:lpstr>Eklenmiş OLE Hizmet Programları</vt:lpstr>
      </vt:variant>
      <vt:variant>
        <vt:i4>3</vt:i4>
      </vt:variant>
      <vt:variant>
        <vt:lpstr>Slayt Başlıkları</vt:lpstr>
      </vt:variant>
      <vt:variant>
        <vt:i4>103</vt:i4>
      </vt:variant>
    </vt:vector>
  </HeadingPairs>
  <TitlesOfParts>
    <vt:vector size="113" baseType="lpstr">
      <vt:lpstr>Times New Roman</vt:lpstr>
      <vt:lpstr>ＭＳ Ｐゴシック</vt:lpstr>
      <vt:lpstr>Arial</vt:lpstr>
      <vt:lpstr>Courier</vt:lpstr>
      <vt:lpstr>Courier New</vt:lpstr>
      <vt:lpstr>Symbol</vt:lpstr>
      <vt:lpstr>Office Teması</vt:lpstr>
      <vt:lpstr>Bit Eşlem Resmi</vt:lpstr>
      <vt:lpstr>Microsoft Equation 3.0</vt:lpstr>
      <vt:lpstr>Bitmap Image</vt:lpstr>
      <vt:lpstr>Viewing in 3D</vt:lpstr>
      <vt:lpstr>Viewing in 3D</vt:lpstr>
      <vt:lpstr>PowerPoint Sunusu</vt:lpstr>
      <vt:lpstr>Planar Geometric Projections</vt:lpstr>
      <vt:lpstr>Perspective vs Parallel</vt:lpstr>
      <vt:lpstr>Perspective Projection</vt:lpstr>
      <vt:lpstr>Perspective Projection</vt:lpstr>
      <vt:lpstr>Parallel Projection</vt:lpstr>
      <vt:lpstr>Computer Viewing</vt:lpstr>
      <vt:lpstr>Computer Viewing</vt:lpstr>
      <vt:lpstr>PowerPoint Sunusu</vt:lpstr>
      <vt:lpstr>Setting the view volume</vt:lpstr>
      <vt:lpstr>The OpenGL Camera</vt:lpstr>
      <vt:lpstr>Default Projection</vt:lpstr>
      <vt:lpstr>Moving the Camera Frame</vt:lpstr>
      <vt:lpstr>Moving Camera back from Origin </vt:lpstr>
      <vt:lpstr>Moving the Camera</vt:lpstr>
      <vt:lpstr>OpenGL code</vt:lpstr>
      <vt:lpstr>The LookAt Function</vt:lpstr>
      <vt:lpstr>PowerPoint Sunusu</vt:lpstr>
      <vt:lpstr>PowerPoint Sunusu</vt:lpstr>
      <vt:lpstr>Other Viewing APIs</vt:lpstr>
      <vt:lpstr>PowerPoint Sunusu</vt:lpstr>
      <vt:lpstr>PowerPoint Sunusu</vt:lpstr>
      <vt:lpstr>PowerPoint Sunusu</vt:lpstr>
      <vt:lpstr>Projections and Normalization</vt:lpstr>
      <vt:lpstr>Perspective Projections of 3D objects</vt:lpstr>
      <vt:lpstr>Perspective projection of a point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Homogeneous Coordinate Form</vt:lpstr>
      <vt:lpstr>Homogeneous Coordinate Form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Pipeline View</vt:lpstr>
      <vt:lpstr>OpenGL Orthogonal Viewing</vt:lpstr>
      <vt:lpstr>OpenGL Perspective</vt:lpstr>
      <vt:lpstr>Using Field of View</vt:lpstr>
      <vt:lpstr>Notes</vt:lpstr>
      <vt:lpstr>Final Projection</vt:lpstr>
      <vt:lpstr>Producing Stereo Views</vt:lpstr>
      <vt:lpstr>PowerPoint Sunusu</vt:lpstr>
      <vt:lpstr>Taxonomy of Planar Geometric Projections</vt:lpstr>
      <vt:lpstr>Vanishing Points</vt:lpstr>
      <vt:lpstr>PowerPoint Sunusu</vt:lpstr>
      <vt:lpstr>One-Point Perspective </vt:lpstr>
      <vt:lpstr>Two-Point Perspective</vt:lpstr>
      <vt:lpstr>PowerPoint Sunusu</vt:lpstr>
      <vt:lpstr>Three-Point Perspective</vt:lpstr>
      <vt:lpstr>PowerPoint Sunusu</vt:lpstr>
      <vt:lpstr>Advantages and Disadvantages</vt:lpstr>
      <vt:lpstr>PowerPoint Sunusu</vt:lpstr>
      <vt:lpstr>PowerPoint Sunusu</vt:lpstr>
      <vt:lpstr>PowerPoint Sunusu</vt:lpstr>
      <vt:lpstr>Orthographic Projection</vt:lpstr>
      <vt:lpstr>Orthogonal Normalization</vt:lpstr>
      <vt:lpstr>Orthogonal Matrix</vt:lpstr>
      <vt:lpstr>Multiview Orthographic Projection</vt:lpstr>
      <vt:lpstr>PowerPoint Sunusu</vt:lpstr>
      <vt:lpstr>Advantages and Disadvantages</vt:lpstr>
      <vt:lpstr>Axonometric Orthographic Projections</vt:lpstr>
      <vt:lpstr>Axonometric Orthographic Projections</vt:lpstr>
      <vt:lpstr>Types of Axonometric Projections</vt:lpstr>
      <vt:lpstr>Advantages and Disadvantages</vt:lpstr>
      <vt:lpstr>Oblique Projection</vt:lpstr>
      <vt:lpstr>Oblique Projections</vt:lpstr>
      <vt:lpstr>Oblique Projection</vt:lpstr>
      <vt:lpstr>PowerPoint Sunusu</vt:lpstr>
      <vt:lpstr>Advantages and Disadvantages</vt:lpstr>
      <vt:lpstr>Classical Projections</vt:lpstr>
      <vt:lpstr>OpenGL Perspective</vt:lpstr>
      <vt:lpstr>OpenGL Perspective Matrix</vt:lpstr>
      <vt:lpstr>Why do we do it this 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Angel</dc:creator>
  <cp:lastModifiedBy>Selim Balcısoy</cp:lastModifiedBy>
  <cp:revision>696</cp:revision>
  <cp:lastPrinted>2008-11-18T06:45:28Z</cp:lastPrinted>
  <dcterms:created xsi:type="dcterms:W3CDTF">2008-11-17T07:05:08Z</dcterms:created>
  <dcterms:modified xsi:type="dcterms:W3CDTF">2023-10-26T06:49:26Z</dcterms:modified>
</cp:coreProperties>
</file>