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25923875" cx="17281525"/>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57">
          <p15:clr>
            <a:srgbClr val="A4A3A4"/>
          </p15:clr>
        </p15:guide>
        <p15:guide id="2" orient="horz" pos="16058">
          <p15:clr>
            <a:srgbClr val="A4A3A4"/>
          </p15:clr>
        </p15:guide>
        <p15:guide id="3" pos="3801">
          <p15:clr>
            <a:srgbClr val="A4A3A4"/>
          </p15:clr>
        </p15:guide>
        <p15:guide id="4" pos="3647">
          <p15:clr>
            <a:srgbClr val="A4A3A4"/>
          </p15:clr>
        </p15:guide>
        <p15:guide id="5" pos="350">
          <p15:clr>
            <a:srgbClr val="A4A3A4"/>
          </p15:clr>
        </p15:guide>
        <p15:guide id="6" pos="7088">
          <p15:clr>
            <a:srgbClr val="A4A3A4"/>
          </p15:clr>
        </p15:guide>
        <p15:guide id="7" pos="7257">
          <p15:clr>
            <a:srgbClr val="A4A3A4"/>
          </p15:clr>
        </p15:guide>
        <p15:guide id="8" pos="10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57" orient="horz"/>
        <p:guide pos="16058" orient="horz"/>
        <p:guide pos="3801"/>
        <p:guide pos="3647"/>
        <p:guide pos="350"/>
        <p:guide pos="7088"/>
        <p:guide pos="7257"/>
        <p:guide pos="10536"/>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3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3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10"/>
              </a:spcBef>
              <a:spcAft>
                <a:spcPts val="0"/>
              </a:spcAft>
              <a:buSzPts val="1400"/>
              <a:buNone/>
              <a:defRPr b="0" i="0" sz="700" u="none" cap="none" strike="noStrike">
                <a:solidFill>
                  <a:schemeClr val="dk1"/>
                </a:solidFill>
                <a:latin typeface="Calibri"/>
                <a:ea typeface="Calibri"/>
                <a:cs typeface="Calibri"/>
                <a:sym typeface="Calibri"/>
              </a:defRPr>
            </a:lvl1pPr>
            <a:lvl2pPr indent="-228600" lvl="1" marL="914400" marR="0" rtl="0" algn="l">
              <a:spcBef>
                <a:spcPts val="210"/>
              </a:spcBef>
              <a:spcAft>
                <a:spcPts val="0"/>
              </a:spcAft>
              <a:buSzPts val="1400"/>
              <a:buNone/>
              <a:defRPr b="0" i="0" sz="700" u="none" cap="none" strike="noStrike">
                <a:solidFill>
                  <a:schemeClr val="dk1"/>
                </a:solidFill>
                <a:latin typeface="Calibri"/>
                <a:ea typeface="Calibri"/>
                <a:cs typeface="Calibri"/>
                <a:sym typeface="Calibri"/>
              </a:defRPr>
            </a:lvl2pPr>
            <a:lvl3pPr indent="-228600" lvl="2" marL="1371600" marR="0" rtl="0" algn="l">
              <a:spcBef>
                <a:spcPts val="210"/>
              </a:spcBef>
              <a:spcAft>
                <a:spcPts val="0"/>
              </a:spcAft>
              <a:buSzPts val="1400"/>
              <a:buNone/>
              <a:defRPr b="0" i="0" sz="700" u="none" cap="none" strike="noStrike">
                <a:solidFill>
                  <a:schemeClr val="dk1"/>
                </a:solidFill>
                <a:latin typeface="Calibri"/>
                <a:ea typeface="Calibri"/>
                <a:cs typeface="Calibri"/>
                <a:sym typeface="Calibri"/>
              </a:defRPr>
            </a:lvl3pPr>
            <a:lvl4pPr indent="-228600" lvl="3" marL="1828800" marR="0" rtl="0" algn="l">
              <a:spcBef>
                <a:spcPts val="210"/>
              </a:spcBef>
              <a:spcAft>
                <a:spcPts val="0"/>
              </a:spcAft>
              <a:buSzPts val="1400"/>
              <a:buNone/>
              <a:defRPr b="0" i="0" sz="700" u="none" cap="none" strike="noStrike">
                <a:solidFill>
                  <a:schemeClr val="dk1"/>
                </a:solidFill>
                <a:latin typeface="Calibri"/>
                <a:ea typeface="Calibri"/>
                <a:cs typeface="Calibri"/>
                <a:sym typeface="Calibri"/>
              </a:defRPr>
            </a:lvl4pPr>
            <a:lvl5pPr indent="-228600" lvl="4" marL="2286000" marR="0" rtl="0" algn="l">
              <a:spcBef>
                <a:spcPts val="210"/>
              </a:spcBef>
              <a:spcAft>
                <a:spcPts val="0"/>
              </a:spcAft>
              <a:buSzPts val="1400"/>
              <a:buNone/>
              <a:defRPr b="0" i="0" sz="7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7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7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7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3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5" name="Shape 15"/>
        <p:cNvGrpSpPr/>
        <p:nvPr/>
      </p:nvGrpSpPr>
      <p:grpSpPr>
        <a:xfrm>
          <a:off x="0" y="0"/>
          <a:ext cx="0" cy="0"/>
          <a:chOff x="0" y="0"/>
          <a:chExt cx="0" cy="0"/>
        </a:xfrm>
      </p:grpSpPr>
      <p:sp>
        <p:nvSpPr>
          <p:cNvPr id="16" name="Google Shape;16;p2"/>
          <p:cNvSpPr txBox="1"/>
          <p:nvPr>
            <p:ph type="title"/>
          </p:nvPr>
        </p:nvSpPr>
        <p:spPr>
          <a:xfrm>
            <a:off x="226687" y="268363"/>
            <a:ext cx="4083218" cy="1116192"/>
          </a:xfrm>
          <a:prstGeom prst="rect">
            <a:avLst/>
          </a:prstGeom>
          <a:noFill/>
          <a:ln>
            <a:noFill/>
          </a:ln>
        </p:spPr>
        <p:txBody>
          <a:bodyPr anchorCtr="0" anchor="ctr" bIns="123400" lIns="246825" spcFirstLastPara="1" rIns="246825" wrap="square" tIns="123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226687" y="1561476"/>
            <a:ext cx="1995414" cy="2161814"/>
          </a:xfrm>
          <a:prstGeom prst="rect">
            <a:avLst/>
          </a:prstGeom>
          <a:noFill/>
          <a:ln>
            <a:noFill/>
          </a:ln>
        </p:spPr>
        <p:txBody>
          <a:bodyPr anchorCtr="0" anchor="t" bIns="123400" lIns="246825" spcFirstLastPara="1" rIns="246825" wrap="square" tIns="1234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2" type="body"/>
          </p:nvPr>
        </p:nvSpPr>
        <p:spPr>
          <a:xfrm>
            <a:off x="226687" y="3818707"/>
            <a:ext cx="1995414" cy="2162808"/>
          </a:xfrm>
          <a:prstGeom prst="rect">
            <a:avLst/>
          </a:prstGeom>
          <a:noFill/>
          <a:ln>
            <a:noFill/>
          </a:ln>
        </p:spPr>
        <p:txBody>
          <a:bodyPr anchorCtr="0" anchor="t" bIns="123400" lIns="246825" spcFirstLastPara="1" rIns="246825" wrap="square" tIns="1234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 name="Google Shape;19;p2"/>
          <p:cNvSpPr txBox="1"/>
          <p:nvPr>
            <p:ph idx="3" type="body"/>
          </p:nvPr>
        </p:nvSpPr>
        <p:spPr>
          <a:xfrm>
            <a:off x="2313538" y="1561476"/>
            <a:ext cx="1996367" cy="4420039"/>
          </a:xfrm>
          <a:prstGeom prst="rect">
            <a:avLst/>
          </a:prstGeom>
          <a:noFill/>
          <a:ln>
            <a:noFill/>
          </a:ln>
        </p:spPr>
        <p:txBody>
          <a:bodyPr anchorCtr="0" anchor="t" bIns="123400" lIns="246825" spcFirstLastPara="1" rIns="246825" wrap="square" tIns="1234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1"/>
          <p:cNvSpPr txBox="1"/>
          <p:nvPr>
            <p:ph type="title"/>
          </p:nvPr>
        </p:nvSpPr>
        <p:spPr>
          <a:xfrm>
            <a:off x="889602" y="4686415"/>
            <a:ext cx="2721193" cy="553623"/>
          </a:xfrm>
          <a:prstGeom prst="rect">
            <a:avLst/>
          </a:prstGeom>
          <a:noFill/>
          <a:ln>
            <a:noFill/>
          </a:ln>
        </p:spPr>
        <p:txBody>
          <a:bodyPr anchorCtr="0" anchor="b" bIns="123400" lIns="246825" spcFirstLastPara="1" rIns="246825" wrap="square" tIns="123400">
            <a:noAutofit/>
          </a:bodyPr>
          <a:lstStyle>
            <a:lvl1pPr lvl="0" algn="l">
              <a:spcBef>
                <a:spcPts val="0"/>
              </a:spcBef>
              <a:spcAft>
                <a:spcPts val="0"/>
              </a:spcAft>
              <a:buSzPts val="1400"/>
              <a:buNone/>
              <a:defRPr b="1" sz="1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1"/>
          <p:cNvSpPr/>
          <p:nvPr>
            <p:ph idx="2" type="pic"/>
          </p:nvPr>
        </p:nvSpPr>
        <p:spPr>
          <a:xfrm>
            <a:off x="889602" y="598350"/>
            <a:ext cx="2721193" cy="4016501"/>
          </a:xfrm>
          <a:prstGeom prst="rect">
            <a:avLst/>
          </a:prstGeom>
          <a:noFill/>
          <a:ln>
            <a:noFill/>
          </a:ln>
        </p:spPr>
      </p:sp>
      <p:sp>
        <p:nvSpPr>
          <p:cNvPr id="76" name="Google Shape;76;p11"/>
          <p:cNvSpPr txBox="1"/>
          <p:nvPr>
            <p:ph idx="1" type="body"/>
          </p:nvPr>
        </p:nvSpPr>
        <p:spPr>
          <a:xfrm>
            <a:off x="889602" y="5240038"/>
            <a:ext cx="2721193" cy="785211"/>
          </a:xfrm>
          <a:prstGeom prst="rect">
            <a:avLst/>
          </a:prstGeom>
          <a:noFill/>
          <a:ln>
            <a:noFill/>
          </a:ln>
        </p:spPr>
        <p:txBody>
          <a:bodyPr anchorCtr="0" anchor="t" bIns="123400" lIns="246825" spcFirstLastPara="1" rIns="246825" wrap="square" tIns="123400">
            <a:noAutofit/>
          </a:bodyPr>
          <a:lstStyle>
            <a:lvl1pPr indent="-228600" lvl="0" marL="457200" algn="l">
              <a:spcBef>
                <a:spcPts val="180"/>
              </a:spcBef>
              <a:spcAft>
                <a:spcPts val="0"/>
              </a:spcAft>
              <a:buClr>
                <a:schemeClr val="dk1"/>
              </a:buClr>
              <a:buSzPts val="900"/>
              <a:buFont typeface="Arial"/>
              <a:buNone/>
              <a:defRPr sz="900"/>
            </a:lvl1pPr>
            <a:lvl2pPr indent="-228600" lvl="1" marL="914400" algn="l">
              <a:spcBef>
                <a:spcPts val="140"/>
              </a:spcBef>
              <a:spcAft>
                <a:spcPts val="0"/>
              </a:spcAft>
              <a:buClr>
                <a:schemeClr val="dk1"/>
              </a:buClr>
              <a:buSzPts val="700"/>
              <a:buFont typeface="Arial"/>
              <a:buNone/>
              <a:defRPr sz="700"/>
            </a:lvl2pPr>
            <a:lvl3pPr indent="-228600" lvl="2" marL="1371600" algn="l">
              <a:spcBef>
                <a:spcPts val="120"/>
              </a:spcBef>
              <a:spcAft>
                <a:spcPts val="0"/>
              </a:spcAft>
              <a:buClr>
                <a:schemeClr val="dk1"/>
              </a:buClr>
              <a:buSzPts val="600"/>
              <a:buFont typeface="Arial"/>
              <a:buNone/>
              <a:defRPr sz="600"/>
            </a:lvl3pPr>
            <a:lvl4pPr indent="-228600" lvl="3" marL="1828800" algn="l">
              <a:spcBef>
                <a:spcPts val="120"/>
              </a:spcBef>
              <a:spcAft>
                <a:spcPts val="0"/>
              </a:spcAft>
              <a:buClr>
                <a:schemeClr val="dk1"/>
              </a:buClr>
              <a:buSzPts val="600"/>
              <a:buFont typeface="Arial"/>
              <a:buNone/>
              <a:defRPr sz="600"/>
            </a:lvl4pPr>
            <a:lvl5pPr indent="-228600" lvl="4" marL="2286000" algn="l">
              <a:spcBef>
                <a:spcPts val="120"/>
              </a:spcBef>
              <a:spcAft>
                <a:spcPts val="0"/>
              </a:spcAft>
              <a:buClr>
                <a:schemeClr val="dk1"/>
              </a:buClr>
              <a:buSzPts val="600"/>
              <a:buFont typeface="Arial"/>
              <a:buNone/>
              <a:defRPr sz="600"/>
            </a:lvl5pPr>
            <a:lvl6pPr indent="-228600" lvl="5" marL="2743200" algn="l">
              <a:spcBef>
                <a:spcPts val="120"/>
              </a:spcBef>
              <a:spcAft>
                <a:spcPts val="0"/>
              </a:spcAft>
              <a:buClr>
                <a:schemeClr val="dk1"/>
              </a:buClr>
              <a:buSzPts val="600"/>
              <a:buFont typeface="Arial"/>
              <a:buNone/>
              <a:defRPr sz="600"/>
            </a:lvl6pPr>
            <a:lvl7pPr indent="-228600" lvl="6" marL="3200400" algn="l">
              <a:spcBef>
                <a:spcPts val="120"/>
              </a:spcBef>
              <a:spcAft>
                <a:spcPts val="0"/>
              </a:spcAft>
              <a:buClr>
                <a:schemeClr val="dk1"/>
              </a:buClr>
              <a:buSzPts val="600"/>
              <a:buFont typeface="Arial"/>
              <a:buNone/>
              <a:defRPr sz="600"/>
            </a:lvl7pPr>
            <a:lvl8pPr indent="-228600" lvl="7" marL="3657600" algn="l">
              <a:spcBef>
                <a:spcPts val="120"/>
              </a:spcBef>
              <a:spcAft>
                <a:spcPts val="0"/>
              </a:spcAft>
              <a:buClr>
                <a:schemeClr val="dk1"/>
              </a:buClr>
              <a:buSzPts val="600"/>
              <a:buFont typeface="Arial"/>
              <a:buNone/>
              <a:defRPr sz="600"/>
            </a:lvl8pPr>
            <a:lvl9pPr indent="-228600" lvl="8" marL="4114800" algn="l">
              <a:spcBef>
                <a:spcPts val="120"/>
              </a:spcBef>
              <a:spcAft>
                <a:spcPts val="0"/>
              </a:spcAft>
              <a:buClr>
                <a:schemeClr val="dk1"/>
              </a:buClr>
              <a:buSzPts val="600"/>
              <a:buFont typeface="Arial"/>
              <a:buNone/>
              <a:defRPr sz="600"/>
            </a:lvl9pPr>
          </a:lstStyle>
          <a:p/>
        </p:txBody>
      </p:sp>
      <p:sp>
        <p:nvSpPr>
          <p:cNvPr id="77" name="Google Shape;77;p11"/>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2"/>
          <p:cNvSpPr txBox="1"/>
          <p:nvPr>
            <p:ph type="title"/>
          </p:nvPr>
        </p:nvSpPr>
        <p:spPr>
          <a:xfrm>
            <a:off x="863600" y="1038225"/>
            <a:ext cx="15554325" cy="4322763"/>
          </a:xfrm>
          <a:prstGeom prst="rect">
            <a:avLst/>
          </a:prstGeom>
          <a:noFill/>
          <a:ln>
            <a:noFill/>
          </a:ln>
        </p:spPr>
        <p:txBody>
          <a:bodyPr anchorCtr="0" anchor="ctr" bIns="123400" lIns="246825" spcFirstLastPara="1" rIns="246825" wrap="square" tIns="123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2"/>
          <p:cNvSpPr txBox="1"/>
          <p:nvPr>
            <p:ph idx="1" type="body"/>
          </p:nvPr>
        </p:nvSpPr>
        <p:spPr>
          <a:xfrm rot="5400000">
            <a:off x="84138" y="6826251"/>
            <a:ext cx="17113250" cy="15554325"/>
          </a:xfrm>
          <a:prstGeom prst="rect">
            <a:avLst/>
          </a:prstGeom>
          <a:noFill/>
          <a:ln>
            <a:noFill/>
          </a:ln>
        </p:spPr>
        <p:txBody>
          <a:bodyPr anchorCtr="0" anchor="t" bIns="123400" lIns="246825" spcFirstLastPara="1" rIns="246825" wrap="square" tIns="1234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3"/>
          <p:cNvSpPr txBox="1"/>
          <p:nvPr>
            <p:ph type="title"/>
          </p:nvPr>
        </p:nvSpPr>
        <p:spPr>
          <a:xfrm rot="5400000">
            <a:off x="943284" y="2614894"/>
            <a:ext cx="5713152" cy="1020090"/>
          </a:xfrm>
          <a:prstGeom prst="rect">
            <a:avLst/>
          </a:prstGeom>
          <a:noFill/>
          <a:ln>
            <a:noFill/>
          </a:ln>
        </p:spPr>
        <p:txBody>
          <a:bodyPr anchorCtr="0" anchor="ctr" bIns="123400" lIns="246825" spcFirstLastPara="1" rIns="246825" wrap="square" tIns="123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13"/>
          <p:cNvSpPr txBox="1"/>
          <p:nvPr>
            <p:ph idx="1" type="body"/>
          </p:nvPr>
        </p:nvSpPr>
        <p:spPr>
          <a:xfrm rot="5400000">
            <a:off x="-1144044" y="1639093"/>
            <a:ext cx="5713152" cy="2971691"/>
          </a:xfrm>
          <a:prstGeom prst="rect">
            <a:avLst/>
          </a:prstGeom>
          <a:noFill/>
          <a:ln>
            <a:noFill/>
          </a:ln>
        </p:spPr>
        <p:txBody>
          <a:bodyPr anchorCtr="0" anchor="t" bIns="123400" lIns="246825" spcFirstLastPara="1" rIns="246825" wrap="square" tIns="1234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3"/>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3"/>
          <p:cNvSpPr txBox="1"/>
          <p:nvPr>
            <p:ph type="ctrTitle"/>
          </p:nvPr>
        </p:nvSpPr>
        <p:spPr>
          <a:xfrm>
            <a:off x="340031" y="2080311"/>
            <a:ext cx="3856530" cy="1434251"/>
          </a:xfrm>
          <a:prstGeom prst="rect">
            <a:avLst/>
          </a:prstGeom>
          <a:noFill/>
          <a:ln>
            <a:noFill/>
          </a:ln>
        </p:spPr>
        <p:txBody>
          <a:bodyPr anchorCtr="0" anchor="ctr" bIns="123400" lIns="246825" spcFirstLastPara="1" rIns="246825" wrap="square" tIns="123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3"/>
          <p:cNvSpPr txBox="1"/>
          <p:nvPr>
            <p:ph idx="1" type="subTitle"/>
          </p:nvPr>
        </p:nvSpPr>
        <p:spPr>
          <a:xfrm>
            <a:off x="680060" y="3793860"/>
            <a:ext cx="3176471" cy="1710566"/>
          </a:xfrm>
          <a:prstGeom prst="rect">
            <a:avLst/>
          </a:prstGeom>
          <a:noFill/>
          <a:ln>
            <a:noFill/>
          </a:ln>
        </p:spPr>
        <p:txBody>
          <a:bodyPr anchorCtr="0" anchor="t" bIns="123400" lIns="246825" spcFirstLastPara="1" rIns="246825" wrap="square" tIns="123400">
            <a:noAutofit/>
          </a:bodyPr>
          <a:lstStyle>
            <a:lvl1pPr lvl="0" algn="ctr">
              <a:spcBef>
                <a:spcPts val="1740"/>
              </a:spcBef>
              <a:spcAft>
                <a:spcPts val="0"/>
              </a:spcAft>
              <a:buClr>
                <a:schemeClr val="dk1"/>
              </a:buClr>
              <a:buSzPts val="8700"/>
              <a:buFont typeface="Arial"/>
              <a:buNone/>
              <a:defRPr/>
            </a:lvl1pPr>
            <a:lvl2pPr lvl="1" algn="ctr">
              <a:spcBef>
                <a:spcPts val="1520"/>
              </a:spcBef>
              <a:spcAft>
                <a:spcPts val="0"/>
              </a:spcAft>
              <a:buClr>
                <a:schemeClr val="dk1"/>
              </a:buClr>
              <a:buSzPts val="7600"/>
              <a:buFont typeface="Arial"/>
              <a:buNone/>
              <a:defRPr/>
            </a:lvl2pPr>
            <a:lvl3pPr lvl="2" algn="ctr">
              <a:spcBef>
                <a:spcPts val="1280"/>
              </a:spcBef>
              <a:spcAft>
                <a:spcPts val="0"/>
              </a:spcAft>
              <a:buClr>
                <a:schemeClr val="dk1"/>
              </a:buClr>
              <a:buSzPts val="6400"/>
              <a:buFont typeface="Arial"/>
              <a:buNone/>
              <a:defRPr/>
            </a:lvl3pPr>
            <a:lvl4pPr lvl="3" algn="ctr">
              <a:spcBef>
                <a:spcPts val="1080"/>
              </a:spcBef>
              <a:spcAft>
                <a:spcPts val="0"/>
              </a:spcAft>
              <a:buClr>
                <a:schemeClr val="dk1"/>
              </a:buClr>
              <a:buSzPts val="5400"/>
              <a:buFont typeface="Arial"/>
              <a:buNone/>
              <a:defRPr/>
            </a:lvl4pPr>
            <a:lvl5pPr lvl="4" algn="ctr">
              <a:spcBef>
                <a:spcPts val="1080"/>
              </a:spcBef>
              <a:spcAft>
                <a:spcPts val="0"/>
              </a:spcAft>
              <a:buClr>
                <a:schemeClr val="dk1"/>
              </a:buClr>
              <a:buSzPts val="5400"/>
              <a:buFont typeface="Arial"/>
              <a:buNone/>
              <a:defRPr/>
            </a:lvl5pPr>
            <a:lvl6pPr lvl="5" algn="ctr">
              <a:spcBef>
                <a:spcPts val="280"/>
              </a:spcBef>
              <a:spcAft>
                <a:spcPts val="0"/>
              </a:spcAft>
              <a:buClr>
                <a:schemeClr val="dk1"/>
              </a:buClr>
              <a:buSzPts val="1400"/>
              <a:buFont typeface="Arial"/>
              <a:buNone/>
              <a:defRPr/>
            </a:lvl6pPr>
            <a:lvl7pPr lvl="6" algn="ctr">
              <a:spcBef>
                <a:spcPts val="280"/>
              </a:spcBef>
              <a:spcAft>
                <a:spcPts val="0"/>
              </a:spcAft>
              <a:buClr>
                <a:schemeClr val="dk1"/>
              </a:buClr>
              <a:buSzPts val="1400"/>
              <a:buFont typeface="Arial"/>
              <a:buNone/>
              <a:defRPr/>
            </a:lvl7pPr>
            <a:lvl8pPr lvl="7" algn="ctr">
              <a:spcBef>
                <a:spcPts val="280"/>
              </a:spcBef>
              <a:spcAft>
                <a:spcPts val="0"/>
              </a:spcAft>
              <a:buClr>
                <a:schemeClr val="dk1"/>
              </a:buClr>
              <a:buSzPts val="1400"/>
              <a:buFont typeface="Arial"/>
              <a:buNone/>
              <a:defRPr/>
            </a:lvl8pPr>
            <a:lvl9pPr lvl="8" algn="ctr">
              <a:spcBef>
                <a:spcPts val="280"/>
              </a:spcBef>
              <a:spcAft>
                <a:spcPts val="0"/>
              </a:spcAft>
              <a:buClr>
                <a:schemeClr val="dk1"/>
              </a:buClr>
              <a:buSzPts val="1400"/>
              <a:buFont typeface="Arial"/>
              <a:buNone/>
              <a:defRPr/>
            </a:lvl9pPr>
          </a:lstStyle>
          <a:p/>
        </p:txBody>
      </p:sp>
      <p:sp>
        <p:nvSpPr>
          <p:cNvPr id="26" name="Google Shape;26;p3"/>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863600" y="1038225"/>
            <a:ext cx="15554325" cy="4322763"/>
          </a:xfrm>
          <a:prstGeom prst="rect">
            <a:avLst/>
          </a:prstGeom>
          <a:noFill/>
          <a:ln>
            <a:noFill/>
          </a:ln>
        </p:spPr>
        <p:txBody>
          <a:bodyPr anchorCtr="0" anchor="ctr" bIns="123400" lIns="246825" spcFirstLastPara="1" rIns="246825" wrap="square" tIns="123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4"/>
          <p:cNvSpPr txBox="1"/>
          <p:nvPr>
            <p:ph idx="1" type="body"/>
          </p:nvPr>
        </p:nvSpPr>
        <p:spPr>
          <a:xfrm>
            <a:off x="863600" y="6046788"/>
            <a:ext cx="15554325" cy="17113250"/>
          </a:xfrm>
          <a:prstGeom prst="rect">
            <a:avLst/>
          </a:prstGeom>
          <a:noFill/>
          <a:ln>
            <a:noFill/>
          </a:ln>
        </p:spPr>
        <p:txBody>
          <a:bodyPr anchorCtr="0" anchor="t" bIns="123400" lIns="246825" spcFirstLastPara="1" rIns="246825" wrap="square" tIns="1234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358127" y="4302756"/>
            <a:ext cx="3856531" cy="1328894"/>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b="1" sz="25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a:off x="358127" y="2837692"/>
            <a:ext cx="3856531" cy="1465064"/>
          </a:xfrm>
          <a:prstGeom prst="rect">
            <a:avLst/>
          </a:prstGeom>
          <a:noFill/>
          <a:ln>
            <a:noFill/>
          </a:ln>
        </p:spPr>
        <p:txBody>
          <a:bodyPr anchorCtr="0" anchor="b" bIns="123400" lIns="246825" spcFirstLastPara="1" rIns="246825" wrap="square" tIns="123400">
            <a:noAutofit/>
          </a:bodyPr>
          <a:lstStyle>
            <a:lvl1pPr indent="-228600" lvl="0" marL="457200" algn="l">
              <a:spcBef>
                <a:spcPts val="240"/>
              </a:spcBef>
              <a:spcAft>
                <a:spcPts val="0"/>
              </a:spcAft>
              <a:buClr>
                <a:schemeClr val="dk1"/>
              </a:buClr>
              <a:buSzPts val="1200"/>
              <a:buFont typeface="Arial"/>
              <a:buNone/>
              <a:defRPr sz="1200"/>
            </a:lvl1pPr>
            <a:lvl2pPr indent="-228600" lvl="1" marL="914400" algn="l">
              <a:spcBef>
                <a:spcPts val="220"/>
              </a:spcBef>
              <a:spcAft>
                <a:spcPts val="0"/>
              </a:spcAft>
              <a:buClr>
                <a:schemeClr val="dk1"/>
              </a:buClr>
              <a:buSzPts val="1100"/>
              <a:buFont typeface="Arial"/>
              <a:buNone/>
              <a:defRPr sz="11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38" name="Google Shape;38;p5"/>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863600" y="1038225"/>
            <a:ext cx="15554325" cy="4322763"/>
          </a:xfrm>
          <a:prstGeom prst="rect">
            <a:avLst/>
          </a:prstGeom>
          <a:noFill/>
          <a:ln>
            <a:noFill/>
          </a:ln>
        </p:spPr>
        <p:txBody>
          <a:bodyPr anchorCtr="0" anchor="ctr" bIns="123400" lIns="246825" spcFirstLastPara="1" rIns="246825" wrap="square" tIns="123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
          <p:cNvSpPr txBox="1"/>
          <p:nvPr>
            <p:ph idx="1" type="body"/>
          </p:nvPr>
        </p:nvSpPr>
        <p:spPr>
          <a:xfrm>
            <a:off x="226687" y="1561476"/>
            <a:ext cx="1995414" cy="4420039"/>
          </a:xfrm>
          <a:prstGeom prst="rect">
            <a:avLst/>
          </a:prstGeom>
          <a:noFill/>
          <a:ln>
            <a:noFill/>
          </a:ln>
        </p:spPr>
        <p:txBody>
          <a:bodyPr anchorCtr="0" anchor="t" bIns="123400" lIns="246825" spcFirstLastPara="1" rIns="246825" wrap="square" tIns="123400">
            <a:noAutofit/>
          </a:bodyPr>
          <a:lstStyle>
            <a:lvl1pPr indent="-336550" lvl="0" marL="457200" algn="l">
              <a:spcBef>
                <a:spcPts val="340"/>
              </a:spcBef>
              <a:spcAft>
                <a:spcPts val="0"/>
              </a:spcAft>
              <a:buClr>
                <a:schemeClr val="dk1"/>
              </a:buClr>
              <a:buSzPts val="1700"/>
              <a:buFont typeface="Arial"/>
              <a:buChar char="•"/>
              <a:defRPr sz="1700"/>
            </a:lvl1pPr>
            <a:lvl2pPr indent="-323850" lvl="1" marL="914400" algn="l">
              <a:spcBef>
                <a:spcPts val="300"/>
              </a:spcBef>
              <a:spcAft>
                <a:spcPts val="0"/>
              </a:spcAft>
              <a:buClr>
                <a:schemeClr val="dk1"/>
              </a:buClr>
              <a:buSzPts val="1500"/>
              <a:buFont typeface="Arial"/>
              <a:buChar char="–"/>
              <a:defRPr sz="1500"/>
            </a:lvl2pPr>
            <a:lvl3pPr indent="-304800" lvl="2" marL="1371600" algn="l">
              <a:spcBef>
                <a:spcPts val="240"/>
              </a:spcBef>
              <a:spcAft>
                <a:spcPts val="0"/>
              </a:spcAft>
              <a:buClr>
                <a:schemeClr val="dk1"/>
              </a:buClr>
              <a:buSzPts val="1200"/>
              <a:buFont typeface="Arial"/>
              <a:buChar char="•"/>
              <a:defRPr sz="1200"/>
            </a:lvl3pPr>
            <a:lvl4pPr indent="-298450" lvl="3" marL="1828800" algn="l">
              <a:spcBef>
                <a:spcPts val="220"/>
              </a:spcBef>
              <a:spcAft>
                <a:spcPts val="0"/>
              </a:spcAft>
              <a:buClr>
                <a:schemeClr val="dk1"/>
              </a:buClr>
              <a:buSzPts val="1100"/>
              <a:buFont typeface="Arial"/>
              <a:buChar char="–"/>
              <a:defRPr sz="1100"/>
            </a:lvl4pPr>
            <a:lvl5pPr indent="-298450" lvl="4" marL="2286000" algn="l">
              <a:spcBef>
                <a:spcPts val="220"/>
              </a:spcBef>
              <a:spcAft>
                <a:spcPts val="0"/>
              </a:spcAft>
              <a:buClr>
                <a:schemeClr val="dk1"/>
              </a:buClr>
              <a:buSzPts val="1100"/>
              <a:buFont typeface="Arial"/>
              <a:buChar char="»"/>
              <a:defRPr sz="1100"/>
            </a:lvl5pPr>
            <a:lvl6pPr indent="-298450" lvl="5" marL="2743200" algn="l">
              <a:spcBef>
                <a:spcPts val="220"/>
              </a:spcBef>
              <a:spcAft>
                <a:spcPts val="0"/>
              </a:spcAft>
              <a:buClr>
                <a:schemeClr val="dk1"/>
              </a:buClr>
              <a:buSzPts val="1100"/>
              <a:buFont typeface="Arial"/>
              <a:buChar char="»"/>
              <a:defRPr sz="1100"/>
            </a:lvl6pPr>
            <a:lvl7pPr indent="-298450" lvl="6" marL="3200400" algn="l">
              <a:spcBef>
                <a:spcPts val="220"/>
              </a:spcBef>
              <a:spcAft>
                <a:spcPts val="0"/>
              </a:spcAft>
              <a:buClr>
                <a:schemeClr val="dk1"/>
              </a:buClr>
              <a:buSzPts val="1100"/>
              <a:buFont typeface="Arial"/>
              <a:buChar char="»"/>
              <a:defRPr sz="1100"/>
            </a:lvl7pPr>
            <a:lvl8pPr indent="-298450" lvl="7" marL="3657600" algn="l">
              <a:spcBef>
                <a:spcPts val="220"/>
              </a:spcBef>
              <a:spcAft>
                <a:spcPts val="0"/>
              </a:spcAft>
              <a:buClr>
                <a:schemeClr val="dk1"/>
              </a:buClr>
              <a:buSzPts val="1100"/>
              <a:buFont typeface="Arial"/>
              <a:buChar char="»"/>
              <a:defRPr sz="1100"/>
            </a:lvl8pPr>
            <a:lvl9pPr indent="-298450" lvl="8" marL="4114800" algn="l">
              <a:spcBef>
                <a:spcPts val="220"/>
              </a:spcBef>
              <a:spcAft>
                <a:spcPts val="0"/>
              </a:spcAft>
              <a:buClr>
                <a:schemeClr val="dk1"/>
              </a:buClr>
              <a:buSzPts val="1100"/>
              <a:buFont typeface="Arial"/>
              <a:buChar char="»"/>
              <a:defRPr sz="1100"/>
            </a:lvl9pPr>
          </a:lstStyle>
          <a:p/>
        </p:txBody>
      </p:sp>
      <p:sp>
        <p:nvSpPr>
          <p:cNvPr id="44" name="Google Shape;44;p6"/>
          <p:cNvSpPr txBox="1"/>
          <p:nvPr>
            <p:ph idx="2" type="body"/>
          </p:nvPr>
        </p:nvSpPr>
        <p:spPr>
          <a:xfrm>
            <a:off x="2313538" y="1561476"/>
            <a:ext cx="1996367" cy="4420039"/>
          </a:xfrm>
          <a:prstGeom prst="rect">
            <a:avLst/>
          </a:prstGeom>
          <a:noFill/>
          <a:ln>
            <a:noFill/>
          </a:ln>
        </p:spPr>
        <p:txBody>
          <a:bodyPr anchorCtr="0" anchor="t" bIns="123400" lIns="246825" spcFirstLastPara="1" rIns="246825" wrap="square" tIns="123400">
            <a:noAutofit/>
          </a:bodyPr>
          <a:lstStyle>
            <a:lvl1pPr indent="-336550" lvl="0" marL="457200" algn="l">
              <a:spcBef>
                <a:spcPts val="340"/>
              </a:spcBef>
              <a:spcAft>
                <a:spcPts val="0"/>
              </a:spcAft>
              <a:buClr>
                <a:schemeClr val="dk1"/>
              </a:buClr>
              <a:buSzPts val="1700"/>
              <a:buFont typeface="Arial"/>
              <a:buChar char="•"/>
              <a:defRPr sz="1700"/>
            </a:lvl1pPr>
            <a:lvl2pPr indent="-323850" lvl="1" marL="914400" algn="l">
              <a:spcBef>
                <a:spcPts val="300"/>
              </a:spcBef>
              <a:spcAft>
                <a:spcPts val="0"/>
              </a:spcAft>
              <a:buClr>
                <a:schemeClr val="dk1"/>
              </a:buClr>
              <a:buSzPts val="1500"/>
              <a:buFont typeface="Arial"/>
              <a:buChar char="–"/>
              <a:defRPr sz="1500"/>
            </a:lvl2pPr>
            <a:lvl3pPr indent="-304800" lvl="2" marL="1371600" algn="l">
              <a:spcBef>
                <a:spcPts val="240"/>
              </a:spcBef>
              <a:spcAft>
                <a:spcPts val="0"/>
              </a:spcAft>
              <a:buClr>
                <a:schemeClr val="dk1"/>
              </a:buClr>
              <a:buSzPts val="1200"/>
              <a:buFont typeface="Arial"/>
              <a:buChar char="•"/>
              <a:defRPr sz="1200"/>
            </a:lvl3pPr>
            <a:lvl4pPr indent="-298450" lvl="3" marL="1828800" algn="l">
              <a:spcBef>
                <a:spcPts val="220"/>
              </a:spcBef>
              <a:spcAft>
                <a:spcPts val="0"/>
              </a:spcAft>
              <a:buClr>
                <a:schemeClr val="dk1"/>
              </a:buClr>
              <a:buSzPts val="1100"/>
              <a:buFont typeface="Arial"/>
              <a:buChar char="–"/>
              <a:defRPr sz="1100"/>
            </a:lvl4pPr>
            <a:lvl5pPr indent="-298450" lvl="4" marL="2286000" algn="l">
              <a:spcBef>
                <a:spcPts val="220"/>
              </a:spcBef>
              <a:spcAft>
                <a:spcPts val="0"/>
              </a:spcAft>
              <a:buClr>
                <a:schemeClr val="dk1"/>
              </a:buClr>
              <a:buSzPts val="1100"/>
              <a:buFont typeface="Arial"/>
              <a:buChar char="»"/>
              <a:defRPr sz="1100"/>
            </a:lvl5pPr>
            <a:lvl6pPr indent="-298450" lvl="5" marL="2743200" algn="l">
              <a:spcBef>
                <a:spcPts val="220"/>
              </a:spcBef>
              <a:spcAft>
                <a:spcPts val="0"/>
              </a:spcAft>
              <a:buClr>
                <a:schemeClr val="dk1"/>
              </a:buClr>
              <a:buSzPts val="1100"/>
              <a:buFont typeface="Arial"/>
              <a:buChar char="»"/>
              <a:defRPr sz="1100"/>
            </a:lvl6pPr>
            <a:lvl7pPr indent="-298450" lvl="6" marL="3200400" algn="l">
              <a:spcBef>
                <a:spcPts val="220"/>
              </a:spcBef>
              <a:spcAft>
                <a:spcPts val="0"/>
              </a:spcAft>
              <a:buClr>
                <a:schemeClr val="dk1"/>
              </a:buClr>
              <a:buSzPts val="1100"/>
              <a:buFont typeface="Arial"/>
              <a:buChar char="»"/>
              <a:defRPr sz="1100"/>
            </a:lvl7pPr>
            <a:lvl8pPr indent="-298450" lvl="7" marL="3657600" algn="l">
              <a:spcBef>
                <a:spcPts val="220"/>
              </a:spcBef>
              <a:spcAft>
                <a:spcPts val="0"/>
              </a:spcAft>
              <a:buClr>
                <a:schemeClr val="dk1"/>
              </a:buClr>
              <a:buSzPts val="1100"/>
              <a:buFont typeface="Arial"/>
              <a:buChar char="»"/>
              <a:defRPr sz="1100"/>
            </a:lvl8pPr>
            <a:lvl9pPr indent="-298450" lvl="8" marL="4114800" algn="l">
              <a:spcBef>
                <a:spcPts val="220"/>
              </a:spcBef>
              <a:spcAft>
                <a:spcPts val="0"/>
              </a:spcAft>
              <a:buClr>
                <a:schemeClr val="dk1"/>
              </a:buClr>
              <a:buSzPts val="1100"/>
              <a:buFont typeface="Arial"/>
              <a:buChar char="»"/>
              <a:defRPr sz="1100"/>
            </a:lvl9pPr>
          </a:lstStyle>
          <a:p/>
        </p:txBody>
      </p:sp>
      <p:sp>
        <p:nvSpPr>
          <p:cNvPr id="45" name="Google Shape;45;p6"/>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226687" y="268363"/>
            <a:ext cx="4083218" cy="1115198"/>
          </a:xfrm>
          <a:prstGeom prst="rect">
            <a:avLst/>
          </a:prstGeom>
          <a:noFill/>
          <a:ln>
            <a:noFill/>
          </a:ln>
        </p:spPr>
        <p:txBody>
          <a:bodyPr anchorCtr="0" anchor="ctr" bIns="123400" lIns="246825" spcFirstLastPara="1" rIns="246825" wrap="square" tIns="123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7"/>
          <p:cNvSpPr txBox="1"/>
          <p:nvPr>
            <p:ph idx="1" type="body"/>
          </p:nvPr>
        </p:nvSpPr>
        <p:spPr>
          <a:xfrm>
            <a:off x="226687" y="1498857"/>
            <a:ext cx="2004939" cy="624193"/>
          </a:xfrm>
          <a:prstGeom prst="rect">
            <a:avLst/>
          </a:prstGeom>
          <a:noFill/>
          <a:ln>
            <a:noFill/>
          </a:ln>
        </p:spPr>
        <p:txBody>
          <a:bodyPr anchorCtr="0" anchor="b" bIns="123400" lIns="246825" spcFirstLastPara="1" rIns="246825" wrap="square" tIns="123400">
            <a:noAutofit/>
          </a:bodyPr>
          <a:lstStyle>
            <a:lvl1pPr indent="-228600" lvl="0" marL="457200" algn="l">
              <a:spcBef>
                <a:spcPts val="300"/>
              </a:spcBef>
              <a:spcAft>
                <a:spcPts val="0"/>
              </a:spcAft>
              <a:buClr>
                <a:schemeClr val="dk1"/>
              </a:buClr>
              <a:buSzPts val="1500"/>
              <a:buFont typeface="Arial"/>
              <a:buNone/>
              <a:defRPr b="1" sz="1500"/>
            </a:lvl1pPr>
            <a:lvl2pPr indent="-228600" lvl="1" marL="914400" algn="l">
              <a:spcBef>
                <a:spcPts val="240"/>
              </a:spcBef>
              <a:spcAft>
                <a:spcPts val="0"/>
              </a:spcAft>
              <a:buClr>
                <a:schemeClr val="dk1"/>
              </a:buClr>
              <a:buSzPts val="1200"/>
              <a:buFont typeface="Arial"/>
              <a:buNone/>
              <a:defRPr b="1" sz="1200"/>
            </a:lvl2pPr>
            <a:lvl3pPr indent="-228600" lvl="2" marL="1371600" algn="l">
              <a:spcBef>
                <a:spcPts val="220"/>
              </a:spcBef>
              <a:spcAft>
                <a:spcPts val="0"/>
              </a:spcAft>
              <a:buClr>
                <a:schemeClr val="dk1"/>
              </a:buClr>
              <a:buSzPts val="1100"/>
              <a:buFont typeface="Arial"/>
              <a:buNone/>
              <a:defRPr b="1" sz="1100"/>
            </a:lvl3pPr>
            <a:lvl4pPr indent="-228600" lvl="3" marL="1828800" algn="l">
              <a:spcBef>
                <a:spcPts val="200"/>
              </a:spcBef>
              <a:spcAft>
                <a:spcPts val="0"/>
              </a:spcAft>
              <a:buClr>
                <a:schemeClr val="dk1"/>
              </a:buClr>
              <a:buSzPts val="1000"/>
              <a:buFont typeface="Arial"/>
              <a:buNone/>
              <a:defRPr b="1" sz="1000"/>
            </a:lvl4pPr>
            <a:lvl5pPr indent="-228600" lvl="4" marL="2286000" algn="l">
              <a:spcBef>
                <a:spcPts val="200"/>
              </a:spcBef>
              <a:spcAft>
                <a:spcPts val="0"/>
              </a:spcAft>
              <a:buClr>
                <a:schemeClr val="dk1"/>
              </a:buClr>
              <a:buSzPts val="1000"/>
              <a:buFont typeface="Arial"/>
              <a:buNone/>
              <a:defRPr b="1" sz="1000"/>
            </a:lvl5pPr>
            <a:lvl6pPr indent="-228600" lvl="5" marL="2743200" algn="l">
              <a:spcBef>
                <a:spcPts val="200"/>
              </a:spcBef>
              <a:spcAft>
                <a:spcPts val="0"/>
              </a:spcAft>
              <a:buClr>
                <a:schemeClr val="dk1"/>
              </a:buClr>
              <a:buSzPts val="1000"/>
              <a:buFont typeface="Arial"/>
              <a:buNone/>
              <a:defRPr b="1" sz="1000"/>
            </a:lvl6pPr>
            <a:lvl7pPr indent="-228600" lvl="6" marL="3200400" algn="l">
              <a:spcBef>
                <a:spcPts val="200"/>
              </a:spcBef>
              <a:spcAft>
                <a:spcPts val="0"/>
              </a:spcAft>
              <a:buClr>
                <a:schemeClr val="dk1"/>
              </a:buClr>
              <a:buSzPts val="1000"/>
              <a:buFont typeface="Arial"/>
              <a:buNone/>
              <a:defRPr b="1" sz="1000"/>
            </a:lvl7pPr>
            <a:lvl8pPr indent="-228600" lvl="7" marL="3657600" algn="l">
              <a:spcBef>
                <a:spcPts val="200"/>
              </a:spcBef>
              <a:spcAft>
                <a:spcPts val="0"/>
              </a:spcAft>
              <a:buClr>
                <a:schemeClr val="dk1"/>
              </a:buClr>
              <a:buSzPts val="1000"/>
              <a:buFont typeface="Arial"/>
              <a:buNone/>
              <a:defRPr b="1" sz="1000"/>
            </a:lvl8pPr>
            <a:lvl9pPr indent="-228600" lvl="8" marL="4114800" algn="l">
              <a:spcBef>
                <a:spcPts val="200"/>
              </a:spcBef>
              <a:spcAft>
                <a:spcPts val="0"/>
              </a:spcAft>
              <a:buClr>
                <a:schemeClr val="dk1"/>
              </a:buClr>
              <a:buSzPts val="1000"/>
              <a:buFont typeface="Arial"/>
              <a:buNone/>
              <a:defRPr b="1" sz="1000"/>
            </a:lvl9pPr>
          </a:lstStyle>
          <a:p/>
        </p:txBody>
      </p:sp>
      <p:sp>
        <p:nvSpPr>
          <p:cNvPr id="51" name="Google Shape;51;p7"/>
          <p:cNvSpPr txBox="1"/>
          <p:nvPr>
            <p:ph idx="2" type="body"/>
          </p:nvPr>
        </p:nvSpPr>
        <p:spPr>
          <a:xfrm>
            <a:off x="226687" y="2123050"/>
            <a:ext cx="2004939" cy="3857471"/>
          </a:xfrm>
          <a:prstGeom prst="rect">
            <a:avLst/>
          </a:prstGeom>
          <a:noFill/>
          <a:ln>
            <a:noFill/>
          </a:ln>
        </p:spPr>
        <p:txBody>
          <a:bodyPr anchorCtr="0" anchor="t" bIns="123400" lIns="246825" spcFirstLastPara="1" rIns="246825" wrap="square" tIns="123400">
            <a:noAutofit/>
          </a:bodyPr>
          <a:lstStyle>
            <a:lvl1pPr indent="-323850" lvl="0" marL="457200" algn="l">
              <a:spcBef>
                <a:spcPts val="300"/>
              </a:spcBef>
              <a:spcAft>
                <a:spcPts val="0"/>
              </a:spcAft>
              <a:buClr>
                <a:schemeClr val="dk1"/>
              </a:buClr>
              <a:buSzPts val="1500"/>
              <a:buFont typeface="Arial"/>
              <a:buChar char="•"/>
              <a:defRPr sz="1500"/>
            </a:lvl1pPr>
            <a:lvl2pPr indent="-304800" lvl="1" marL="914400" algn="l">
              <a:spcBef>
                <a:spcPts val="240"/>
              </a:spcBef>
              <a:spcAft>
                <a:spcPts val="0"/>
              </a:spcAft>
              <a:buClr>
                <a:schemeClr val="dk1"/>
              </a:buClr>
              <a:buSzPts val="1200"/>
              <a:buFont typeface="Arial"/>
              <a:buChar char="–"/>
              <a:defRPr sz="1200"/>
            </a:lvl2pPr>
            <a:lvl3pPr indent="-298450" lvl="2" marL="1371600" algn="l">
              <a:spcBef>
                <a:spcPts val="220"/>
              </a:spcBef>
              <a:spcAft>
                <a:spcPts val="0"/>
              </a:spcAft>
              <a:buClr>
                <a:schemeClr val="dk1"/>
              </a:buClr>
              <a:buSzPts val="1100"/>
              <a:buFont typeface="Arial"/>
              <a:buChar char="•"/>
              <a:defRPr sz="1100"/>
            </a:lvl3pPr>
            <a:lvl4pPr indent="-292100" lvl="3" marL="1828800" algn="l">
              <a:spcBef>
                <a:spcPts val="200"/>
              </a:spcBef>
              <a:spcAft>
                <a:spcPts val="0"/>
              </a:spcAft>
              <a:buClr>
                <a:schemeClr val="dk1"/>
              </a:buClr>
              <a:buSzPts val="1000"/>
              <a:buFont typeface="Arial"/>
              <a:buChar char="–"/>
              <a:defRPr sz="1000"/>
            </a:lvl4pPr>
            <a:lvl5pPr indent="-292100" lvl="4" marL="2286000" algn="l">
              <a:spcBef>
                <a:spcPts val="200"/>
              </a:spcBef>
              <a:spcAft>
                <a:spcPts val="0"/>
              </a:spcAft>
              <a:buClr>
                <a:schemeClr val="dk1"/>
              </a:buClr>
              <a:buSzPts val="1000"/>
              <a:buFont typeface="Arial"/>
              <a:buChar char="»"/>
              <a:defRPr sz="1000"/>
            </a:lvl5pPr>
            <a:lvl6pPr indent="-292100" lvl="5" marL="2743200" algn="l">
              <a:spcBef>
                <a:spcPts val="200"/>
              </a:spcBef>
              <a:spcAft>
                <a:spcPts val="0"/>
              </a:spcAft>
              <a:buClr>
                <a:schemeClr val="dk1"/>
              </a:buClr>
              <a:buSzPts val="1000"/>
              <a:buFont typeface="Arial"/>
              <a:buChar char="»"/>
              <a:defRPr sz="1000"/>
            </a:lvl6pPr>
            <a:lvl7pPr indent="-292100" lvl="6" marL="3200400" algn="l">
              <a:spcBef>
                <a:spcPts val="200"/>
              </a:spcBef>
              <a:spcAft>
                <a:spcPts val="0"/>
              </a:spcAft>
              <a:buClr>
                <a:schemeClr val="dk1"/>
              </a:buClr>
              <a:buSzPts val="1000"/>
              <a:buFont typeface="Arial"/>
              <a:buChar char="»"/>
              <a:defRPr sz="1000"/>
            </a:lvl7pPr>
            <a:lvl8pPr indent="-292100" lvl="7" marL="3657600" algn="l">
              <a:spcBef>
                <a:spcPts val="200"/>
              </a:spcBef>
              <a:spcAft>
                <a:spcPts val="0"/>
              </a:spcAft>
              <a:buClr>
                <a:schemeClr val="dk1"/>
              </a:buClr>
              <a:buSzPts val="1000"/>
              <a:buFont typeface="Arial"/>
              <a:buChar char="»"/>
              <a:defRPr sz="1000"/>
            </a:lvl8pPr>
            <a:lvl9pPr indent="-292100" lvl="8" marL="4114800" algn="l">
              <a:spcBef>
                <a:spcPts val="200"/>
              </a:spcBef>
              <a:spcAft>
                <a:spcPts val="0"/>
              </a:spcAft>
              <a:buClr>
                <a:schemeClr val="dk1"/>
              </a:buClr>
              <a:buSzPts val="1000"/>
              <a:buFont typeface="Arial"/>
              <a:buChar char="»"/>
              <a:defRPr sz="1000"/>
            </a:lvl9pPr>
          </a:lstStyle>
          <a:p/>
        </p:txBody>
      </p:sp>
      <p:sp>
        <p:nvSpPr>
          <p:cNvPr id="52" name="Google Shape;52;p7"/>
          <p:cNvSpPr txBox="1"/>
          <p:nvPr>
            <p:ph idx="3" type="body"/>
          </p:nvPr>
        </p:nvSpPr>
        <p:spPr>
          <a:xfrm>
            <a:off x="2304965" y="1498857"/>
            <a:ext cx="2004939" cy="624193"/>
          </a:xfrm>
          <a:prstGeom prst="rect">
            <a:avLst/>
          </a:prstGeom>
          <a:noFill/>
          <a:ln>
            <a:noFill/>
          </a:ln>
        </p:spPr>
        <p:txBody>
          <a:bodyPr anchorCtr="0" anchor="b" bIns="123400" lIns="246825" spcFirstLastPara="1" rIns="246825" wrap="square" tIns="123400">
            <a:noAutofit/>
          </a:bodyPr>
          <a:lstStyle>
            <a:lvl1pPr indent="-228600" lvl="0" marL="457200" algn="l">
              <a:spcBef>
                <a:spcPts val="300"/>
              </a:spcBef>
              <a:spcAft>
                <a:spcPts val="0"/>
              </a:spcAft>
              <a:buClr>
                <a:schemeClr val="dk1"/>
              </a:buClr>
              <a:buSzPts val="1500"/>
              <a:buFont typeface="Arial"/>
              <a:buNone/>
              <a:defRPr b="1" sz="1500"/>
            </a:lvl1pPr>
            <a:lvl2pPr indent="-228600" lvl="1" marL="914400" algn="l">
              <a:spcBef>
                <a:spcPts val="240"/>
              </a:spcBef>
              <a:spcAft>
                <a:spcPts val="0"/>
              </a:spcAft>
              <a:buClr>
                <a:schemeClr val="dk1"/>
              </a:buClr>
              <a:buSzPts val="1200"/>
              <a:buFont typeface="Arial"/>
              <a:buNone/>
              <a:defRPr b="1" sz="1200"/>
            </a:lvl2pPr>
            <a:lvl3pPr indent="-228600" lvl="2" marL="1371600" algn="l">
              <a:spcBef>
                <a:spcPts val="220"/>
              </a:spcBef>
              <a:spcAft>
                <a:spcPts val="0"/>
              </a:spcAft>
              <a:buClr>
                <a:schemeClr val="dk1"/>
              </a:buClr>
              <a:buSzPts val="1100"/>
              <a:buFont typeface="Arial"/>
              <a:buNone/>
              <a:defRPr b="1" sz="1100"/>
            </a:lvl3pPr>
            <a:lvl4pPr indent="-228600" lvl="3" marL="1828800" algn="l">
              <a:spcBef>
                <a:spcPts val="200"/>
              </a:spcBef>
              <a:spcAft>
                <a:spcPts val="0"/>
              </a:spcAft>
              <a:buClr>
                <a:schemeClr val="dk1"/>
              </a:buClr>
              <a:buSzPts val="1000"/>
              <a:buFont typeface="Arial"/>
              <a:buNone/>
              <a:defRPr b="1" sz="1000"/>
            </a:lvl4pPr>
            <a:lvl5pPr indent="-228600" lvl="4" marL="2286000" algn="l">
              <a:spcBef>
                <a:spcPts val="200"/>
              </a:spcBef>
              <a:spcAft>
                <a:spcPts val="0"/>
              </a:spcAft>
              <a:buClr>
                <a:schemeClr val="dk1"/>
              </a:buClr>
              <a:buSzPts val="1000"/>
              <a:buFont typeface="Arial"/>
              <a:buNone/>
              <a:defRPr b="1" sz="1000"/>
            </a:lvl5pPr>
            <a:lvl6pPr indent="-228600" lvl="5" marL="2743200" algn="l">
              <a:spcBef>
                <a:spcPts val="200"/>
              </a:spcBef>
              <a:spcAft>
                <a:spcPts val="0"/>
              </a:spcAft>
              <a:buClr>
                <a:schemeClr val="dk1"/>
              </a:buClr>
              <a:buSzPts val="1000"/>
              <a:buFont typeface="Arial"/>
              <a:buNone/>
              <a:defRPr b="1" sz="1000"/>
            </a:lvl6pPr>
            <a:lvl7pPr indent="-228600" lvl="6" marL="3200400" algn="l">
              <a:spcBef>
                <a:spcPts val="200"/>
              </a:spcBef>
              <a:spcAft>
                <a:spcPts val="0"/>
              </a:spcAft>
              <a:buClr>
                <a:schemeClr val="dk1"/>
              </a:buClr>
              <a:buSzPts val="1000"/>
              <a:buFont typeface="Arial"/>
              <a:buNone/>
              <a:defRPr b="1" sz="1000"/>
            </a:lvl7pPr>
            <a:lvl8pPr indent="-228600" lvl="7" marL="3657600" algn="l">
              <a:spcBef>
                <a:spcPts val="200"/>
              </a:spcBef>
              <a:spcAft>
                <a:spcPts val="0"/>
              </a:spcAft>
              <a:buClr>
                <a:schemeClr val="dk1"/>
              </a:buClr>
              <a:buSzPts val="1000"/>
              <a:buFont typeface="Arial"/>
              <a:buNone/>
              <a:defRPr b="1" sz="1000"/>
            </a:lvl8pPr>
            <a:lvl9pPr indent="-228600" lvl="8" marL="4114800" algn="l">
              <a:spcBef>
                <a:spcPts val="200"/>
              </a:spcBef>
              <a:spcAft>
                <a:spcPts val="0"/>
              </a:spcAft>
              <a:buClr>
                <a:schemeClr val="dk1"/>
              </a:buClr>
              <a:buSzPts val="1000"/>
              <a:buFont typeface="Arial"/>
              <a:buNone/>
              <a:defRPr b="1" sz="1000"/>
            </a:lvl9pPr>
          </a:lstStyle>
          <a:p/>
        </p:txBody>
      </p:sp>
      <p:sp>
        <p:nvSpPr>
          <p:cNvPr id="53" name="Google Shape;53;p7"/>
          <p:cNvSpPr txBox="1"/>
          <p:nvPr>
            <p:ph idx="4" type="body"/>
          </p:nvPr>
        </p:nvSpPr>
        <p:spPr>
          <a:xfrm>
            <a:off x="2304965" y="2123050"/>
            <a:ext cx="2004939" cy="3857471"/>
          </a:xfrm>
          <a:prstGeom prst="rect">
            <a:avLst/>
          </a:prstGeom>
          <a:noFill/>
          <a:ln>
            <a:noFill/>
          </a:ln>
        </p:spPr>
        <p:txBody>
          <a:bodyPr anchorCtr="0" anchor="t" bIns="123400" lIns="246825" spcFirstLastPara="1" rIns="246825" wrap="square" tIns="123400">
            <a:noAutofit/>
          </a:bodyPr>
          <a:lstStyle>
            <a:lvl1pPr indent="-323850" lvl="0" marL="457200" algn="l">
              <a:spcBef>
                <a:spcPts val="300"/>
              </a:spcBef>
              <a:spcAft>
                <a:spcPts val="0"/>
              </a:spcAft>
              <a:buClr>
                <a:schemeClr val="dk1"/>
              </a:buClr>
              <a:buSzPts val="1500"/>
              <a:buFont typeface="Arial"/>
              <a:buChar char="•"/>
              <a:defRPr sz="1500"/>
            </a:lvl1pPr>
            <a:lvl2pPr indent="-304800" lvl="1" marL="914400" algn="l">
              <a:spcBef>
                <a:spcPts val="240"/>
              </a:spcBef>
              <a:spcAft>
                <a:spcPts val="0"/>
              </a:spcAft>
              <a:buClr>
                <a:schemeClr val="dk1"/>
              </a:buClr>
              <a:buSzPts val="1200"/>
              <a:buFont typeface="Arial"/>
              <a:buChar char="–"/>
              <a:defRPr sz="1200"/>
            </a:lvl2pPr>
            <a:lvl3pPr indent="-298450" lvl="2" marL="1371600" algn="l">
              <a:spcBef>
                <a:spcPts val="220"/>
              </a:spcBef>
              <a:spcAft>
                <a:spcPts val="0"/>
              </a:spcAft>
              <a:buClr>
                <a:schemeClr val="dk1"/>
              </a:buClr>
              <a:buSzPts val="1100"/>
              <a:buFont typeface="Arial"/>
              <a:buChar char="•"/>
              <a:defRPr sz="1100"/>
            </a:lvl3pPr>
            <a:lvl4pPr indent="-292100" lvl="3" marL="1828800" algn="l">
              <a:spcBef>
                <a:spcPts val="200"/>
              </a:spcBef>
              <a:spcAft>
                <a:spcPts val="0"/>
              </a:spcAft>
              <a:buClr>
                <a:schemeClr val="dk1"/>
              </a:buClr>
              <a:buSzPts val="1000"/>
              <a:buFont typeface="Arial"/>
              <a:buChar char="–"/>
              <a:defRPr sz="1000"/>
            </a:lvl4pPr>
            <a:lvl5pPr indent="-292100" lvl="4" marL="2286000" algn="l">
              <a:spcBef>
                <a:spcPts val="200"/>
              </a:spcBef>
              <a:spcAft>
                <a:spcPts val="0"/>
              </a:spcAft>
              <a:buClr>
                <a:schemeClr val="dk1"/>
              </a:buClr>
              <a:buSzPts val="1000"/>
              <a:buFont typeface="Arial"/>
              <a:buChar char="»"/>
              <a:defRPr sz="1000"/>
            </a:lvl5pPr>
            <a:lvl6pPr indent="-292100" lvl="5" marL="2743200" algn="l">
              <a:spcBef>
                <a:spcPts val="200"/>
              </a:spcBef>
              <a:spcAft>
                <a:spcPts val="0"/>
              </a:spcAft>
              <a:buClr>
                <a:schemeClr val="dk1"/>
              </a:buClr>
              <a:buSzPts val="1000"/>
              <a:buFont typeface="Arial"/>
              <a:buChar char="»"/>
              <a:defRPr sz="1000"/>
            </a:lvl6pPr>
            <a:lvl7pPr indent="-292100" lvl="6" marL="3200400" algn="l">
              <a:spcBef>
                <a:spcPts val="200"/>
              </a:spcBef>
              <a:spcAft>
                <a:spcPts val="0"/>
              </a:spcAft>
              <a:buClr>
                <a:schemeClr val="dk1"/>
              </a:buClr>
              <a:buSzPts val="1000"/>
              <a:buFont typeface="Arial"/>
              <a:buChar char="»"/>
              <a:defRPr sz="1000"/>
            </a:lvl7pPr>
            <a:lvl8pPr indent="-292100" lvl="7" marL="3657600" algn="l">
              <a:spcBef>
                <a:spcPts val="200"/>
              </a:spcBef>
              <a:spcAft>
                <a:spcPts val="0"/>
              </a:spcAft>
              <a:buClr>
                <a:schemeClr val="dk1"/>
              </a:buClr>
              <a:buSzPts val="1000"/>
              <a:buFont typeface="Arial"/>
              <a:buChar char="»"/>
              <a:defRPr sz="1000"/>
            </a:lvl8pPr>
            <a:lvl9pPr indent="-292100" lvl="8" marL="4114800" algn="l">
              <a:spcBef>
                <a:spcPts val="200"/>
              </a:spcBef>
              <a:spcAft>
                <a:spcPts val="0"/>
              </a:spcAft>
              <a:buClr>
                <a:schemeClr val="dk1"/>
              </a:buClr>
              <a:buSzPts val="1000"/>
              <a:buFont typeface="Arial"/>
              <a:buChar char="»"/>
              <a:defRPr sz="1000"/>
            </a:lvl9pPr>
          </a:lstStyle>
          <a:p/>
        </p:txBody>
      </p:sp>
      <p:sp>
        <p:nvSpPr>
          <p:cNvPr id="54" name="Google Shape;54;p7"/>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863600" y="1038225"/>
            <a:ext cx="15554325" cy="4322763"/>
          </a:xfrm>
          <a:prstGeom prst="rect">
            <a:avLst/>
          </a:prstGeom>
          <a:noFill/>
          <a:ln>
            <a:noFill/>
          </a:ln>
        </p:spPr>
        <p:txBody>
          <a:bodyPr anchorCtr="0" anchor="ctr" bIns="123400" lIns="246825" spcFirstLastPara="1" rIns="246825" wrap="square" tIns="1234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8"/>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9"/>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226687" y="266376"/>
            <a:ext cx="1492513" cy="1135076"/>
          </a:xfrm>
          <a:prstGeom prst="rect">
            <a:avLst/>
          </a:prstGeom>
          <a:noFill/>
          <a:ln>
            <a:noFill/>
          </a:ln>
        </p:spPr>
        <p:txBody>
          <a:bodyPr anchorCtr="0" anchor="b" bIns="123400" lIns="246825" spcFirstLastPara="1" rIns="246825" wrap="square" tIns="123400">
            <a:noAutofit/>
          </a:bodyPr>
          <a:lstStyle>
            <a:lvl1pPr lvl="0" algn="l">
              <a:spcBef>
                <a:spcPts val="0"/>
              </a:spcBef>
              <a:spcAft>
                <a:spcPts val="0"/>
              </a:spcAft>
              <a:buSzPts val="1400"/>
              <a:buNone/>
              <a:defRPr b="1" sz="1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 type="body"/>
          </p:nvPr>
        </p:nvSpPr>
        <p:spPr>
          <a:xfrm>
            <a:off x="1773490" y="266375"/>
            <a:ext cx="2536415" cy="5714146"/>
          </a:xfrm>
          <a:prstGeom prst="rect">
            <a:avLst/>
          </a:prstGeom>
          <a:noFill/>
          <a:ln>
            <a:noFill/>
          </a:ln>
        </p:spPr>
        <p:txBody>
          <a:bodyPr anchorCtr="0" anchor="t" bIns="123400" lIns="246825" spcFirstLastPara="1" rIns="246825" wrap="square" tIns="123400">
            <a:noAutofit/>
          </a:bodyPr>
          <a:lstStyle>
            <a:lvl1pPr indent="-355600" lvl="0" marL="457200" algn="l">
              <a:spcBef>
                <a:spcPts val="400"/>
              </a:spcBef>
              <a:spcAft>
                <a:spcPts val="0"/>
              </a:spcAft>
              <a:buClr>
                <a:schemeClr val="dk1"/>
              </a:buClr>
              <a:buSzPts val="2000"/>
              <a:buFont typeface="Arial"/>
              <a:buChar char="•"/>
              <a:defRPr sz="2000"/>
            </a:lvl1pPr>
            <a:lvl2pPr indent="-336550" lvl="1" marL="914400" algn="l">
              <a:spcBef>
                <a:spcPts val="340"/>
              </a:spcBef>
              <a:spcAft>
                <a:spcPts val="0"/>
              </a:spcAft>
              <a:buClr>
                <a:schemeClr val="dk1"/>
              </a:buClr>
              <a:buSzPts val="1700"/>
              <a:buFont typeface="Arial"/>
              <a:buChar char="–"/>
              <a:defRPr sz="1700"/>
            </a:lvl2pPr>
            <a:lvl3pPr indent="-323850" lvl="2" marL="1371600" algn="l">
              <a:spcBef>
                <a:spcPts val="300"/>
              </a:spcBef>
              <a:spcAft>
                <a:spcPts val="0"/>
              </a:spcAft>
              <a:buClr>
                <a:schemeClr val="dk1"/>
              </a:buClr>
              <a:buSzPts val="1500"/>
              <a:buFont typeface="Arial"/>
              <a:buChar char="•"/>
              <a:defRPr sz="1500"/>
            </a:lvl3pPr>
            <a:lvl4pPr indent="-304800" lvl="3" marL="1828800" algn="l">
              <a:spcBef>
                <a:spcPts val="240"/>
              </a:spcBef>
              <a:spcAft>
                <a:spcPts val="0"/>
              </a:spcAft>
              <a:buClr>
                <a:schemeClr val="dk1"/>
              </a:buClr>
              <a:buSzPts val="1200"/>
              <a:buFont typeface="Arial"/>
              <a:buChar char="–"/>
              <a:defRPr sz="1200"/>
            </a:lvl4pPr>
            <a:lvl5pPr indent="-304800" lvl="4" marL="2286000" algn="l">
              <a:spcBef>
                <a:spcPts val="240"/>
              </a:spcBef>
              <a:spcAft>
                <a:spcPts val="0"/>
              </a:spcAft>
              <a:buClr>
                <a:schemeClr val="dk1"/>
              </a:buClr>
              <a:buSzPts val="1200"/>
              <a:buFont typeface="Arial"/>
              <a:buChar char="»"/>
              <a:defRPr sz="1200"/>
            </a:lvl5pPr>
            <a:lvl6pPr indent="-304800" lvl="5" marL="2743200" algn="l">
              <a:spcBef>
                <a:spcPts val="240"/>
              </a:spcBef>
              <a:spcAft>
                <a:spcPts val="0"/>
              </a:spcAft>
              <a:buClr>
                <a:schemeClr val="dk1"/>
              </a:buClr>
              <a:buSzPts val="1200"/>
              <a:buFont typeface="Arial"/>
              <a:buChar char="»"/>
              <a:defRPr sz="1200"/>
            </a:lvl6pPr>
            <a:lvl7pPr indent="-304800" lvl="6" marL="3200400" algn="l">
              <a:spcBef>
                <a:spcPts val="240"/>
              </a:spcBef>
              <a:spcAft>
                <a:spcPts val="0"/>
              </a:spcAft>
              <a:buClr>
                <a:schemeClr val="dk1"/>
              </a:buClr>
              <a:buSzPts val="1200"/>
              <a:buFont typeface="Arial"/>
              <a:buChar char="»"/>
              <a:defRPr sz="1200"/>
            </a:lvl7pPr>
            <a:lvl8pPr indent="-304800" lvl="7" marL="3657600" algn="l">
              <a:spcBef>
                <a:spcPts val="240"/>
              </a:spcBef>
              <a:spcAft>
                <a:spcPts val="0"/>
              </a:spcAft>
              <a:buClr>
                <a:schemeClr val="dk1"/>
              </a:buClr>
              <a:buSzPts val="1200"/>
              <a:buFont typeface="Arial"/>
              <a:buChar char="»"/>
              <a:defRPr sz="1200"/>
            </a:lvl8pPr>
            <a:lvl9pPr indent="-304800" lvl="8" marL="4114800" algn="l">
              <a:spcBef>
                <a:spcPts val="240"/>
              </a:spcBef>
              <a:spcAft>
                <a:spcPts val="0"/>
              </a:spcAft>
              <a:buClr>
                <a:schemeClr val="dk1"/>
              </a:buClr>
              <a:buSzPts val="1200"/>
              <a:buFont typeface="Arial"/>
              <a:buChar char="»"/>
              <a:defRPr sz="1200"/>
            </a:lvl9pPr>
          </a:lstStyle>
          <a:p/>
        </p:txBody>
      </p:sp>
      <p:sp>
        <p:nvSpPr>
          <p:cNvPr id="69" name="Google Shape;69;p10"/>
          <p:cNvSpPr txBox="1"/>
          <p:nvPr>
            <p:ph idx="2" type="body"/>
          </p:nvPr>
        </p:nvSpPr>
        <p:spPr>
          <a:xfrm>
            <a:off x="226687" y="1401452"/>
            <a:ext cx="1492513" cy="4579070"/>
          </a:xfrm>
          <a:prstGeom prst="rect">
            <a:avLst/>
          </a:prstGeom>
          <a:noFill/>
          <a:ln>
            <a:noFill/>
          </a:ln>
        </p:spPr>
        <p:txBody>
          <a:bodyPr anchorCtr="0" anchor="t" bIns="123400" lIns="246825" spcFirstLastPara="1" rIns="246825" wrap="square" tIns="123400">
            <a:noAutofit/>
          </a:bodyPr>
          <a:lstStyle>
            <a:lvl1pPr indent="-228600" lvl="0" marL="457200" algn="l">
              <a:spcBef>
                <a:spcPts val="180"/>
              </a:spcBef>
              <a:spcAft>
                <a:spcPts val="0"/>
              </a:spcAft>
              <a:buClr>
                <a:schemeClr val="dk1"/>
              </a:buClr>
              <a:buSzPts val="900"/>
              <a:buFont typeface="Arial"/>
              <a:buNone/>
              <a:defRPr sz="900"/>
            </a:lvl1pPr>
            <a:lvl2pPr indent="-228600" lvl="1" marL="914400" algn="l">
              <a:spcBef>
                <a:spcPts val="140"/>
              </a:spcBef>
              <a:spcAft>
                <a:spcPts val="0"/>
              </a:spcAft>
              <a:buClr>
                <a:schemeClr val="dk1"/>
              </a:buClr>
              <a:buSzPts val="700"/>
              <a:buFont typeface="Arial"/>
              <a:buNone/>
              <a:defRPr sz="700"/>
            </a:lvl2pPr>
            <a:lvl3pPr indent="-228600" lvl="2" marL="1371600" algn="l">
              <a:spcBef>
                <a:spcPts val="120"/>
              </a:spcBef>
              <a:spcAft>
                <a:spcPts val="0"/>
              </a:spcAft>
              <a:buClr>
                <a:schemeClr val="dk1"/>
              </a:buClr>
              <a:buSzPts val="600"/>
              <a:buFont typeface="Arial"/>
              <a:buNone/>
              <a:defRPr sz="600"/>
            </a:lvl3pPr>
            <a:lvl4pPr indent="-228600" lvl="3" marL="1828800" algn="l">
              <a:spcBef>
                <a:spcPts val="120"/>
              </a:spcBef>
              <a:spcAft>
                <a:spcPts val="0"/>
              </a:spcAft>
              <a:buClr>
                <a:schemeClr val="dk1"/>
              </a:buClr>
              <a:buSzPts val="600"/>
              <a:buFont typeface="Arial"/>
              <a:buNone/>
              <a:defRPr sz="600"/>
            </a:lvl4pPr>
            <a:lvl5pPr indent="-228600" lvl="4" marL="2286000" algn="l">
              <a:spcBef>
                <a:spcPts val="120"/>
              </a:spcBef>
              <a:spcAft>
                <a:spcPts val="0"/>
              </a:spcAft>
              <a:buClr>
                <a:schemeClr val="dk1"/>
              </a:buClr>
              <a:buSzPts val="600"/>
              <a:buFont typeface="Arial"/>
              <a:buNone/>
              <a:defRPr sz="600"/>
            </a:lvl5pPr>
            <a:lvl6pPr indent="-228600" lvl="5" marL="2743200" algn="l">
              <a:spcBef>
                <a:spcPts val="120"/>
              </a:spcBef>
              <a:spcAft>
                <a:spcPts val="0"/>
              </a:spcAft>
              <a:buClr>
                <a:schemeClr val="dk1"/>
              </a:buClr>
              <a:buSzPts val="600"/>
              <a:buFont typeface="Arial"/>
              <a:buNone/>
              <a:defRPr sz="600"/>
            </a:lvl6pPr>
            <a:lvl7pPr indent="-228600" lvl="6" marL="3200400" algn="l">
              <a:spcBef>
                <a:spcPts val="120"/>
              </a:spcBef>
              <a:spcAft>
                <a:spcPts val="0"/>
              </a:spcAft>
              <a:buClr>
                <a:schemeClr val="dk1"/>
              </a:buClr>
              <a:buSzPts val="600"/>
              <a:buFont typeface="Arial"/>
              <a:buNone/>
              <a:defRPr sz="600"/>
            </a:lvl7pPr>
            <a:lvl8pPr indent="-228600" lvl="7" marL="3657600" algn="l">
              <a:spcBef>
                <a:spcPts val="120"/>
              </a:spcBef>
              <a:spcAft>
                <a:spcPts val="0"/>
              </a:spcAft>
              <a:buClr>
                <a:schemeClr val="dk1"/>
              </a:buClr>
              <a:buSzPts val="600"/>
              <a:buFont typeface="Arial"/>
              <a:buNone/>
              <a:defRPr sz="600"/>
            </a:lvl8pPr>
            <a:lvl9pPr indent="-228600" lvl="8" marL="4114800" algn="l">
              <a:spcBef>
                <a:spcPts val="120"/>
              </a:spcBef>
              <a:spcAft>
                <a:spcPts val="0"/>
              </a:spcAft>
              <a:buClr>
                <a:schemeClr val="dk1"/>
              </a:buClr>
              <a:buSzPts val="600"/>
              <a:buFont typeface="Arial"/>
              <a:buNone/>
              <a:defRPr sz="600"/>
            </a:lvl9pPr>
          </a:lstStyle>
          <a:p/>
        </p:txBody>
      </p:sp>
      <p:sp>
        <p:nvSpPr>
          <p:cNvPr id="70" name="Google Shape;70;p10"/>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63600" y="1038225"/>
            <a:ext cx="15554325" cy="4322763"/>
          </a:xfrm>
          <a:prstGeom prst="rect">
            <a:avLst/>
          </a:prstGeom>
          <a:noFill/>
          <a:ln>
            <a:noFill/>
          </a:ln>
        </p:spPr>
        <p:txBody>
          <a:bodyPr anchorCtr="0" anchor="ctr" bIns="123400" lIns="246825" spcFirstLastPara="1" rIns="246825" wrap="square" tIns="123400">
            <a:noAutofit/>
          </a:bodyPr>
          <a:lstStyle>
            <a:lvl1pPr lvl="0" marR="0" rtl="0" algn="ctr">
              <a:spcBef>
                <a:spcPts val="0"/>
              </a:spcBef>
              <a:spcAft>
                <a:spcPts val="0"/>
              </a:spcAft>
              <a:buSzPts val="1400"/>
              <a:buNone/>
              <a:defRPr b="0" i="0" sz="118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118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118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118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118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31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31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31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31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863600" y="6046788"/>
            <a:ext cx="15554325" cy="17113250"/>
          </a:xfrm>
          <a:prstGeom prst="rect">
            <a:avLst/>
          </a:prstGeom>
          <a:noFill/>
          <a:ln>
            <a:noFill/>
          </a:ln>
        </p:spPr>
        <p:txBody>
          <a:bodyPr anchorCtr="0" anchor="t" bIns="123400" lIns="246825" spcFirstLastPara="1" rIns="246825" wrap="square" tIns="123400">
            <a:noAutofit/>
          </a:bodyPr>
          <a:lstStyle>
            <a:lvl1pPr indent="-781050" lvl="0" marL="457200" marR="0" rtl="0" algn="l">
              <a:spcBef>
                <a:spcPts val="1740"/>
              </a:spcBef>
              <a:spcAft>
                <a:spcPts val="0"/>
              </a:spcAft>
              <a:buClr>
                <a:schemeClr val="dk1"/>
              </a:buClr>
              <a:buSzPts val="8700"/>
              <a:buFont typeface="Arial"/>
              <a:buChar char="•"/>
              <a:defRPr b="0" i="0" sz="8700" u="none" cap="none" strike="noStrike">
                <a:solidFill>
                  <a:schemeClr val="dk1"/>
                </a:solidFill>
                <a:latin typeface="Arial"/>
                <a:ea typeface="Arial"/>
                <a:cs typeface="Arial"/>
                <a:sym typeface="Arial"/>
              </a:defRPr>
            </a:lvl1pPr>
            <a:lvl2pPr indent="-711200" lvl="1" marL="914400" marR="0" rtl="0" algn="l">
              <a:spcBef>
                <a:spcPts val="1520"/>
              </a:spcBef>
              <a:spcAft>
                <a:spcPts val="0"/>
              </a:spcAft>
              <a:buClr>
                <a:schemeClr val="dk1"/>
              </a:buClr>
              <a:buSzPts val="7600"/>
              <a:buFont typeface="Arial"/>
              <a:buChar char="–"/>
              <a:defRPr b="0" i="0" sz="7600" u="none" cap="none" strike="noStrike">
                <a:solidFill>
                  <a:schemeClr val="dk1"/>
                </a:solidFill>
                <a:latin typeface="Arial"/>
                <a:ea typeface="Arial"/>
                <a:cs typeface="Arial"/>
                <a:sym typeface="Arial"/>
              </a:defRPr>
            </a:lvl2pPr>
            <a:lvl3pPr indent="-635000" lvl="2" marL="13716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3pPr>
            <a:lvl4pPr indent="-571500" lvl="3" marL="18288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4pPr>
            <a:lvl5pPr indent="-571500" lvl="4" marL="2286000" marR="0" rtl="0" algn="l">
              <a:spcBef>
                <a:spcPts val="1080"/>
              </a:spcBef>
              <a:spcAft>
                <a:spcPts val="0"/>
              </a:spcAft>
              <a:buClr>
                <a:schemeClr val="dk1"/>
              </a:buClr>
              <a:buSzPts val="5400"/>
              <a:buFont typeface="Arial"/>
              <a:buChar char="»"/>
              <a:defRPr b="0" i="0" sz="5400" u="none" cap="none" strike="noStrike">
                <a:solidFill>
                  <a:schemeClr val="dk1"/>
                </a:solidFill>
                <a:latin typeface="Arial"/>
                <a:ea typeface="Arial"/>
                <a:cs typeface="Arial"/>
                <a:sym typeface="Arial"/>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63600" y="23607713"/>
            <a:ext cx="4035425" cy="1800225"/>
          </a:xfrm>
          <a:prstGeom prst="rect">
            <a:avLst/>
          </a:prstGeom>
          <a:noFill/>
          <a:ln>
            <a:noFill/>
          </a:ln>
        </p:spPr>
        <p:txBody>
          <a:bodyPr anchorCtr="0" anchor="t" bIns="123400" lIns="246825" spcFirstLastPara="1" rIns="246825" wrap="square" tIns="123400">
            <a:noAutofit/>
          </a:bodyPr>
          <a:lstStyle>
            <a:lvl1pPr lvl="0" marR="0" rtl="0" algn="l">
              <a:spcBef>
                <a:spcPts val="0"/>
              </a:spcBef>
              <a:spcAft>
                <a:spcPts val="0"/>
              </a:spcAft>
              <a:buSzPts val="1400"/>
              <a:buNone/>
              <a:defRPr b="0" i="0" sz="3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3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5903913" y="23607713"/>
            <a:ext cx="5473700" cy="1800225"/>
          </a:xfrm>
          <a:prstGeom prst="rect">
            <a:avLst/>
          </a:prstGeom>
          <a:noFill/>
          <a:ln>
            <a:noFill/>
          </a:ln>
        </p:spPr>
        <p:txBody>
          <a:bodyPr anchorCtr="0" anchor="t" bIns="123400" lIns="246825" spcFirstLastPara="1" rIns="246825" wrap="square" tIns="123400">
            <a:noAutofit/>
          </a:bodyPr>
          <a:lstStyle>
            <a:lvl1pPr lvl="0" marR="0" rtl="0" algn="ctr">
              <a:spcBef>
                <a:spcPts val="0"/>
              </a:spcBef>
              <a:spcAft>
                <a:spcPts val="0"/>
              </a:spcAft>
              <a:buSzPts val="1400"/>
              <a:buNone/>
              <a:defRPr b="0" i="0" sz="3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3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3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3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3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3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3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3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3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12382500" y="23607713"/>
            <a:ext cx="4035425" cy="1800225"/>
          </a:xfrm>
          <a:prstGeom prst="rect">
            <a:avLst/>
          </a:prstGeom>
          <a:noFill/>
          <a:ln>
            <a:noFill/>
          </a:ln>
        </p:spPr>
        <p:txBody>
          <a:bodyPr anchorCtr="0" anchor="t" bIns="123400" lIns="246825" spcFirstLastPara="1" rIns="246825" wrap="square" tIns="123400">
            <a:noAutofit/>
          </a:bodyPr>
          <a:lstStyle>
            <a:lvl1pPr indent="0" lvl="0" marL="0" marR="0" rtl="0" algn="r">
              <a:spcBef>
                <a:spcPts val="0"/>
              </a:spcBef>
              <a:spcAft>
                <a:spcPts val="0"/>
              </a:spcAft>
              <a:buNone/>
              <a:defRPr b="0" i="0" sz="38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38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38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38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38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38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38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38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3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ustafa.mutluoglu@yeditepe.edu.tr" TargetMode="External"/><Relationship Id="rId4" Type="http://schemas.openxmlformats.org/officeDocument/2006/relationships/hyperlink" Target="mailto:uyarbartu@gmail.com" TargetMode="External"/><Relationship Id="rId9"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14"/>
          <p:cNvSpPr/>
          <p:nvPr/>
        </p:nvSpPr>
        <p:spPr>
          <a:xfrm>
            <a:off x="0" y="-11113"/>
            <a:ext cx="17281525" cy="2852738"/>
          </a:xfrm>
          <a:prstGeom prst="rect">
            <a:avLst/>
          </a:prstGeom>
          <a:solidFill>
            <a:srgbClr val="0070C0"/>
          </a:solidFill>
          <a:ln>
            <a:noFill/>
          </a:ln>
        </p:spPr>
        <p:txBody>
          <a:bodyPr anchorCtr="0" anchor="ctr" bIns="108175" lIns="724125" spcFirstLastPara="1" rIns="468550" wrap="square" tIns="108175">
            <a:noAutofit/>
          </a:bodyPr>
          <a:lstStyle/>
          <a:p>
            <a:pPr indent="0" lvl="0" marL="0" marR="0" rtl="0" algn="ctr">
              <a:spcBef>
                <a:spcPts val="760"/>
              </a:spcBef>
              <a:spcAft>
                <a:spcPts val="0"/>
              </a:spcAft>
              <a:buClr>
                <a:schemeClr val="lt1"/>
              </a:buClr>
              <a:buSzPts val="3800"/>
              <a:buFont typeface="Arial"/>
              <a:buNone/>
            </a:pPr>
            <a:r>
              <a:rPr b="1" lang="tr-TR" sz="3800">
                <a:solidFill>
                  <a:schemeClr val="lt1"/>
                </a:solidFill>
              </a:rPr>
              <a:t>GAME AI WITH MINIMAX </a:t>
            </a:r>
            <a:endParaRPr b="1" sz="3800">
              <a:solidFill>
                <a:schemeClr val="lt1"/>
              </a:solidFill>
            </a:endParaRPr>
          </a:p>
          <a:p>
            <a:pPr indent="0" lvl="0" marL="0" marR="0" rtl="0" algn="ctr">
              <a:spcBef>
                <a:spcPts val="760"/>
              </a:spcBef>
              <a:spcAft>
                <a:spcPts val="0"/>
              </a:spcAft>
              <a:buClr>
                <a:schemeClr val="lt1"/>
              </a:buClr>
              <a:buSzPts val="3800"/>
              <a:buFont typeface="Arial"/>
              <a:buNone/>
            </a:pPr>
            <a:r>
              <a:rPr b="1" lang="tr-TR" sz="3800">
                <a:solidFill>
                  <a:schemeClr val="lt1"/>
                </a:solidFill>
              </a:rPr>
              <a:t>AND ALPHA-BETA TECHNIQUES</a:t>
            </a:r>
            <a:endParaRPr b="1" i="0" sz="3800" u="none" cap="none" strike="noStrike">
              <a:solidFill>
                <a:schemeClr val="lt1"/>
              </a:solidFill>
              <a:latin typeface="Arial"/>
              <a:ea typeface="Arial"/>
              <a:cs typeface="Arial"/>
              <a:sym typeface="Arial"/>
            </a:endParaRPr>
          </a:p>
          <a:p>
            <a:pPr indent="0" lvl="0" marL="0" marR="0" rtl="0" algn="ctr">
              <a:spcBef>
                <a:spcPts val="760"/>
              </a:spcBef>
              <a:spcAft>
                <a:spcPts val="0"/>
              </a:spcAft>
              <a:buClr>
                <a:schemeClr val="lt1"/>
              </a:buClr>
              <a:buSzPts val="2800"/>
              <a:buFont typeface="Arial"/>
              <a:buNone/>
            </a:pPr>
            <a:r>
              <a:rPr b="1" lang="tr-TR" sz="2800">
                <a:solidFill>
                  <a:schemeClr val="lt1"/>
                </a:solidFill>
              </a:rPr>
              <a:t>Bartu Uyar </a:t>
            </a:r>
            <a:r>
              <a:rPr b="1" i="0" lang="tr-TR" sz="2800" u="none" cap="none" strike="noStrike">
                <a:solidFill>
                  <a:schemeClr val="lt1"/>
                </a:solidFill>
                <a:latin typeface="Arial"/>
                <a:ea typeface="Arial"/>
                <a:cs typeface="Arial"/>
                <a:sym typeface="Arial"/>
              </a:rPr>
              <a:t> </a:t>
            </a:r>
            <a:r>
              <a:rPr b="1" lang="tr-TR" sz="2800">
                <a:solidFill>
                  <a:schemeClr val="lt1"/>
                </a:solidFill>
              </a:rPr>
              <a:t>Mustafa Bülent Mutluoğlu</a:t>
            </a:r>
            <a:endParaRPr b="1" i="0" sz="2800" u="none" cap="none" strike="noStrike">
              <a:solidFill>
                <a:schemeClr val="lt1"/>
              </a:solidFill>
              <a:latin typeface="Arial"/>
              <a:ea typeface="Arial"/>
              <a:cs typeface="Arial"/>
              <a:sym typeface="Arial"/>
            </a:endParaRPr>
          </a:p>
          <a:p>
            <a:pPr indent="0" lvl="0" marL="0" marR="0" rtl="0" algn="ctr">
              <a:spcBef>
                <a:spcPts val="560"/>
              </a:spcBef>
              <a:spcAft>
                <a:spcPts val="0"/>
              </a:spcAft>
              <a:buClr>
                <a:schemeClr val="lt1"/>
              </a:buClr>
              <a:buSzPts val="2800"/>
              <a:buFont typeface="Arial"/>
              <a:buNone/>
            </a:pPr>
            <a:r>
              <a:rPr b="1" i="0" lang="tr-TR" sz="2800" u="none" cap="none" strike="noStrike">
                <a:solidFill>
                  <a:schemeClr val="lt1"/>
                </a:solidFill>
                <a:latin typeface="Arial"/>
                <a:ea typeface="Arial"/>
                <a:cs typeface="Arial"/>
                <a:sym typeface="Arial"/>
              </a:rPr>
              <a:t>Department of Computer Engineering, Yeditepe University</a:t>
            </a:r>
            <a:endParaRPr/>
          </a:p>
        </p:txBody>
      </p:sp>
      <p:sp>
        <p:nvSpPr>
          <p:cNvPr id="98" name="Google Shape;98;p14"/>
          <p:cNvSpPr/>
          <p:nvPr/>
        </p:nvSpPr>
        <p:spPr>
          <a:xfrm>
            <a:off x="5468950" y="8091550"/>
            <a:ext cx="3563400" cy="4478400"/>
          </a:xfrm>
          <a:prstGeom prst="rect">
            <a:avLst/>
          </a:prstGeom>
          <a:noFill/>
          <a:ln>
            <a:noFill/>
          </a:ln>
        </p:spPr>
        <p:txBody>
          <a:bodyPr anchorCtr="0" anchor="t" bIns="108175" lIns="216375" spcFirstLastPara="1" rIns="216375" wrap="square" tIns="108175">
            <a:noAutofit/>
          </a:bodyPr>
          <a:lstStyle/>
          <a:p>
            <a:pPr indent="0" lvl="0" marL="0" marR="0" rtl="0" algn="just">
              <a:lnSpc>
                <a:spcPct val="150000"/>
              </a:lnSpc>
              <a:spcBef>
                <a:spcPts val="0"/>
              </a:spcBef>
              <a:spcAft>
                <a:spcPts val="0"/>
              </a:spcAft>
              <a:buClr>
                <a:schemeClr val="dk1"/>
              </a:buClr>
              <a:buSzPts val="2200"/>
              <a:buFont typeface="Arial"/>
              <a:buNone/>
            </a:pPr>
            <a:r>
              <a:rPr b="1" lang="tr-TR" sz="2200">
                <a:solidFill>
                  <a:schemeClr val="dk1"/>
                </a:solidFill>
              </a:rPr>
              <a:t>I</a:t>
            </a:r>
            <a:r>
              <a:rPr b="1" lang="tr-TR" sz="2200">
                <a:solidFill>
                  <a:schemeClr val="dk1"/>
                </a:solidFill>
              </a:rPr>
              <a:t>mplementation</a:t>
            </a:r>
            <a:endParaRPr b="1" sz="2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tr-TR" sz="1700"/>
              <a:t>The project was implemented in Python using the Tkinter library for the GUI and a modular class structure for game logic and AI. The AI component supports variable depth search. The GUI allows users to play against another human, against the AI, or watch two AIs play. It includes real-time board updates, visual indicators for legal moves and blackouts, and a timer system in hard mode. </a:t>
            </a:r>
            <a:endParaRPr sz="1700"/>
          </a:p>
          <a:p>
            <a:pPr indent="0" lvl="0" marL="0" marR="0" rtl="0" algn="just">
              <a:lnSpc>
                <a:spcPct val="150000"/>
              </a:lnSpc>
              <a:spcBef>
                <a:spcPts val="1200"/>
              </a:spcBef>
              <a:spcAft>
                <a:spcPts val="0"/>
              </a:spcAft>
              <a:buClr>
                <a:schemeClr val="dk1"/>
              </a:buClr>
              <a:buSzPts val="1700"/>
              <a:buFont typeface="Arial"/>
              <a:buNone/>
            </a:pPr>
            <a:r>
              <a:t/>
            </a:r>
            <a:endParaRPr/>
          </a:p>
        </p:txBody>
      </p:sp>
      <p:sp>
        <p:nvSpPr>
          <p:cNvPr id="99" name="Google Shape;99;p14"/>
          <p:cNvSpPr/>
          <p:nvPr/>
        </p:nvSpPr>
        <p:spPr>
          <a:xfrm>
            <a:off x="357188" y="12739688"/>
            <a:ext cx="5308600" cy="4038600"/>
          </a:xfrm>
          <a:prstGeom prst="rect">
            <a:avLst/>
          </a:prstGeom>
          <a:noFill/>
          <a:ln>
            <a:noFill/>
          </a:ln>
        </p:spPr>
        <p:txBody>
          <a:bodyPr anchorCtr="0" anchor="t" bIns="108175" lIns="216375" spcFirstLastPara="1" rIns="216375" wrap="square" tIns="108175">
            <a:noAutofit/>
          </a:bodyPr>
          <a:lstStyle/>
          <a:p>
            <a:pPr indent="0" lvl="0" marL="0" marR="0" rtl="0" algn="just">
              <a:lnSpc>
                <a:spcPct val="150000"/>
              </a:lnSpc>
              <a:spcBef>
                <a:spcPts val="0"/>
              </a:spcBef>
              <a:spcAft>
                <a:spcPts val="0"/>
              </a:spcAft>
              <a:buNone/>
            </a:pPr>
            <a:r>
              <a:rPr b="1" lang="tr-TR" sz="2200">
                <a:solidFill>
                  <a:schemeClr val="dk1"/>
                </a:solidFill>
              </a:rPr>
              <a:t>   I</a:t>
            </a:r>
            <a:r>
              <a:rPr b="1" lang="tr-TR" sz="2200">
                <a:solidFill>
                  <a:schemeClr val="dk1"/>
                </a:solidFill>
              </a:rPr>
              <a:t>solation</a:t>
            </a:r>
            <a:r>
              <a:rPr b="1" lang="tr-TR" sz="2200">
                <a:solidFill>
                  <a:schemeClr val="dk1"/>
                </a:solidFill>
              </a:rPr>
              <a:t> Game</a:t>
            </a:r>
            <a:endParaRPr b="0" i="0" sz="2200" u="none" cap="none" strike="noStrike">
              <a:solidFill>
                <a:schemeClr val="dk1"/>
              </a:solidFill>
              <a:latin typeface="Arial"/>
              <a:ea typeface="Arial"/>
              <a:cs typeface="Arial"/>
              <a:sym typeface="Arial"/>
            </a:endParaRPr>
          </a:p>
          <a:p>
            <a:pPr indent="-316480" lvl="0" marL="316480" marR="0" rtl="0" algn="just">
              <a:lnSpc>
                <a:spcPct val="150000"/>
              </a:lnSpc>
              <a:spcBef>
                <a:spcPts val="0"/>
              </a:spcBef>
              <a:spcAft>
                <a:spcPts val="0"/>
              </a:spcAft>
              <a:buNone/>
            </a:pPr>
            <a:r>
              <a:rPr lang="tr-TR" sz="1700">
                <a:solidFill>
                  <a:schemeClr val="dk1"/>
                </a:solidFill>
              </a:rPr>
              <a:t>  Isolation Game is a two-player strategy game played on an 8x8 board. Each player takes turns moving their token to an adjacent square and then blacking out two tiles to limit the opponent's movement. A player loses when they can no longer make a legal move. This rule set creates a shrinking, dynamic environment that rewards spatial reasoning and planning. The game has perfect information and no chance elements, making it ideal for search-based AI methods. Figure below shows an example board during gameplay, with red and blue tokens and blacked-out tiles.</a:t>
            </a:r>
            <a:endParaRPr b="0" i="0" sz="1700" u="none" cap="none" strike="noStrike">
              <a:solidFill>
                <a:schemeClr val="dk1"/>
              </a:solidFill>
              <a:latin typeface="Arial"/>
              <a:ea typeface="Arial"/>
              <a:cs typeface="Arial"/>
              <a:sym typeface="Arial"/>
            </a:endParaRPr>
          </a:p>
          <a:p>
            <a:pPr indent="-316480" lvl="0" marL="31648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a:p>
            <a:pPr indent="-316480" lvl="0" marL="31648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a:p>
            <a:pPr indent="-316480" lvl="0" marL="31648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p:txBody>
      </p:sp>
      <p:sp>
        <p:nvSpPr>
          <p:cNvPr id="100" name="Google Shape;100;p14"/>
          <p:cNvSpPr/>
          <p:nvPr/>
        </p:nvSpPr>
        <p:spPr>
          <a:xfrm>
            <a:off x="0" y="2921013"/>
            <a:ext cx="8940900" cy="4533900"/>
          </a:xfrm>
          <a:prstGeom prst="rect">
            <a:avLst/>
          </a:prstGeom>
          <a:noFill/>
          <a:ln>
            <a:noFill/>
          </a:ln>
        </p:spPr>
        <p:txBody>
          <a:bodyPr anchorCtr="0" anchor="t" bIns="108175" lIns="216375" spcFirstLastPara="1" rIns="216375" wrap="square" tIns="108175">
            <a:noAutofit/>
          </a:bodyPr>
          <a:lstStyle/>
          <a:p>
            <a:pPr indent="0" lvl="0" marL="0" marR="0" rtl="0" algn="just">
              <a:lnSpc>
                <a:spcPct val="150000"/>
              </a:lnSpc>
              <a:spcBef>
                <a:spcPts val="0"/>
              </a:spcBef>
              <a:spcAft>
                <a:spcPts val="0"/>
              </a:spcAft>
              <a:buClr>
                <a:schemeClr val="dk1"/>
              </a:buClr>
              <a:buSzPts val="2200"/>
              <a:buFont typeface="Arial"/>
              <a:buNone/>
            </a:pPr>
            <a:r>
              <a:rPr b="1" i="0" lang="tr-TR" sz="2200" u="none" cap="none" strike="noStrike">
                <a:solidFill>
                  <a:schemeClr val="dk1"/>
                </a:solidFill>
                <a:latin typeface="Arial"/>
                <a:ea typeface="Arial"/>
                <a:cs typeface="Arial"/>
                <a:sym typeface="Arial"/>
              </a:rPr>
              <a:t>Abstract</a:t>
            </a:r>
            <a:endParaRPr/>
          </a:p>
          <a:p>
            <a:pPr indent="0" lvl="0" marL="0" marR="0" rtl="0" algn="just">
              <a:lnSpc>
                <a:spcPct val="150000"/>
              </a:lnSpc>
              <a:spcBef>
                <a:spcPts val="330"/>
              </a:spcBef>
              <a:spcAft>
                <a:spcPts val="0"/>
              </a:spcAft>
              <a:buClr>
                <a:schemeClr val="dk1"/>
              </a:buClr>
              <a:buSzPts val="1700"/>
              <a:buFont typeface="Arial"/>
              <a:buNone/>
            </a:pPr>
            <a:r>
              <a:rPr lang="tr-TR" sz="1700">
                <a:solidFill>
                  <a:schemeClr val="dk1"/>
                </a:solidFill>
              </a:rPr>
              <a:t>The development of game-playing agents is a well-established and important area within both computer science and game design. Beyond entertainment, game AI finds significant applications in educational contexts within games, and advancements in fields like reinforcement learning have profound impacts on real-world applications such as self-driving cars. A key challenge in this domain lies in creating game artificial intelligence that not only plays strategically and optimally but also operates within computationally feasible timeframes. This project specifically addresses this challenge by implementing and analyzing the Minimax algorithm with Alpha-Beta pruning for the Isolation Game, a two-player strategy game. The core methodology focuses on efficient decision-making under the combinatorial explosion of possible moves and blackout options, demonstrating the critical role of Alpha-Beta pruning.</a:t>
            </a:r>
            <a:endParaRPr b="0" i="0" sz="1700" u="none" cap="none" strike="noStrike">
              <a:solidFill>
                <a:schemeClr val="dk1"/>
              </a:solidFill>
              <a:latin typeface="Arial"/>
              <a:ea typeface="Arial"/>
              <a:cs typeface="Arial"/>
              <a:sym typeface="Arial"/>
            </a:endParaRPr>
          </a:p>
        </p:txBody>
      </p:sp>
      <p:sp>
        <p:nvSpPr>
          <p:cNvPr id="101" name="Google Shape;101;p14"/>
          <p:cNvSpPr/>
          <p:nvPr/>
        </p:nvSpPr>
        <p:spPr>
          <a:xfrm rot="-5400000">
            <a:off x="-11584781" y="14177169"/>
            <a:ext cx="23320375" cy="150813"/>
          </a:xfrm>
          <a:prstGeom prst="rect">
            <a:avLst/>
          </a:prstGeom>
          <a:solidFill>
            <a:srgbClr val="0070C0"/>
          </a:solidFill>
          <a:ln>
            <a:noFill/>
          </a:ln>
        </p:spPr>
        <p:txBody>
          <a:bodyPr anchorCtr="0" anchor="ctr" bIns="108175" lIns="724125" spcFirstLastPara="1" rIns="468550" wrap="square" tIns="108175">
            <a:noAutofit/>
          </a:bodyPr>
          <a:lstStyle/>
          <a:p>
            <a:pPr indent="0" lvl="0" marL="0" marR="0" rtl="0" algn="ctr">
              <a:spcBef>
                <a:spcPts val="0"/>
              </a:spcBef>
              <a:spcAft>
                <a:spcPts val="0"/>
              </a:spcAft>
              <a:buClr>
                <a:schemeClr val="dk1"/>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102" name="Google Shape;102;p14"/>
          <p:cNvSpPr/>
          <p:nvPr/>
        </p:nvSpPr>
        <p:spPr>
          <a:xfrm rot="-5400000">
            <a:off x="5545931" y="14177170"/>
            <a:ext cx="23320375" cy="150812"/>
          </a:xfrm>
          <a:prstGeom prst="rect">
            <a:avLst/>
          </a:prstGeom>
          <a:solidFill>
            <a:srgbClr val="0070C0"/>
          </a:solidFill>
          <a:ln>
            <a:noFill/>
          </a:ln>
        </p:spPr>
        <p:txBody>
          <a:bodyPr anchorCtr="0" anchor="ctr" bIns="108175" lIns="724125" spcFirstLastPara="1" rIns="468550" wrap="square" tIns="108175">
            <a:noAutofit/>
          </a:bodyPr>
          <a:lstStyle/>
          <a:p>
            <a:pPr indent="0" lvl="0" marL="0" marR="0" rtl="0" algn="ctr">
              <a:spcBef>
                <a:spcPts val="0"/>
              </a:spcBef>
              <a:spcAft>
                <a:spcPts val="0"/>
              </a:spcAft>
              <a:buClr>
                <a:schemeClr val="dk1"/>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103" name="Google Shape;103;p14"/>
          <p:cNvSpPr/>
          <p:nvPr/>
        </p:nvSpPr>
        <p:spPr>
          <a:xfrm>
            <a:off x="0" y="25779413"/>
            <a:ext cx="17275200" cy="157200"/>
          </a:xfrm>
          <a:prstGeom prst="rect">
            <a:avLst/>
          </a:prstGeom>
          <a:solidFill>
            <a:srgbClr val="0070C0"/>
          </a:solidFill>
          <a:ln>
            <a:noFill/>
          </a:ln>
        </p:spPr>
        <p:txBody>
          <a:bodyPr anchorCtr="0" anchor="ctr" bIns="108175" lIns="724125" spcFirstLastPara="1" rIns="468550" wrap="square" tIns="108175">
            <a:noAutofit/>
          </a:bodyPr>
          <a:lstStyle/>
          <a:p>
            <a:pPr indent="0" lvl="0" marL="0" marR="0" rtl="0" algn="ctr">
              <a:spcBef>
                <a:spcPts val="0"/>
              </a:spcBef>
              <a:spcAft>
                <a:spcPts val="0"/>
              </a:spcAft>
              <a:buClr>
                <a:schemeClr val="dk1"/>
              </a:buClr>
              <a:buSzPts val="2800"/>
              <a:buFont typeface="Arial"/>
              <a:buNone/>
            </a:pPr>
            <a:r>
              <a:t/>
            </a:r>
            <a:endParaRPr b="1" i="0" sz="2800" u="none" cap="none" strike="noStrike">
              <a:solidFill>
                <a:schemeClr val="lt1"/>
              </a:solidFill>
              <a:latin typeface="Arial"/>
              <a:ea typeface="Arial"/>
              <a:cs typeface="Arial"/>
              <a:sym typeface="Arial"/>
            </a:endParaRPr>
          </a:p>
        </p:txBody>
      </p:sp>
      <p:sp>
        <p:nvSpPr>
          <p:cNvPr id="104" name="Google Shape;104;p14"/>
          <p:cNvSpPr/>
          <p:nvPr/>
        </p:nvSpPr>
        <p:spPr>
          <a:xfrm>
            <a:off x="5659450" y="19583000"/>
            <a:ext cx="5299200" cy="5161500"/>
          </a:xfrm>
          <a:prstGeom prst="rect">
            <a:avLst/>
          </a:prstGeom>
          <a:noFill/>
          <a:ln>
            <a:noFill/>
          </a:ln>
        </p:spPr>
        <p:txBody>
          <a:bodyPr anchorCtr="0" anchor="t" bIns="108175" lIns="216375" spcFirstLastPara="1" rIns="216375" wrap="square" tIns="108175">
            <a:noAutofit/>
          </a:bodyPr>
          <a:lstStyle/>
          <a:p>
            <a:pPr indent="0" lvl="0" marL="0" marR="0" rtl="0" algn="just">
              <a:lnSpc>
                <a:spcPct val="150000"/>
              </a:lnSpc>
              <a:spcBef>
                <a:spcPts val="0"/>
              </a:spcBef>
              <a:spcAft>
                <a:spcPts val="0"/>
              </a:spcAft>
              <a:buNone/>
            </a:pPr>
            <a:r>
              <a:rPr b="1" i="0" lang="tr-TR" sz="2200" u="none" cap="none" strike="noStrike">
                <a:solidFill>
                  <a:schemeClr val="dk1"/>
                </a:solidFill>
                <a:latin typeface="Arial"/>
                <a:ea typeface="Arial"/>
                <a:cs typeface="Arial"/>
                <a:sym typeface="Arial"/>
              </a:rPr>
              <a:t>References</a:t>
            </a:r>
            <a:endParaRPr b="1" i="0" sz="2200" u="none" cap="none" strike="noStrike">
              <a:solidFill>
                <a:schemeClr val="dk1"/>
              </a:solidFill>
              <a:latin typeface="Arial"/>
              <a:ea typeface="Arial"/>
              <a:cs typeface="Arial"/>
              <a:sym typeface="Arial"/>
            </a:endParaRPr>
          </a:p>
          <a:p>
            <a:pPr indent="0" lvl="0" marL="0" rtl="0" algn="just">
              <a:lnSpc>
                <a:spcPct val="150000"/>
              </a:lnSpc>
              <a:spcBef>
                <a:spcPts val="0"/>
              </a:spcBef>
              <a:spcAft>
                <a:spcPts val="0"/>
              </a:spcAft>
              <a:buClr>
                <a:schemeClr val="dk1"/>
              </a:buClr>
              <a:buSzPts val="1100"/>
              <a:buFont typeface="Arial"/>
              <a:buNone/>
            </a:pPr>
            <a:r>
              <a:rPr lang="tr-TR" sz="1200">
                <a:solidFill>
                  <a:schemeClr val="dk1"/>
                </a:solidFill>
              </a:rPr>
              <a:t>[1] P. N. Stuart Russell, Artificial Intelligence: A Modern Approach, Global Edition. Pear</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tr-TR" sz="1200">
                <a:solidFill>
                  <a:schemeClr val="dk1"/>
                </a:solidFill>
              </a:rPr>
              <a:t>son Higher Ed: Pearson Higher Ed, Jul. 2016, ISBN: 9781292153971, 1292153970.</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tr-TR" sz="1200">
                <a:solidFill>
                  <a:schemeClr val="dk1"/>
                </a:solidFill>
              </a:rPr>
              <a:t> [2] C. E. S. and, “Xxii. programming a computer for playing chess,” The London, Edin</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tr-TR" sz="1200">
                <a:solidFill>
                  <a:schemeClr val="dk1"/>
                </a:solidFill>
              </a:rPr>
              <a:t>burgh, and Dublin Philosophical Magazine and Journal of Science</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tr-TR" sz="1200">
                <a:solidFill>
                  <a:schemeClr val="dk1"/>
                </a:solidFill>
              </a:rPr>
              <a:t> [3] Stockfish (chess), en, Page Version ID: 1296970334, Jun. 2025. [Online]. Available:</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tr-TR" sz="1200">
                <a:solidFill>
                  <a:schemeClr val="dk1"/>
                </a:solidFill>
              </a:rPr>
              <a:t> https://en.wikipedia.org/w/index.php?title=Stockfish_(chess)&amp;oldid=</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tr-TR" sz="1200">
                <a:solidFill>
                  <a:schemeClr val="dk1"/>
                </a:solidFill>
              </a:rPr>
              <a:t> 1296970334 </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tr-TR" sz="1200">
                <a:solidFill>
                  <a:schemeClr val="dk1"/>
                </a:solidFill>
              </a:rPr>
              <a:t> [4] P. Sweetser and P. Wyeth, “GameFlow: A model for evaluating player enjoyment in</a:t>
            </a:r>
            <a:endParaRPr sz="1200">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tr-TR" sz="1200">
                <a:solidFill>
                  <a:schemeClr val="dk1"/>
                </a:solidFill>
              </a:rPr>
              <a:t> games,” en, Computers in Entertainment, vol. 3, no. 3</a:t>
            </a:r>
            <a:endParaRPr sz="1200">
              <a:solidFill>
                <a:schemeClr val="dk1"/>
              </a:solidFill>
            </a:endParaRPr>
          </a:p>
          <a:p>
            <a:pPr indent="0" lvl="0" marL="0" marR="0" rtl="0" algn="just">
              <a:lnSpc>
                <a:spcPct val="150000"/>
              </a:lnSpc>
              <a:spcBef>
                <a:spcPts val="0"/>
              </a:spcBef>
              <a:spcAft>
                <a:spcPts val="0"/>
              </a:spcAft>
              <a:buNone/>
            </a:pPr>
            <a:r>
              <a:t/>
            </a:r>
            <a:endParaRPr sz="1200">
              <a:solidFill>
                <a:schemeClr val="dk1"/>
              </a:solidFill>
            </a:endParaRPr>
          </a:p>
        </p:txBody>
      </p:sp>
      <p:sp>
        <p:nvSpPr>
          <p:cNvPr id="105" name="Google Shape;105;p14"/>
          <p:cNvSpPr/>
          <p:nvPr/>
        </p:nvSpPr>
        <p:spPr>
          <a:xfrm>
            <a:off x="5601488" y="23905900"/>
            <a:ext cx="5315100" cy="1539900"/>
          </a:xfrm>
          <a:prstGeom prst="rect">
            <a:avLst/>
          </a:prstGeom>
          <a:noFill/>
          <a:ln>
            <a:noFill/>
          </a:ln>
        </p:spPr>
        <p:txBody>
          <a:bodyPr anchorCtr="0" anchor="t" bIns="108175" lIns="216375" spcFirstLastPara="1" rIns="216375" wrap="square" tIns="108175">
            <a:noAutofit/>
          </a:bodyPr>
          <a:lstStyle/>
          <a:p>
            <a:pPr indent="0" lvl="0" marL="0" marR="0" rtl="0" algn="just">
              <a:spcBef>
                <a:spcPts val="0"/>
              </a:spcBef>
              <a:spcAft>
                <a:spcPts val="0"/>
              </a:spcAft>
              <a:buClr>
                <a:schemeClr val="dk1"/>
              </a:buClr>
              <a:buSzPts val="2200"/>
              <a:buFont typeface="Arial"/>
              <a:buNone/>
            </a:pPr>
            <a:r>
              <a:rPr b="1" i="0" lang="tr-TR" sz="2200" u="none" cap="none" strike="noStrike">
                <a:solidFill>
                  <a:schemeClr val="dk1"/>
                </a:solidFill>
                <a:latin typeface="Arial"/>
                <a:ea typeface="Arial"/>
                <a:cs typeface="Arial"/>
                <a:sym typeface="Arial"/>
              </a:rPr>
              <a:t>Contact</a:t>
            </a:r>
            <a:endParaRPr/>
          </a:p>
          <a:p>
            <a:pPr indent="0" lvl="0" marL="0" marR="0" rtl="0" algn="l">
              <a:spcBef>
                <a:spcPts val="270"/>
              </a:spcBef>
              <a:spcAft>
                <a:spcPts val="0"/>
              </a:spcAft>
              <a:buClr>
                <a:schemeClr val="dk1"/>
              </a:buClr>
              <a:buSzPts val="1800"/>
              <a:buFont typeface="Arial"/>
              <a:buNone/>
            </a:pPr>
            <a:r>
              <a:t/>
            </a:r>
            <a:endParaRPr>
              <a:solidFill>
                <a:schemeClr val="dk1"/>
              </a:solidFill>
            </a:endParaRPr>
          </a:p>
          <a:p>
            <a:pPr indent="0" lvl="0" marL="0" marR="0" rtl="0" algn="just">
              <a:spcBef>
                <a:spcPts val="0"/>
              </a:spcBef>
              <a:spcAft>
                <a:spcPts val="0"/>
              </a:spcAft>
              <a:buClr>
                <a:schemeClr val="dk1"/>
              </a:buClr>
              <a:buSzPts val="1700"/>
              <a:buFont typeface="Arial"/>
              <a:buNone/>
            </a:pPr>
            <a:r>
              <a:rPr lang="tr-TR" sz="1650" u="sng">
                <a:solidFill>
                  <a:schemeClr val="dk1"/>
                </a:solidFill>
                <a:highlight>
                  <a:srgbClr val="FFFFFF"/>
                </a:highlight>
                <a:latin typeface="Roboto"/>
                <a:ea typeface="Roboto"/>
                <a:cs typeface="Roboto"/>
                <a:sym typeface="Roboto"/>
                <a:hlinkClick r:id="rId3">
                  <a:extLst>
                    <a:ext uri="{A12FA001-AC4F-418D-AE19-62706E023703}">
                      <ahyp:hlinkClr val="tx"/>
                    </a:ext>
                  </a:extLst>
                </a:hlinkClick>
              </a:rPr>
              <a:t>mustafa.mutluoglu@yeditepe.edu.tr</a:t>
            </a:r>
            <a:endParaRPr sz="1650">
              <a:solidFill>
                <a:schemeClr val="dk1"/>
              </a:solidFill>
              <a:highlight>
                <a:srgbClr val="FFFFFF"/>
              </a:highlight>
              <a:latin typeface="Roboto"/>
              <a:ea typeface="Roboto"/>
              <a:cs typeface="Roboto"/>
              <a:sym typeface="Roboto"/>
            </a:endParaRPr>
          </a:p>
          <a:p>
            <a:pPr indent="0" lvl="0" marL="0" marR="0" rtl="0" algn="just">
              <a:spcBef>
                <a:spcPts val="0"/>
              </a:spcBef>
              <a:spcAft>
                <a:spcPts val="0"/>
              </a:spcAft>
              <a:buClr>
                <a:schemeClr val="dk1"/>
              </a:buClr>
              <a:buSzPts val="1700"/>
              <a:buFont typeface="Arial"/>
              <a:buNone/>
            </a:pPr>
            <a:r>
              <a:rPr lang="tr-TR" sz="1650" u="sng">
                <a:solidFill>
                  <a:schemeClr val="dk1"/>
                </a:solidFill>
                <a:highlight>
                  <a:srgbClr val="FFFFFF"/>
                </a:highlight>
                <a:latin typeface="Roboto"/>
                <a:ea typeface="Roboto"/>
                <a:cs typeface="Roboto"/>
                <a:sym typeface="Roboto"/>
                <a:hlinkClick r:id="rId4">
                  <a:extLst>
                    <a:ext uri="{A12FA001-AC4F-418D-AE19-62706E023703}">
                      <ahyp:hlinkClr val="tx"/>
                    </a:ext>
                  </a:extLst>
                </a:hlinkClick>
              </a:rPr>
              <a:t>uyarbartu@gmail.com</a:t>
            </a:r>
            <a:endParaRPr sz="1650">
              <a:solidFill>
                <a:schemeClr val="dk1"/>
              </a:solidFill>
              <a:highlight>
                <a:srgbClr val="FFFFFF"/>
              </a:highlight>
              <a:latin typeface="Roboto"/>
              <a:ea typeface="Roboto"/>
              <a:cs typeface="Roboto"/>
              <a:sym typeface="Roboto"/>
            </a:endParaRPr>
          </a:p>
          <a:p>
            <a:pPr indent="0" lvl="0" marL="0" marR="0" rtl="0" algn="just">
              <a:spcBef>
                <a:spcPts val="0"/>
              </a:spcBef>
              <a:spcAft>
                <a:spcPts val="0"/>
              </a:spcAft>
              <a:buClr>
                <a:schemeClr val="dk1"/>
              </a:buClr>
              <a:buSzPts val="1700"/>
              <a:buFont typeface="Arial"/>
              <a:buNone/>
            </a:pPr>
            <a:r>
              <a:t/>
            </a:r>
            <a:endParaRPr sz="1650">
              <a:solidFill>
                <a:srgbClr val="222222"/>
              </a:solidFill>
              <a:highlight>
                <a:srgbClr val="FFFFFF"/>
              </a:highlight>
              <a:latin typeface="Roboto"/>
              <a:ea typeface="Roboto"/>
              <a:cs typeface="Roboto"/>
              <a:sym typeface="Roboto"/>
            </a:endParaRPr>
          </a:p>
          <a:p>
            <a:pPr indent="0" lvl="0" marL="0" marR="0" rtl="0" algn="just">
              <a:spcBef>
                <a:spcPts val="0"/>
              </a:spcBef>
              <a:spcAft>
                <a:spcPts val="0"/>
              </a:spcAft>
              <a:buClr>
                <a:schemeClr val="dk1"/>
              </a:buClr>
              <a:buSzPts val="1700"/>
              <a:buFont typeface="Arial"/>
              <a:buNone/>
            </a:pPr>
            <a:r>
              <a:t/>
            </a:r>
            <a:endParaRPr sz="1650">
              <a:solidFill>
                <a:srgbClr val="222222"/>
              </a:solidFill>
              <a:highlight>
                <a:srgbClr val="FFFFFF"/>
              </a:highlight>
              <a:latin typeface="Roboto"/>
              <a:ea typeface="Roboto"/>
              <a:cs typeface="Roboto"/>
              <a:sym typeface="Roboto"/>
            </a:endParaRPr>
          </a:p>
        </p:txBody>
      </p:sp>
      <p:pic>
        <p:nvPicPr>
          <p:cNvPr descr="C:\Users\okan\Desktop\Untitled-4.png" id="106" name="Google Shape;106;p14"/>
          <p:cNvPicPr preferRelativeResize="0"/>
          <p:nvPr/>
        </p:nvPicPr>
        <p:blipFill rotWithShape="1">
          <a:blip r:embed="rId5">
            <a:alphaModFix/>
          </a:blip>
          <a:srcRect b="0" l="0" r="0" t="0"/>
          <a:stretch/>
        </p:blipFill>
        <p:spPr>
          <a:xfrm>
            <a:off x="474663" y="269875"/>
            <a:ext cx="2386012" cy="1982788"/>
          </a:xfrm>
          <a:prstGeom prst="rect">
            <a:avLst/>
          </a:prstGeom>
          <a:noFill/>
          <a:ln>
            <a:noFill/>
          </a:ln>
        </p:spPr>
      </p:pic>
      <p:pic>
        <p:nvPicPr>
          <p:cNvPr descr="C:\Users\okan\Desktop\Untitled-3.png" id="107" name="Google Shape;107;p14"/>
          <p:cNvPicPr preferRelativeResize="0"/>
          <p:nvPr/>
        </p:nvPicPr>
        <p:blipFill rotWithShape="1">
          <a:blip r:embed="rId6">
            <a:alphaModFix/>
          </a:blip>
          <a:srcRect b="0" l="0" r="0" t="0"/>
          <a:stretch/>
        </p:blipFill>
        <p:spPr>
          <a:xfrm>
            <a:off x="14470063" y="254000"/>
            <a:ext cx="2033587" cy="1998663"/>
          </a:xfrm>
          <a:prstGeom prst="rect">
            <a:avLst/>
          </a:prstGeom>
          <a:noFill/>
          <a:ln>
            <a:noFill/>
          </a:ln>
        </p:spPr>
      </p:pic>
      <p:sp>
        <p:nvSpPr>
          <p:cNvPr id="108" name="Google Shape;108;p14"/>
          <p:cNvSpPr/>
          <p:nvPr/>
        </p:nvSpPr>
        <p:spPr>
          <a:xfrm>
            <a:off x="11139488" y="18538825"/>
            <a:ext cx="5307000" cy="720600"/>
          </a:xfrm>
          <a:prstGeom prst="rect">
            <a:avLst/>
          </a:prstGeom>
          <a:noFill/>
          <a:ln>
            <a:noFill/>
          </a:ln>
        </p:spPr>
        <p:txBody>
          <a:bodyPr anchorCtr="0" anchor="t" bIns="108175" lIns="216375" spcFirstLastPara="1" rIns="216375" wrap="square" tIns="108175">
            <a:noAutofit/>
          </a:bodyPr>
          <a:lstStyle/>
          <a:p>
            <a:pPr indent="0" lvl="0" marL="0" marR="0" rtl="0" algn="just">
              <a:lnSpc>
                <a:spcPct val="150000"/>
              </a:lnSpc>
              <a:spcBef>
                <a:spcPts val="0"/>
              </a:spcBef>
              <a:spcAft>
                <a:spcPts val="0"/>
              </a:spcAft>
              <a:buClr>
                <a:schemeClr val="dk1"/>
              </a:buClr>
              <a:buSzPts val="2200"/>
              <a:buFont typeface="Arial"/>
              <a:buNone/>
            </a:pPr>
            <a:r>
              <a:rPr b="1" i="0" lang="tr-TR" sz="2200" u="none" cap="none" strike="noStrike">
                <a:solidFill>
                  <a:schemeClr val="dk1"/>
                </a:solidFill>
                <a:latin typeface="Arial"/>
                <a:ea typeface="Arial"/>
                <a:cs typeface="Arial"/>
                <a:sym typeface="Arial"/>
              </a:rPr>
              <a:t> </a:t>
            </a:r>
            <a:endParaRPr/>
          </a:p>
          <a:p>
            <a:pPr indent="0" lvl="0" marL="0" marR="0" rtl="0" algn="just">
              <a:lnSpc>
                <a:spcPct val="150000"/>
              </a:lnSpc>
              <a:spcBef>
                <a:spcPts val="660"/>
              </a:spcBef>
              <a:spcAft>
                <a:spcPts val="0"/>
              </a:spcAft>
              <a:buClr>
                <a:schemeClr val="dk1"/>
              </a:buClr>
              <a:buSzPts val="1700"/>
              <a:buFont typeface="Arial"/>
              <a:buNone/>
            </a:pPr>
            <a:r>
              <a:t/>
            </a:r>
            <a:endParaRPr b="1" i="0" sz="1700" u="none" cap="none" strike="noStrike">
              <a:solidFill>
                <a:schemeClr val="dk1"/>
              </a:solidFill>
              <a:latin typeface="Arial"/>
              <a:ea typeface="Arial"/>
              <a:cs typeface="Arial"/>
              <a:sym typeface="Arial"/>
            </a:endParaRPr>
          </a:p>
        </p:txBody>
      </p:sp>
      <p:sp>
        <p:nvSpPr>
          <p:cNvPr id="109" name="Google Shape;109;p14"/>
          <p:cNvSpPr/>
          <p:nvPr/>
        </p:nvSpPr>
        <p:spPr>
          <a:xfrm>
            <a:off x="11245850" y="12707938"/>
            <a:ext cx="5222875" cy="3494087"/>
          </a:xfrm>
          <a:prstGeom prst="rect">
            <a:avLst/>
          </a:prstGeom>
          <a:noFill/>
          <a:ln>
            <a:noFill/>
          </a:ln>
        </p:spPr>
        <p:txBody>
          <a:bodyPr anchorCtr="0" anchor="t" bIns="108175" lIns="216375" spcFirstLastPara="1" rIns="216375" wrap="square" tIns="108175">
            <a:noAutofit/>
          </a:bodyPr>
          <a:lstStyle/>
          <a:p>
            <a:pPr indent="0" lvl="0" marL="0" marR="0" rtl="0" algn="just">
              <a:lnSpc>
                <a:spcPct val="150000"/>
              </a:lnSpc>
              <a:spcBef>
                <a:spcPts val="0"/>
              </a:spcBef>
              <a:spcAft>
                <a:spcPts val="0"/>
              </a:spcAft>
              <a:buNone/>
            </a:pPr>
            <a:r>
              <a:rPr b="1" lang="tr-TR" sz="2200">
                <a:solidFill>
                  <a:schemeClr val="dk1"/>
                </a:solidFill>
              </a:rPr>
              <a:t>Results</a:t>
            </a:r>
            <a:endParaRPr b="0" i="0" sz="2200" u="none" cap="none" strike="noStrike">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tr-TR" sz="1700">
                <a:solidFill>
                  <a:schemeClr val="dk1"/>
                </a:solidFill>
              </a:rPr>
              <a:t>The AI demonstrates strong performance at search depths of 3 and 4, consistently outperforming human players and lower-depth AIs. Across multiple test scenarios, it was shown to effectively limit the opponent’s mobility and avoid self-traps, validating the effectiveness of the minimax-based approach with Alpha-Beta pruning.</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tr-TR" sz="1700">
                <a:solidFill>
                  <a:schemeClr val="dk1"/>
                </a:solidFill>
              </a:rPr>
              <a:t>User feedback collected through a Likert-scale survey indicated that the majority of players found the game to be enjoyable, challenging, and visually clear. The interface was rated as responsive and intuitive, supporting an overall positive user experience.</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tr-TR" sz="1700">
                <a:solidFill>
                  <a:schemeClr val="dk1"/>
                </a:solidFill>
              </a:rPr>
              <a:t>Experimental modes, such as Hard Mode, featuring randomized starting positions and time-limited moves significantly increased game tension and strategic variation. These features were well-received and contributed to higher engagement levels during testing. The results support the AI's competence in adversarial planning as well as the project's usability and entertainment value.</a:t>
            </a:r>
            <a:endParaRPr sz="1700">
              <a:solidFill>
                <a:schemeClr val="dk1"/>
              </a:solidFill>
            </a:endParaRPr>
          </a:p>
          <a:p>
            <a:pPr indent="0" lvl="0" marL="0" marR="0" rtl="0" algn="just">
              <a:lnSpc>
                <a:spcPct val="150000"/>
              </a:lnSpc>
              <a:spcBef>
                <a:spcPts val="1200"/>
              </a:spcBef>
              <a:spcAft>
                <a:spcPts val="0"/>
              </a:spcAft>
              <a:buNone/>
            </a:pPr>
            <a:r>
              <a:t/>
            </a:r>
            <a:endParaRPr sz="1700">
              <a:solidFill>
                <a:schemeClr val="dk1"/>
              </a:solidFill>
            </a:endParaRPr>
          </a:p>
          <a:p>
            <a:pPr indent="-316480" lvl="0" marL="316480" marR="0" rtl="0" algn="just">
              <a:lnSpc>
                <a:spcPct val="150000"/>
              </a:lnSpc>
              <a:spcBef>
                <a:spcPts val="0"/>
              </a:spcBef>
              <a:spcAft>
                <a:spcPts val="0"/>
              </a:spcAft>
              <a:buNone/>
            </a:pPr>
            <a:r>
              <a:t/>
            </a:r>
            <a:endParaRPr b="0" i="0" sz="1700" u="none" cap="none" strike="noStrike">
              <a:solidFill>
                <a:schemeClr val="dk1"/>
              </a:solidFill>
              <a:latin typeface="Arial"/>
              <a:ea typeface="Arial"/>
              <a:cs typeface="Arial"/>
              <a:sym typeface="Arial"/>
            </a:endParaRPr>
          </a:p>
          <a:p>
            <a:pPr indent="-316480" lvl="0" marL="31648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a:p>
            <a:pPr indent="-316480" lvl="0" marL="31648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510"/>
              </a:spcBef>
              <a:spcAft>
                <a:spcPts val="0"/>
              </a:spcAft>
              <a:buNone/>
            </a:pPr>
            <a:r>
              <a:t/>
            </a:r>
            <a:endParaRPr b="0" i="0" sz="1700" u="none" cap="none" strike="noStrike">
              <a:solidFill>
                <a:schemeClr val="dk1"/>
              </a:solidFill>
              <a:latin typeface="Arial"/>
              <a:ea typeface="Arial"/>
              <a:cs typeface="Arial"/>
              <a:sym typeface="Arial"/>
            </a:endParaRPr>
          </a:p>
        </p:txBody>
      </p:sp>
      <p:sp>
        <p:nvSpPr>
          <p:cNvPr id="110" name="Google Shape;110;p14"/>
          <p:cNvSpPr/>
          <p:nvPr/>
        </p:nvSpPr>
        <p:spPr>
          <a:xfrm>
            <a:off x="11240288" y="22322700"/>
            <a:ext cx="5234100" cy="2867100"/>
          </a:xfrm>
          <a:prstGeom prst="rect">
            <a:avLst/>
          </a:prstGeom>
          <a:noFill/>
          <a:ln>
            <a:noFill/>
          </a:ln>
        </p:spPr>
        <p:txBody>
          <a:bodyPr anchorCtr="0" anchor="t" bIns="108175" lIns="216375" spcFirstLastPara="1" rIns="216375" wrap="square" tIns="108175">
            <a:noAutofit/>
          </a:bodyPr>
          <a:lstStyle/>
          <a:p>
            <a:pPr indent="0" lvl="0" marL="0" marR="0" rtl="0" algn="just">
              <a:lnSpc>
                <a:spcPct val="150000"/>
              </a:lnSpc>
              <a:spcBef>
                <a:spcPts val="0"/>
              </a:spcBef>
              <a:spcAft>
                <a:spcPts val="0"/>
              </a:spcAft>
              <a:buClr>
                <a:schemeClr val="dk1"/>
              </a:buClr>
              <a:buSzPts val="2200"/>
              <a:buFont typeface="Arial"/>
              <a:buNone/>
            </a:pPr>
            <a:r>
              <a:rPr b="1" i="0" lang="tr-TR" sz="2200" u="none" cap="none" strike="noStrike">
                <a:solidFill>
                  <a:schemeClr val="dk1"/>
                </a:solidFill>
                <a:latin typeface="Arial"/>
                <a:ea typeface="Arial"/>
                <a:cs typeface="Arial"/>
                <a:sym typeface="Arial"/>
              </a:rPr>
              <a:t>Future Work</a:t>
            </a:r>
            <a:endParaRPr b="1" i="0" sz="2200" u="none" cap="none" strike="noStrike">
              <a:solidFill>
                <a:schemeClr val="dk1"/>
              </a:solidFill>
              <a:latin typeface="Arial"/>
              <a:ea typeface="Arial"/>
              <a:cs typeface="Arial"/>
              <a:sym typeface="Arial"/>
            </a:endParaRPr>
          </a:p>
          <a:p>
            <a:pPr indent="0" lvl="0" marL="0" marR="0" rtl="0" algn="just">
              <a:lnSpc>
                <a:spcPct val="150000"/>
              </a:lnSpc>
              <a:spcBef>
                <a:spcPts val="660"/>
              </a:spcBef>
              <a:spcAft>
                <a:spcPts val="0"/>
              </a:spcAft>
              <a:buClr>
                <a:schemeClr val="dk1"/>
              </a:buClr>
              <a:buSzPts val="1700"/>
              <a:buFont typeface="Arial"/>
              <a:buNone/>
            </a:pPr>
            <a:r>
              <a:rPr lang="tr-TR" sz="1700">
                <a:solidFill>
                  <a:schemeClr val="dk1"/>
                </a:solidFill>
              </a:rPr>
              <a:t>We may explore more advanced methods like Monte Carlo Tree Search or reinforcement learning, and features like networked play or adaptive difficulty. The project also serves as a modular foundation for experimenting with AI in other turn-based board games.</a:t>
            </a:r>
            <a:endParaRPr b="1" i="0" sz="1700" u="none" cap="none" strike="noStrike">
              <a:solidFill>
                <a:schemeClr val="dk1"/>
              </a:solidFill>
              <a:latin typeface="Arial"/>
              <a:ea typeface="Arial"/>
              <a:cs typeface="Arial"/>
              <a:sym typeface="Arial"/>
            </a:endParaRPr>
          </a:p>
        </p:txBody>
      </p:sp>
      <p:sp>
        <p:nvSpPr>
          <p:cNvPr id="111" name="Google Shape;111;p14"/>
          <p:cNvSpPr/>
          <p:nvPr/>
        </p:nvSpPr>
        <p:spPr>
          <a:xfrm>
            <a:off x="1609738" y="24331688"/>
            <a:ext cx="2803500" cy="412800"/>
          </a:xfrm>
          <a:prstGeom prst="rect">
            <a:avLst/>
          </a:prstGeom>
          <a:noFill/>
          <a:ln>
            <a:noFill/>
          </a:ln>
        </p:spPr>
        <p:txBody>
          <a:bodyPr anchorCtr="0" anchor="t" bIns="108175" lIns="216375" spcFirstLastPara="1" rIns="216375" wrap="square" tIns="108175">
            <a:noAutofit/>
          </a:bodyPr>
          <a:lstStyle/>
          <a:p>
            <a:pPr indent="0" lvl="0" marL="0" marR="0" rtl="0" algn="just">
              <a:spcBef>
                <a:spcPts val="0"/>
              </a:spcBef>
              <a:spcAft>
                <a:spcPts val="0"/>
              </a:spcAft>
              <a:buClr>
                <a:schemeClr val="dk1"/>
              </a:buClr>
              <a:buSzPts val="1700"/>
              <a:buFont typeface="Arial"/>
              <a:buNone/>
            </a:pPr>
            <a:r>
              <a:rPr lang="tr-TR" sz="1700">
                <a:solidFill>
                  <a:schemeClr val="dk1"/>
                </a:solidFill>
              </a:rPr>
              <a:t>GUI Design</a:t>
            </a:r>
            <a:endParaRPr b="0" i="0" sz="1700" u="none" cap="none" strike="noStrike">
              <a:solidFill>
                <a:schemeClr val="dk1"/>
              </a:solidFill>
              <a:latin typeface="Arial"/>
              <a:ea typeface="Arial"/>
              <a:cs typeface="Arial"/>
              <a:sym typeface="Arial"/>
            </a:endParaRPr>
          </a:p>
        </p:txBody>
      </p:sp>
      <p:sp>
        <p:nvSpPr>
          <p:cNvPr id="112" name="Google Shape;112;p14"/>
          <p:cNvSpPr/>
          <p:nvPr/>
        </p:nvSpPr>
        <p:spPr>
          <a:xfrm>
            <a:off x="11403900" y="11968025"/>
            <a:ext cx="2706600" cy="601800"/>
          </a:xfrm>
          <a:prstGeom prst="rect">
            <a:avLst/>
          </a:prstGeom>
          <a:noFill/>
          <a:ln>
            <a:noFill/>
          </a:ln>
        </p:spPr>
        <p:txBody>
          <a:bodyPr anchorCtr="0" anchor="t" bIns="108175" lIns="216375" spcFirstLastPara="1" rIns="216375" wrap="square" tIns="108175">
            <a:noAutofit/>
          </a:bodyPr>
          <a:lstStyle/>
          <a:p>
            <a:pPr indent="0" lvl="0" marL="0" marR="0" rtl="0" algn="just">
              <a:spcBef>
                <a:spcPts val="0"/>
              </a:spcBef>
              <a:spcAft>
                <a:spcPts val="0"/>
              </a:spcAft>
              <a:buClr>
                <a:schemeClr val="dk1"/>
              </a:buClr>
              <a:buSzPts val="1700"/>
              <a:buFont typeface="Arial"/>
              <a:buNone/>
            </a:pPr>
            <a:r>
              <a:rPr lang="tr-TR" sz="1700">
                <a:solidFill>
                  <a:schemeClr val="dk1"/>
                </a:solidFill>
              </a:rPr>
              <a:t> Minimax Flowchart</a:t>
            </a:r>
            <a:endParaRPr b="0" i="0" sz="1700" u="none" cap="none" strike="noStrike">
              <a:solidFill>
                <a:schemeClr val="dk1"/>
              </a:solidFill>
              <a:latin typeface="Arial"/>
              <a:ea typeface="Arial"/>
              <a:cs typeface="Arial"/>
              <a:sym typeface="Arial"/>
            </a:endParaRPr>
          </a:p>
        </p:txBody>
      </p:sp>
      <p:pic>
        <p:nvPicPr>
          <p:cNvPr id="113" name="Google Shape;113;p14" title="minmax.png"/>
          <p:cNvPicPr preferRelativeResize="0"/>
          <p:nvPr/>
        </p:nvPicPr>
        <p:blipFill>
          <a:blip r:embed="rId7">
            <a:alphaModFix/>
          </a:blip>
          <a:stretch>
            <a:fillRect/>
          </a:stretch>
        </p:blipFill>
        <p:spPr>
          <a:xfrm>
            <a:off x="8940900" y="3165900"/>
            <a:ext cx="7632600" cy="8505075"/>
          </a:xfrm>
          <a:prstGeom prst="rect">
            <a:avLst/>
          </a:prstGeom>
          <a:noFill/>
          <a:ln>
            <a:noFill/>
          </a:ln>
        </p:spPr>
      </p:pic>
      <p:pic>
        <p:nvPicPr>
          <p:cNvPr id="114" name="Google Shape;114;p14" title="sequencediagram.png"/>
          <p:cNvPicPr preferRelativeResize="0"/>
          <p:nvPr/>
        </p:nvPicPr>
        <p:blipFill>
          <a:blip r:embed="rId8">
            <a:alphaModFix/>
          </a:blip>
          <a:stretch>
            <a:fillRect/>
          </a:stretch>
        </p:blipFill>
        <p:spPr>
          <a:xfrm>
            <a:off x="303225" y="8035925"/>
            <a:ext cx="5305649" cy="4533900"/>
          </a:xfrm>
          <a:prstGeom prst="rect">
            <a:avLst/>
          </a:prstGeom>
          <a:noFill/>
          <a:ln>
            <a:noFill/>
          </a:ln>
        </p:spPr>
      </p:pic>
      <p:sp>
        <p:nvSpPr>
          <p:cNvPr id="115" name="Google Shape;115;p14"/>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660"/>
              </a:spcBef>
              <a:spcAft>
                <a:spcPts val="0"/>
              </a:spcAft>
              <a:buNone/>
            </a:pPr>
            <a:r>
              <a:t/>
            </a:r>
            <a:endParaRPr/>
          </a:p>
        </p:txBody>
      </p:sp>
      <p:sp>
        <p:nvSpPr>
          <p:cNvPr id="116" name="Google Shape;116;p14"/>
          <p:cNvSpPr/>
          <p:nvPr/>
        </p:nvSpPr>
        <p:spPr>
          <a:xfrm>
            <a:off x="5757863" y="12874625"/>
            <a:ext cx="5308500" cy="3408300"/>
          </a:xfrm>
          <a:prstGeom prst="rect">
            <a:avLst/>
          </a:prstGeom>
          <a:noFill/>
          <a:ln>
            <a:noFill/>
          </a:ln>
        </p:spPr>
        <p:txBody>
          <a:bodyPr anchorCtr="0" anchor="t" bIns="108175" lIns="216375" spcFirstLastPara="1" rIns="216375" wrap="square" tIns="108175">
            <a:noAutofit/>
          </a:bodyPr>
          <a:lstStyle/>
          <a:p>
            <a:pPr indent="0" lvl="0" marL="0" marR="0" rtl="0" algn="just">
              <a:lnSpc>
                <a:spcPct val="150000"/>
              </a:lnSpc>
              <a:spcBef>
                <a:spcPts val="0"/>
              </a:spcBef>
              <a:spcAft>
                <a:spcPts val="0"/>
              </a:spcAft>
              <a:buClr>
                <a:schemeClr val="dk1"/>
              </a:buClr>
              <a:buSzPts val="2200"/>
              <a:buFont typeface="Arial"/>
              <a:buNone/>
            </a:pPr>
            <a:r>
              <a:rPr b="1" lang="tr-TR" sz="2200">
                <a:solidFill>
                  <a:schemeClr val="dk1"/>
                </a:solidFill>
              </a:rPr>
              <a:t>AI </a:t>
            </a:r>
            <a:r>
              <a:rPr b="1" lang="tr-TR" sz="2200">
                <a:solidFill>
                  <a:schemeClr val="dk1"/>
                </a:solidFill>
              </a:rPr>
              <a:t>Methodology</a:t>
            </a:r>
            <a:endParaRPr/>
          </a:p>
          <a:p>
            <a:pPr indent="0" lvl="0" marL="0" marR="0" rtl="0" algn="just">
              <a:lnSpc>
                <a:spcPct val="150000"/>
              </a:lnSpc>
              <a:spcBef>
                <a:spcPts val="660"/>
              </a:spcBef>
              <a:spcAft>
                <a:spcPts val="0"/>
              </a:spcAft>
              <a:buClr>
                <a:schemeClr val="dk1"/>
              </a:buClr>
              <a:buSzPts val="1700"/>
              <a:buFont typeface="Arial"/>
              <a:buNone/>
            </a:pPr>
            <a:r>
              <a:rPr lang="tr-TR" sz="1700">
                <a:solidFill>
                  <a:schemeClr val="dk1"/>
                </a:solidFill>
              </a:rPr>
              <a:t>The AI developed for this project uses classical game tree search techniques to choose optimal actions. Specifically, it employs the Minimax algorithm with Alpha-Beta pruning to simulate future game states. In each state, the AI evaluates possible moves, simulates the opponent’s best responses, and selects the move that maximizes its advantage while minimizing the opponent’s. This is guided by a utility function based on mobility: the difference in number of legal moves between players..</a:t>
            </a:r>
            <a:endParaRPr/>
          </a:p>
        </p:txBody>
      </p:sp>
      <p:pic>
        <p:nvPicPr>
          <p:cNvPr id="117" name="Google Shape;117;p14" title="guidesign3.png"/>
          <p:cNvPicPr preferRelativeResize="0"/>
          <p:nvPr/>
        </p:nvPicPr>
        <p:blipFill>
          <a:blip r:embed="rId9">
            <a:alphaModFix/>
          </a:blip>
          <a:stretch>
            <a:fillRect/>
          </a:stretch>
        </p:blipFill>
        <p:spPr>
          <a:xfrm>
            <a:off x="721853" y="19583000"/>
            <a:ext cx="4176050" cy="4478401"/>
          </a:xfrm>
          <a:prstGeom prst="rect">
            <a:avLst/>
          </a:prstGeom>
          <a:noFill/>
          <a:ln>
            <a:noFill/>
          </a:ln>
        </p:spPr>
      </p:pic>
      <p:pic>
        <p:nvPicPr>
          <p:cNvPr id="118" name="Google Shape;118;p14" title="winvsdepth.png"/>
          <p:cNvPicPr preferRelativeResize="0"/>
          <p:nvPr/>
        </p:nvPicPr>
        <p:blipFill>
          <a:blip r:embed="rId10">
            <a:alphaModFix/>
          </a:blip>
          <a:stretch>
            <a:fillRect/>
          </a:stretch>
        </p:blipFill>
        <p:spPr>
          <a:xfrm>
            <a:off x="11223788" y="18849200"/>
            <a:ext cx="5138417" cy="3083051"/>
          </a:xfrm>
          <a:prstGeom prst="rect">
            <a:avLst/>
          </a:prstGeom>
          <a:noFill/>
          <a:ln>
            <a:noFill/>
          </a:ln>
        </p:spPr>
      </p:pic>
      <p:sp>
        <p:nvSpPr>
          <p:cNvPr id="119" name="Google Shape;119;p1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 name="Google Shape;120;p14"/>
          <p:cNvPicPr preferRelativeResize="0"/>
          <p:nvPr/>
        </p:nvPicPr>
        <p:blipFill>
          <a:blip r:embed="rId11">
            <a:alphaModFix/>
          </a:blip>
          <a:stretch>
            <a:fillRect/>
          </a:stretch>
        </p:blipFill>
        <p:spPr>
          <a:xfrm>
            <a:off x="6211258" y="17946275"/>
            <a:ext cx="4401737" cy="60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3">
      <a:dk1>
        <a:srgbClr val="000000"/>
      </a:dk1>
      <a:lt1>
        <a:srgbClr val="FFFFFF"/>
      </a:lt1>
      <a:dk2>
        <a:srgbClr val="000000"/>
      </a:dk2>
      <a:lt2>
        <a:srgbClr val="777777"/>
      </a:lt2>
      <a:accent1>
        <a:srgbClr val="DDDDDD"/>
      </a:accent1>
      <a:accent2>
        <a:srgbClr val="33CCCC"/>
      </a:accent2>
      <a:accent3>
        <a:srgbClr val="FFFFFF"/>
      </a:accent3>
      <a:accent4>
        <a:srgbClr val="000000"/>
      </a:accent4>
      <a:accent5>
        <a:srgbClr val="EBEBEB"/>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