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9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7249" autoAdjust="0"/>
  </p:normalViewPr>
  <p:slideViewPr>
    <p:cSldViewPr>
      <p:cViewPr varScale="1">
        <p:scale>
          <a:sx n="89" d="100"/>
          <a:sy n="89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B5497-0BBA-4043-8B61-E442743A857D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9230C-6251-4551-9621-AF39CF31CB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9230C-6251-4551-9621-AF39CF31CBD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94DB7-28E4-4027-BA3F-317B4DC3F4EF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60A5-7DDB-48E8-A5D0-EA7617810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WebSphere</a:t>
            </a:r>
            <a:r>
              <a:rPr lang="en-US" dirty="0" smtClean="0"/>
              <a:t> Application Server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InterraIT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28600"/>
            <a:ext cx="2514600" cy="3124200"/>
          </a:xfrm>
          <a:prstGeom prst="rect">
            <a:avLst/>
          </a:prstGeom>
          <a:solidFill>
            <a:srgbClr val="A9A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962400"/>
            <a:ext cx="2438400" cy="2667000"/>
          </a:xfrm>
          <a:prstGeom prst="rect">
            <a:avLst/>
          </a:prstGeom>
          <a:solidFill>
            <a:srgbClr val="A9A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3429000"/>
            <a:ext cx="2590800" cy="3048000"/>
          </a:xfrm>
          <a:prstGeom prst="rect">
            <a:avLst/>
          </a:prstGeom>
          <a:solidFill>
            <a:srgbClr val="A9A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3657600"/>
            <a:ext cx="2590800" cy="2895600"/>
          </a:xfrm>
          <a:prstGeom prst="rect">
            <a:avLst/>
          </a:prstGeom>
          <a:solidFill>
            <a:srgbClr val="A9A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3886200"/>
            <a:ext cx="2590800" cy="2743200"/>
          </a:xfrm>
          <a:prstGeom prst="rect">
            <a:avLst/>
          </a:prstGeom>
          <a:solidFill>
            <a:srgbClr val="A9A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30480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DMGR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0386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Stand Alone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39624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Cluster_1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762000"/>
            <a:ext cx="2286000" cy="380999"/>
          </a:xfrm>
          <a:prstGeom prst="round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838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WebSphereDeplmgr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1371601"/>
            <a:ext cx="2209800" cy="304800"/>
          </a:xfrm>
          <a:prstGeom prst="roundRect">
            <a:avLst/>
          </a:prstGeom>
          <a:gradFill flip="none" rotWithShape="1">
            <a:gsLst>
              <a:gs pos="0">
                <a:srgbClr val="F3AD5F">
                  <a:tint val="66000"/>
                  <a:satMod val="160000"/>
                </a:srgbClr>
              </a:gs>
              <a:gs pos="50000">
                <a:srgbClr val="F3AD5F">
                  <a:tint val="44500"/>
                  <a:satMod val="160000"/>
                </a:srgbClr>
              </a:gs>
              <a:gs pos="100000">
                <a:srgbClr val="F3AD5F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33800" y="1066800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200" dirty="0" err="1" smtClean="0"/>
              <a:t>Create_Cluster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200400" y="2057400"/>
            <a:ext cx="2209800" cy="381000"/>
          </a:xfrm>
          <a:prstGeom prst="roundRect">
            <a:avLst/>
          </a:prstGeom>
          <a:gradFill flip="none" rotWithShape="1">
            <a:gsLst>
              <a:gs pos="0">
                <a:srgbClr val="F3AD5F">
                  <a:tint val="66000"/>
                  <a:satMod val="160000"/>
                </a:srgbClr>
              </a:gs>
              <a:gs pos="50000">
                <a:srgbClr val="F3AD5F">
                  <a:tint val="44500"/>
                  <a:satMod val="160000"/>
                </a:srgbClr>
              </a:gs>
              <a:gs pos="100000">
                <a:srgbClr val="F3AD5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76600" y="2057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1200" dirty="0" smtClean="0"/>
              <a:t> </a:t>
            </a:r>
            <a:r>
              <a:rPr lang="en-US" sz="1200" dirty="0" err="1" smtClean="0"/>
              <a:t>SampleApp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3124200" y="2819401"/>
            <a:ext cx="2362200" cy="304800"/>
          </a:xfrm>
          <a:prstGeom prst="round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00400" y="28194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Websphere_IHS_HTTP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04800" y="4419599"/>
            <a:ext cx="2286000" cy="380999"/>
          </a:xfrm>
          <a:prstGeom prst="round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3400" y="4495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WebSphereAppServer</a:t>
            </a:r>
            <a:r>
              <a:rPr lang="en-US" sz="1200" dirty="0" smtClean="0"/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43600" y="4343400"/>
            <a:ext cx="2209800" cy="380999"/>
          </a:xfrm>
          <a:prstGeom prst="roundRect">
            <a:avLst/>
          </a:prstGeom>
          <a:gradFill flip="none" rotWithShape="1">
            <a:gsLst>
              <a:gs pos="0">
                <a:srgbClr val="00CC00">
                  <a:tint val="66000"/>
                  <a:satMod val="160000"/>
                </a:srgbClr>
              </a:gs>
              <a:gs pos="50000">
                <a:srgbClr val="00CC00">
                  <a:tint val="44500"/>
                  <a:satMod val="160000"/>
                </a:srgbClr>
              </a:gs>
              <a:gs pos="100000">
                <a:srgbClr val="00CC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096000" y="4419601"/>
            <a:ext cx="183388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WebSphereAppServer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304800" y="5181600"/>
            <a:ext cx="2209800" cy="345141"/>
          </a:xfrm>
          <a:prstGeom prst="roundRect">
            <a:avLst/>
          </a:prstGeom>
          <a:gradFill flip="none" rotWithShape="1">
            <a:gsLst>
              <a:gs pos="0">
                <a:srgbClr val="F3AD5F">
                  <a:tint val="66000"/>
                  <a:satMod val="160000"/>
                </a:srgbClr>
              </a:gs>
              <a:gs pos="50000">
                <a:srgbClr val="F3AD5F">
                  <a:tint val="44500"/>
                  <a:satMod val="160000"/>
                </a:srgbClr>
              </a:gs>
              <a:gs pos="100000">
                <a:srgbClr val="F3AD5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72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1200" dirty="0" smtClean="0"/>
              <a:t> </a:t>
            </a:r>
            <a:r>
              <a:rPr lang="en-US" sz="1200" dirty="0" err="1" smtClean="0"/>
              <a:t>Get_HostName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5943600" y="5181600"/>
            <a:ext cx="2209800" cy="345141"/>
          </a:xfrm>
          <a:prstGeom prst="roundRect">
            <a:avLst/>
          </a:prstGeom>
          <a:gradFill flip="none" rotWithShape="1">
            <a:gsLst>
              <a:gs pos="0">
                <a:srgbClr val="F3AD5F">
                  <a:tint val="66000"/>
                  <a:satMod val="160000"/>
                </a:srgbClr>
              </a:gs>
              <a:gs pos="50000">
                <a:srgbClr val="F3AD5F">
                  <a:tint val="44500"/>
                  <a:satMod val="160000"/>
                </a:srgbClr>
              </a:gs>
              <a:gs pos="100000">
                <a:srgbClr val="F3AD5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198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1200" dirty="0" smtClean="0"/>
              <a:t> </a:t>
            </a:r>
            <a:r>
              <a:rPr lang="en-US" sz="1200" dirty="0" err="1" smtClean="0"/>
              <a:t>Get_HostName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381000" y="5867400"/>
            <a:ext cx="2209800" cy="345141"/>
          </a:xfrm>
          <a:prstGeom prst="roundRect">
            <a:avLst/>
          </a:prstGeom>
          <a:gradFill flip="none" rotWithShape="1">
            <a:gsLst>
              <a:gs pos="0">
                <a:srgbClr val="F3AD5F">
                  <a:tint val="66000"/>
                  <a:satMod val="160000"/>
                </a:srgbClr>
              </a:gs>
              <a:gs pos="50000">
                <a:srgbClr val="F3AD5F">
                  <a:tint val="44500"/>
                  <a:satMod val="160000"/>
                </a:srgbClr>
              </a:gs>
              <a:gs pos="100000">
                <a:srgbClr val="F3AD5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7200" y="5867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1200" dirty="0" smtClean="0"/>
              <a:t> Federate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5943600" y="5867400"/>
            <a:ext cx="2209800" cy="345141"/>
          </a:xfrm>
          <a:prstGeom prst="roundRect">
            <a:avLst/>
          </a:prstGeom>
          <a:gradFill flip="none" rotWithShape="1">
            <a:gsLst>
              <a:gs pos="0">
                <a:srgbClr val="F3AD5F">
                  <a:tint val="66000"/>
                  <a:satMod val="160000"/>
                </a:srgbClr>
              </a:gs>
              <a:gs pos="50000">
                <a:srgbClr val="F3AD5F">
                  <a:tint val="44500"/>
                  <a:satMod val="160000"/>
                </a:srgbClr>
              </a:gs>
              <a:gs pos="100000">
                <a:srgbClr val="F3AD5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019800" y="5867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sz="1200" dirty="0" smtClean="0"/>
              <a:t> Federate</a:t>
            </a:r>
            <a:endParaRPr lang="en-US" sz="1200" dirty="0"/>
          </a:p>
        </p:txBody>
      </p:sp>
      <p:sp>
        <p:nvSpPr>
          <p:cNvPr id="68" name="Up Arrow 67"/>
          <p:cNvSpPr/>
          <p:nvPr/>
        </p:nvSpPr>
        <p:spPr>
          <a:xfrm>
            <a:off x="1371600" y="4800600"/>
            <a:ext cx="76200" cy="381000"/>
          </a:xfrm>
          <a:prstGeom prst="up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/>
          <p:cNvSpPr/>
          <p:nvPr/>
        </p:nvSpPr>
        <p:spPr>
          <a:xfrm>
            <a:off x="7010400" y="4724400"/>
            <a:ext cx="76200" cy="457200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/>
          <p:cNvCxnSpPr>
            <a:stCxn id="13" idx="1"/>
            <a:endCxn id="46" idx="1"/>
          </p:cNvCxnSpPr>
          <p:nvPr/>
        </p:nvCxnSpPr>
        <p:spPr>
          <a:xfrm rot="10800000" flipV="1">
            <a:off x="304800" y="976701"/>
            <a:ext cx="2971800" cy="4377470"/>
          </a:xfrm>
          <a:prstGeom prst="bentConnector3">
            <a:avLst>
              <a:gd name="adj1" fmla="val 107692"/>
            </a:avLst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5410200" y="990600"/>
            <a:ext cx="2667000" cy="4401671"/>
          </a:xfrm>
          <a:prstGeom prst="bentConnector3">
            <a:avLst>
              <a:gd name="adj1" fmla="val 108571"/>
            </a:avLst>
          </a:prstGeom>
          <a:ln w="444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1" idx="3"/>
            <a:endCxn id="12" idx="1"/>
          </p:cNvCxnSpPr>
          <p:nvPr/>
        </p:nvCxnSpPr>
        <p:spPr>
          <a:xfrm flipV="1">
            <a:off x="2514600" y="952500"/>
            <a:ext cx="685800" cy="5099566"/>
          </a:xfrm>
          <a:prstGeom prst="bentConnector3">
            <a:avLst>
              <a:gd name="adj1" fmla="val 50000"/>
            </a:avLst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2" idx="1"/>
            <a:endCxn id="12" idx="3"/>
          </p:cNvCxnSpPr>
          <p:nvPr/>
        </p:nvCxnSpPr>
        <p:spPr>
          <a:xfrm rot="10800000">
            <a:off x="5486400" y="952501"/>
            <a:ext cx="457200" cy="5087471"/>
          </a:xfrm>
          <a:prstGeom prst="bentConnector3">
            <a:avLst>
              <a:gd name="adj1" fmla="val 50000"/>
            </a:avLst>
          </a:prstGeom>
          <a:ln w="444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4" idx="1"/>
            <a:endCxn id="50" idx="1"/>
          </p:cNvCxnSpPr>
          <p:nvPr/>
        </p:nvCxnSpPr>
        <p:spPr>
          <a:xfrm rot="10800000" flipV="1">
            <a:off x="381000" y="1524001"/>
            <a:ext cx="2819400" cy="4515970"/>
          </a:xfrm>
          <a:prstGeom prst="bentConnector3">
            <a:avLst>
              <a:gd name="adj1" fmla="val 108108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4" idx="3"/>
            <a:endCxn id="52" idx="3"/>
          </p:cNvCxnSpPr>
          <p:nvPr/>
        </p:nvCxnSpPr>
        <p:spPr>
          <a:xfrm>
            <a:off x="5410200" y="1524001"/>
            <a:ext cx="2743200" cy="4515970"/>
          </a:xfrm>
          <a:prstGeom prst="bentConnector3">
            <a:avLst>
              <a:gd name="adj1" fmla="val 108333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Up Arrow 113"/>
          <p:cNvSpPr/>
          <p:nvPr/>
        </p:nvSpPr>
        <p:spPr>
          <a:xfrm>
            <a:off x="4114800" y="1676400"/>
            <a:ext cx="152400" cy="38100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31" idx="0"/>
          </p:cNvCxnSpPr>
          <p:nvPr/>
        </p:nvCxnSpPr>
        <p:spPr>
          <a:xfrm flipV="1">
            <a:off x="4267200" y="2438401"/>
            <a:ext cx="0" cy="380999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29200" y="14478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48600" y="44196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21336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96200" y="52578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09800" y="59436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772400" y="59436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8382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05400" y="28956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33600" y="52578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09800" y="4495800"/>
            <a:ext cx="304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Steps of Deployment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/>
              <a:t>WebsphereAppServer</a:t>
            </a:r>
            <a:r>
              <a:rPr lang="en-US" sz="2400" dirty="0" smtClean="0"/>
              <a:t>: To install and Configure the </a:t>
            </a:r>
            <a:r>
              <a:rPr lang="en-US" sz="2400" dirty="0" err="1" smtClean="0"/>
              <a:t>WebSphere</a:t>
            </a:r>
            <a:r>
              <a:rPr lang="en-US" sz="2400" dirty="0" smtClean="0"/>
              <a:t> Application Server instance.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/>
              <a:t>GetHostName</a:t>
            </a:r>
            <a:r>
              <a:rPr lang="en-US" sz="2400" u="sng" dirty="0" smtClean="0"/>
              <a:t> </a:t>
            </a:r>
            <a:r>
              <a:rPr lang="en-US" sz="2400" dirty="0" smtClean="0"/>
              <a:t>: It gets the Hostname of the machine on which it runs so that it can be used at the time of entry to the /etc/hosts file of the Deployment manager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/>
              <a:t>WebsphereDeploymentManager</a:t>
            </a:r>
            <a:r>
              <a:rPr lang="en-US" sz="2400" u="sng" dirty="0" smtClean="0"/>
              <a:t>: </a:t>
            </a:r>
            <a:r>
              <a:rPr lang="en-US" sz="2400" dirty="0" smtClean="0"/>
              <a:t>Under this a deployment manager profile is created and then started.</a:t>
            </a:r>
            <a:endParaRPr lang="en-US" sz="2400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smtClean="0"/>
              <a:t>Federate</a:t>
            </a:r>
            <a:r>
              <a:rPr lang="en-US" sz="2400" dirty="0" smtClean="0"/>
              <a:t>: This is to create a node and then federate(Enroll) the node to the Deployment </a:t>
            </a:r>
            <a:r>
              <a:rPr lang="en-US" sz="2400" dirty="0" err="1" smtClean="0"/>
              <a:t>Mnager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/>
              <a:t>CreateCluster</a:t>
            </a:r>
            <a:r>
              <a:rPr lang="en-US" sz="2400" dirty="0" err="1" smtClean="0"/>
              <a:t>:Under</a:t>
            </a:r>
            <a:r>
              <a:rPr lang="en-US" sz="2400" dirty="0" smtClean="0"/>
              <a:t> this  clusters  are created and the created clusters are  started.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/>
              <a:t>SampleApp</a:t>
            </a:r>
            <a:r>
              <a:rPr lang="en-US" sz="2400" dirty="0" smtClean="0"/>
              <a:t>: This script is to deploy the Sample Application on to the cluster of choice(for ex- cluster_1 ).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/>
              <a:t>Websphere_IHS_HTTP</a:t>
            </a:r>
            <a:r>
              <a:rPr lang="en-US" sz="2400" u="sng" dirty="0" smtClean="0"/>
              <a:t> </a:t>
            </a:r>
            <a:r>
              <a:rPr lang="en-US" sz="2400" dirty="0" smtClean="0"/>
              <a:t>This script installs and then configures the </a:t>
            </a:r>
            <a:r>
              <a:rPr lang="en-US" sz="2400" dirty="0" err="1" smtClean="0"/>
              <a:t>webserver</a:t>
            </a:r>
            <a:r>
              <a:rPr lang="en-US" sz="2400" dirty="0" smtClean="0"/>
              <a:t> instance to communicate with the cluster on which the Sample Application is deployed there by showing the Load Balancing.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183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WebSphere Application Server Cluster</vt:lpstr>
      <vt:lpstr>Slide 2</vt:lpstr>
      <vt:lpstr>Steps of Deployment</vt:lpstr>
      <vt:lpstr>Slide 4</vt:lpstr>
    </vt:vector>
  </TitlesOfParts>
  <Company>Information Technologies India Pvt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WebSphere Application Server Cluster</dc:title>
  <dc:creator>anands</dc:creator>
  <cp:lastModifiedBy>jeveenj</cp:lastModifiedBy>
  <cp:revision>17</cp:revision>
  <dcterms:created xsi:type="dcterms:W3CDTF">2012-05-17T05:49:56Z</dcterms:created>
  <dcterms:modified xsi:type="dcterms:W3CDTF">2012-05-21T13:46:46Z</dcterms:modified>
</cp:coreProperties>
</file>