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1" r:id="rId4"/>
    <p:sldId id="263" r:id="rId5"/>
    <p:sldId id="258" r:id="rId6"/>
    <p:sldId id="264" r:id="rId7"/>
    <p:sldId id="259" r:id="rId8"/>
    <p:sldId id="262" r:id="rId9"/>
    <p:sldId id="265" r:id="rId10"/>
    <p:sldId id="266" r:id="rId11"/>
  </p:sldIdLst>
  <p:sldSz cx="12192000" cy="6858000"/>
  <p:notesSz cx="6858000" cy="9144000"/>
  <p:defaultTextStyle>
    <a:defPPr rtl="0">
      <a:defRPr lang="nl-NL"/>
    </a:defPPr>
    <a:lvl1pPr marL="0" algn="l" defTabSz="914400" rtl="0" eaLnBrk="1" latinLnBrk="0" hangingPunct="1">
      <a:defRPr lang="nl-NL" sz="1800" kern="1200">
        <a:solidFill>
          <a:schemeClr val="tx1"/>
        </a:solidFill>
        <a:latin typeface="+mn-lt"/>
        <a:ea typeface="+mn-ea"/>
        <a:cs typeface="+mn-cs"/>
      </a:defRPr>
    </a:lvl1pPr>
    <a:lvl2pPr marL="457200" algn="l" defTabSz="914400" rtl="0" eaLnBrk="1" latinLnBrk="0" hangingPunct="1">
      <a:defRPr lang="nl-NL" sz="1800" kern="1200">
        <a:solidFill>
          <a:schemeClr val="tx1"/>
        </a:solidFill>
        <a:latin typeface="+mn-lt"/>
        <a:ea typeface="+mn-ea"/>
        <a:cs typeface="+mn-cs"/>
      </a:defRPr>
    </a:lvl2pPr>
    <a:lvl3pPr marL="914400" algn="l" defTabSz="914400" rtl="0" eaLnBrk="1" latinLnBrk="0" hangingPunct="1">
      <a:defRPr lang="nl-NL" sz="1800" kern="1200">
        <a:solidFill>
          <a:schemeClr val="tx1"/>
        </a:solidFill>
        <a:latin typeface="+mn-lt"/>
        <a:ea typeface="+mn-ea"/>
        <a:cs typeface="+mn-cs"/>
      </a:defRPr>
    </a:lvl3pPr>
    <a:lvl4pPr marL="1371600" algn="l" defTabSz="914400" rtl="0" eaLnBrk="1" latinLnBrk="0" hangingPunct="1">
      <a:defRPr lang="nl-NL" sz="1800" kern="1200">
        <a:solidFill>
          <a:schemeClr val="tx1"/>
        </a:solidFill>
        <a:latin typeface="+mn-lt"/>
        <a:ea typeface="+mn-ea"/>
        <a:cs typeface="+mn-cs"/>
      </a:defRPr>
    </a:lvl4pPr>
    <a:lvl5pPr marL="1828800" algn="l" defTabSz="914400" rtl="0" eaLnBrk="1" latinLnBrk="0" hangingPunct="1">
      <a:defRPr lang="nl-NL" sz="1800" kern="1200">
        <a:solidFill>
          <a:schemeClr val="tx1"/>
        </a:solidFill>
        <a:latin typeface="+mn-lt"/>
        <a:ea typeface="+mn-ea"/>
        <a:cs typeface="+mn-cs"/>
      </a:defRPr>
    </a:lvl5pPr>
    <a:lvl6pPr marL="2286000" algn="l" defTabSz="914400" rtl="0" eaLnBrk="1" latinLnBrk="0" hangingPunct="1">
      <a:defRPr lang="nl-NL" sz="1800" kern="1200">
        <a:solidFill>
          <a:schemeClr val="tx1"/>
        </a:solidFill>
        <a:latin typeface="+mn-lt"/>
        <a:ea typeface="+mn-ea"/>
        <a:cs typeface="+mn-cs"/>
      </a:defRPr>
    </a:lvl6pPr>
    <a:lvl7pPr marL="2743200" algn="l" defTabSz="914400" rtl="0" eaLnBrk="1" latinLnBrk="0" hangingPunct="1">
      <a:defRPr lang="nl-NL" sz="1800" kern="1200">
        <a:solidFill>
          <a:schemeClr val="tx1"/>
        </a:solidFill>
        <a:latin typeface="+mn-lt"/>
        <a:ea typeface="+mn-ea"/>
        <a:cs typeface="+mn-cs"/>
      </a:defRPr>
    </a:lvl7pPr>
    <a:lvl8pPr marL="3200400" algn="l" defTabSz="914400" rtl="0" eaLnBrk="1" latinLnBrk="0" hangingPunct="1">
      <a:defRPr lang="nl-NL" sz="1800" kern="1200">
        <a:solidFill>
          <a:schemeClr val="tx1"/>
        </a:solidFill>
        <a:latin typeface="+mn-lt"/>
        <a:ea typeface="+mn-ea"/>
        <a:cs typeface="+mn-cs"/>
      </a:defRPr>
    </a:lvl8pPr>
    <a:lvl9pPr marL="3657600" algn="l" defTabSz="914400" rtl="0" eaLnBrk="1" latinLnBrk="0" hangingPunct="1">
      <a:defRPr lang="nl-NL"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16196" autoAdjust="0"/>
    <p:restoredTop sz="86420" autoAdjust="0"/>
  </p:normalViewPr>
  <p:slideViewPr>
    <p:cSldViewPr snapToGrid="0">
      <p:cViewPr>
        <p:scale>
          <a:sx n="75" d="100"/>
          <a:sy n="75" d="100"/>
        </p:scale>
        <p:origin x="2088" y="6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946FC-0833-4CAA-8715-2139F0AC7BCF}" type="datetimeFigureOut">
              <a:rPr lang="nl-NL" smtClean="0"/>
              <a:t>11-6-2023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713EA4-37DD-4F89-A48A-CBFC8AFE941C}" type="slidenum">
              <a:rPr lang="nl-NL" smtClean="0"/>
              <a:t>‹nr.›</a:t>
            </a:fld>
            <a:endParaRPr lang="nl-NL"/>
          </a:p>
        </p:txBody>
      </p:sp>
    </p:spTree>
    <p:extLst>
      <p:ext uri="{BB962C8B-B14F-4D97-AF65-F5344CB8AC3E}">
        <p14:creationId xmlns:p14="http://schemas.microsoft.com/office/powerpoint/2010/main" val="65528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Intro, BZ,</a:t>
            </a:r>
          </a:p>
          <a:p>
            <a:r>
              <a:rPr lang="nl-NL" dirty="0"/>
              <a:t>Data Engineer</a:t>
            </a:r>
          </a:p>
          <a:p>
            <a:r>
              <a:rPr lang="nl-NL" dirty="0"/>
              <a:t>Kadaster</a:t>
            </a:r>
          </a:p>
          <a:p>
            <a:r>
              <a:rPr lang="nl-NL" dirty="0" err="1"/>
              <a:t>Spatial</a:t>
            </a:r>
            <a:r>
              <a:rPr lang="nl-NL" dirty="0"/>
              <a:t> background</a:t>
            </a:r>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1</a:t>
            </a:fld>
            <a:endParaRPr lang="nl-NL"/>
          </a:p>
        </p:txBody>
      </p:sp>
    </p:spTree>
    <p:extLst>
      <p:ext uri="{BB962C8B-B14F-4D97-AF65-F5344CB8AC3E}">
        <p14:creationId xmlns:p14="http://schemas.microsoft.com/office/powerpoint/2010/main" val="148086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Why</a:t>
            </a:r>
            <a:r>
              <a:rPr lang="nl-NL" dirty="0"/>
              <a:t> ELT</a:t>
            </a:r>
          </a:p>
          <a:p>
            <a:r>
              <a:rPr lang="nl-NL" dirty="0" err="1"/>
              <a:t>Why</a:t>
            </a:r>
            <a:r>
              <a:rPr lang="nl-NL" dirty="0"/>
              <a:t> </a:t>
            </a:r>
            <a:r>
              <a:rPr lang="nl-NL" dirty="0" err="1"/>
              <a:t>medallion</a:t>
            </a:r>
            <a:r>
              <a:rPr lang="nl-NL" baseline="0" dirty="0"/>
              <a:t> model</a:t>
            </a:r>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2</a:t>
            </a:fld>
            <a:endParaRPr lang="nl-NL"/>
          </a:p>
        </p:txBody>
      </p:sp>
    </p:spTree>
    <p:extLst>
      <p:ext uri="{BB962C8B-B14F-4D97-AF65-F5344CB8AC3E}">
        <p14:creationId xmlns:p14="http://schemas.microsoft.com/office/powerpoint/2010/main" val="368276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XMLs</a:t>
            </a:r>
            <a:r>
              <a:rPr lang="nl-NL" dirty="0"/>
              <a:t> </a:t>
            </a:r>
            <a:r>
              <a:rPr lang="nl-NL" dirty="0" err="1"/>
              <a:t>to</a:t>
            </a:r>
            <a:r>
              <a:rPr lang="nl-NL" dirty="0"/>
              <a:t> DBMS,</a:t>
            </a:r>
            <a:r>
              <a:rPr lang="nl-NL" baseline="0" dirty="0"/>
              <a:t> </a:t>
            </a:r>
            <a:r>
              <a:rPr lang="nl-NL" baseline="0" dirty="0" err="1"/>
              <a:t>transformations</a:t>
            </a:r>
            <a:r>
              <a:rPr lang="nl-NL" baseline="0" dirty="0"/>
              <a:t> in </a:t>
            </a:r>
            <a:r>
              <a:rPr lang="nl-NL" baseline="0" dirty="0" err="1"/>
              <a:t>Dbricks</a:t>
            </a:r>
            <a:endParaRPr lang="nl-NL" baseline="0" dirty="0"/>
          </a:p>
          <a:p>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3</a:t>
            </a:fld>
            <a:endParaRPr lang="nl-NL"/>
          </a:p>
        </p:txBody>
      </p:sp>
    </p:spTree>
    <p:extLst>
      <p:ext uri="{BB962C8B-B14F-4D97-AF65-F5344CB8AC3E}">
        <p14:creationId xmlns:p14="http://schemas.microsoft.com/office/powerpoint/2010/main" val="394328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RAW XML data</a:t>
            </a:r>
          </a:p>
          <a:p>
            <a:r>
              <a:rPr lang="nl-NL" dirty="0" err="1"/>
              <a:t>Dbricks</a:t>
            </a:r>
            <a:r>
              <a:rPr lang="nl-NL" dirty="0"/>
              <a:t> is </a:t>
            </a:r>
            <a:r>
              <a:rPr lang="nl-NL" dirty="0" err="1"/>
              <a:t>faster</a:t>
            </a:r>
            <a:endParaRPr lang="nl-NL" dirty="0"/>
          </a:p>
          <a:p>
            <a:r>
              <a:rPr lang="nl-NL" dirty="0" err="1"/>
              <a:t>Backup</a:t>
            </a:r>
            <a:r>
              <a:rPr lang="nl-NL" dirty="0"/>
              <a:t> </a:t>
            </a:r>
            <a:r>
              <a:rPr lang="nl-NL" dirty="0" err="1"/>
              <a:t>if</a:t>
            </a:r>
            <a:r>
              <a:rPr lang="nl-NL" dirty="0"/>
              <a:t> </a:t>
            </a:r>
            <a:r>
              <a:rPr lang="nl-NL" dirty="0" err="1"/>
              <a:t>you</a:t>
            </a:r>
            <a:r>
              <a:rPr lang="nl-NL" dirty="0"/>
              <a:t> want </a:t>
            </a:r>
            <a:r>
              <a:rPr lang="nl-NL" dirty="0" err="1"/>
              <a:t>to</a:t>
            </a:r>
            <a:r>
              <a:rPr lang="nl-NL" dirty="0"/>
              <a:t> change </a:t>
            </a:r>
            <a:r>
              <a:rPr lang="nl-NL" dirty="0" err="1"/>
              <a:t>your</a:t>
            </a:r>
            <a:r>
              <a:rPr lang="nl-NL" dirty="0"/>
              <a:t> ELT </a:t>
            </a:r>
            <a:r>
              <a:rPr lang="nl-NL" dirty="0" err="1"/>
              <a:t>process</a:t>
            </a:r>
            <a:r>
              <a:rPr lang="nl-NL" dirty="0"/>
              <a:t> / API </a:t>
            </a:r>
            <a:r>
              <a:rPr lang="nl-NL" dirty="0" err="1"/>
              <a:t>becomes</a:t>
            </a:r>
            <a:r>
              <a:rPr lang="nl-NL" dirty="0"/>
              <a:t> </a:t>
            </a:r>
            <a:r>
              <a:rPr lang="nl-NL" dirty="0" err="1"/>
              <a:t>unavailable</a:t>
            </a:r>
            <a:r>
              <a:rPr lang="nl-NL" baseline="0" dirty="0"/>
              <a:t> (</a:t>
            </a:r>
            <a:r>
              <a:rPr lang="nl-NL" baseline="0" dirty="0" err="1"/>
              <a:t>think</a:t>
            </a:r>
            <a:r>
              <a:rPr lang="nl-NL" baseline="0" dirty="0"/>
              <a:t> Twitter)</a:t>
            </a:r>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5</a:t>
            </a:fld>
            <a:endParaRPr lang="nl-NL"/>
          </a:p>
        </p:txBody>
      </p:sp>
    </p:spTree>
    <p:extLst>
      <p:ext uri="{BB962C8B-B14F-4D97-AF65-F5344CB8AC3E}">
        <p14:creationId xmlns:p14="http://schemas.microsoft.com/office/powerpoint/2010/main" val="365899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Optional</a:t>
            </a:r>
            <a:r>
              <a:rPr lang="nl-NL" dirty="0"/>
              <a:t> </a:t>
            </a:r>
            <a:r>
              <a:rPr lang="nl-NL" dirty="0" err="1"/>
              <a:t>suggestion</a:t>
            </a:r>
            <a:r>
              <a:rPr lang="nl-NL" dirty="0"/>
              <a:t> </a:t>
            </a:r>
            <a:r>
              <a:rPr lang="nl-NL" dirty="0" err="1"/>
              <a:t>to</a:t>
            </a:r>
            <a:r>
              <a:rPr lang="nl-NL" dirty="0"/>
              <a:t> </a:t>
            </a:r>
            <a:r>
              <a:rPr lang="nl-NL" dirty="0" err="1"/>
              <a:t>remove</a:t>
            </a:r>
            <a:r>
              <a:rPr lang="nl-NL" dirty="0"/>
              <a:t> </a:t>
            </a:r>
            <a:r>
              <a:rPr lang="nl-NL" dirty="0" err="1"/>
              <a:t>joins</a:t>
            </a:r>
            <a:r>
              <a:rPr lang="nl-NL" dirty="0"/>
              <a:t>. Dataset is small</a:t>
            </a:r>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6</a:t>
            </a:fld>
            <a:endParaRPr lang="nl-NL"/>
          </a:p>
        </p:txBody>
      </p:sp>
    </p:spTree>
    <p:extLst>
      <p:ext uri="{BB962C8B-B14F-4D97-AF65-F5344CB8AC3E}">
        <p14:creationId xmlns:p14="http://schemas.microsoft.com/office/powerpoint/2010/main" val="1216237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7</a:t>
            </a:fld>
            <a:endParaRPr lang="nl-NL"/>
          </a:p>
        </p:txBody>
      </p:sp>
    </p:spTree>
    <p:extLst>
      <p:ext uri="{BB962C8B-B14F-4D97-AF65-F5344CB8AC3E}">
        <p14:creationId xmlns:p14="http://schemas.microsoft.com/office/powerpoint/2010/main" val="95941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Broadcast </a:t>
            </a:r>
            <a:r>
              <a:rPr lang="nl-NL" dirty="0" err="1"/>
              <a:t>joins</a:t>
            </a:r>
            <a:r>
              <a:rPr lang="nl-NL" dirty="0"/>
              <a:t>: small </a:t>
            </a:r>
            <a:r>
              <a:rPr lang="nl-NL" dirty="0" err="1"/>
              <a:t>tables</a:t>
            </a:r>
            <a:r>
              <a:rPr lang="nl-NL" dirty="0"/>
              <a:t> in memory of </a:t>
            </a:r>
            <a:r>
              <a:rPr lang="nl-NL" dirty="0" err="1"/>
              <a:t>all</a:t>
            </a:r>
            <a:r>
              <a:rPr lang="nl-NL" dirty="0"/>
              <a:t> </a:t>
            </a:r>
            <a:r>
              <a:rPr lang="nl-NL" dirty="0" err="1"/>
              <a:t>worker</a:t>
            </a:r>
            <a:r>
              <a:rPr lang="nl-NL" dirty="0"/>
              <a:t> </a:t>
            </a:r>
            <a:r>
              <a:rPr lang="nl-NL" dirty="0" err="1"/>
              <a:t>nodes</a:t>
            </a:r>
            <a:r>
              <a:rPr lang="nl-NL" dirty="0"/>
              <a:t> </a:t>
            </a:r>
            <a:r>
              <a:rPr lang="nl-NL" dirty="0" err="1"/>
              <a:t>for</a:t>
            </a:r>
            <a:r>
              <a:rPr lang="nl-NL" dirty="0"/>
              <a:t> </a:t>
            </a:r>
            <a:r>
              <a:rPr lang="nl-NL" dirty="0" err="1"/>
              <a:t>fast</a:t>
            </a:r>
            <a:r>
              <a:rPr lang="nl-NL" dirty="0"/>
              <a:t> </a:t>
            </a:r>
            <a:r>
              <a:rPr lang="nl-NL" dirty="0" err="1"/>
              <a:t>joining</a:t>
            </a:r>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8</a:t>
            </a:fld>
            <a:endParaRPr lang="nl-NL"/>
          </a:p>
        </p:txBody>
      </p:sp>
    </p:spTree>
    <p:extLst>
      <p:ext uri="{BB962C8B-B14F-4D97-AF65-F5344CB8AC3E}">
        <p14:creationId xmlns:p14="http://schemas.microsoft.com/office/powerpoint/2010/main" val="3571166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Detecting skew</a:t>
            </a:r>
            <a:endParaRPr lang="nl-NL" dirty="0"/>
          </a:p>
          <a:p>
            <a:r>
              <a:rPr lang="nl-NL" dirty="0" err="1"/>
              <a:t>Disable</a:t>
            </a:r>
            <a:r>
              <a:rPr lang="nl-NL" baseline="0" dirty="0"/>
              <a:t> AQE</a:t>
            </a:r>
          </a:p>
          <a:p>
            <a:r>
              <a:rPr lang="en-GB" dirty="0"/>
              <a:t>broadcast joins should be disabled as well</a:t>
            </a:r>
          </a:p>
          <a:p>
            <a:r>
              <a:rPr lang="en-GB" dirty="0"/>
              <a:t>Spark UI</a:t>
            </a:r>
          </a:p>
          <a:p>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9</a:t>
            </a:fld>
            <a:endParaRPr lang="nl-NL"/>
          </a:p>
        </p:txBody>
      </p:sp>
    </p:spTree>
    <p:extLst>
      <p:ext uri="{BB962C8B-B14F-4D97-AF65-F5344CB8AC3E}">
        <p14:creationId xmlns:p14="http://schemas.microsoft.com/office/powerpoint/2010/main" val="445879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Adaptive Query Execution is available in Spark 3.0 or newer, and is enabled by default for Spark 3.2.0 and newer versions. AQE uses “statistics to choose the more efficient query execution plan” as described in the documentation linked below. </a:t>
            </a:r>
          </a:p>
          <a:p>
            <a:endParaRPr lang="en-GB" dirty="0"/>
          </a:p>
          <a:p>
            <a:r>
              <a:rPr lang="en-GB" dirty="0"/>
              <a:t>Partition by ID columns, to have all matching ID’s in</a:t>
            </a:r>
            <a:r>
              <a:rPr lang="en-GB" baseline="0" dirty="0"/>
              <a:t> one partition (easier </a:t>
            </a:r>
            <a:r>
              <a:rPr lang="en-GB" baseline="0" dirty="0" err="1"/>
              <a:t>shuffeling</a:t>
            </a:r>
            <a:r>
              <a:rPr lang="en-GB" baseline="0" dirty="0"/>
              <a:t>)</a:t>
            </a:r>
            <a:endParaRPr lang="nl-NL" dirty="0"/>
          </a:p>
        </p:txBody>
      </p:sp>
      <p:sp>
        <p:nvSpPr>
          <p:cNvPr id="4" name="Tijdelijke aanduiding voor dianummer 3"/>
          <p:cNvSpPr>
            <a:spLocks noGrp="1"/>
          </p:cNvSpPr>
          <p:nvPr>
            <p:ph type="sldNum" sz="quarter" idx="5"/>
          </p:nvPr>
        </p:nvSpPr>
        <p:spPr/>
        <p:txBody>
          <a:bodyPr/>
          <a:lstStyle/>
          <a:p>
            <a:fld id="{84713EA4-37DD-4F89-A48A-CBFC8AFE941C}" type="slidenum">
              <a:rPr lang="nl-NL" smtClean="0"/>
              <a:t>10</a:t>
            </a:fld>
            <a:endParaRPr lang="nl-NL"/>
          </a:p>
        </p:txBody>
      </p:sp>
    </p:spTree>
    <p:extLst>
      <p:ext uri="{BB962C8B-B14F-4D97-AF65-F5344CB8AC3E}">
        <p14:creationId xmlns:p14="http://schemas.microsoft.com/office/powerpoint/2010/main" val="3812637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lang="nl-NL" sz="3600" spc="150" baseline="0"/>
            </a:lvl1pPr>
          </a:lstStyle>
          <a:p>
            <a:pPr rtl="0"/>
            <a:r>
              <a:rPr lang="nl-NL"/>
              <a:t>KLIKKEN OM TITELSTIJL VAN MODEL TE BEWERKEN</a:t>
            </a:r>
          </a:p>
        </p:txBody>
      </p:sp>
      <p:sp>
        <p:nvSpPr>
          <p:cNvPr id="3" name="Subtitel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buNone/>
              <a:defRPr lang="nl-NL" sz="1600"/>
            </a:lvl1pPr>
            <a:lvl2pPr marL="457200" indent="0" algn="ctr">
              <a:buNone/>
              <a:defRPr lang="nl-NL" sz="2000"/>
            </a:lvl2pPr>
            <a:lvl3pPr marL="914400" indent="0" algn="ctr">
              <a:buNone/>
              <a:defRPr lang="nl-NL" sz="1800"/>
            </a:lvl3pPr>
            <a:lvl4pPr marL="1371600" indent="0" algn="ctr">
              <a:buNone/>
              <a:defRPr lang="nl-NL" sz="1600"/>
            </a:lvl4pPr>
            <a:lvl5pPr marL="1828800" indent="0" algn="ctr">
              <a:buNone/>
              <a:defRPr lang="nl-NL" sz="1600"/>
            </a:lvl5pPr>
            <a:lvl6pPr marL="2286000" indent="0" algn="ctr">
              <a:buNone/>
              <a:defRPr lang="nl-NL" sz="1600"/>
            </a:lvl6pPr>
            <a:lvl7pPr marL="2743200" indent="0" algn="ctr">
              <a:buNone/>
              <a:defRPr lang="nl-NL" sz="1600"/>
            </a:lvl7pPr>
            <a:lvl8pPr marL="3200400" indent="0" algn="ctr">
              <a:buNone/>
              <a:defRPr lang="nl-NL" sz="1600"/>
            </a:lvl8pPr>
            <a:lvl9pPr marL="3657600" indent="0" algn="ctr">
              <a:buNone/>
              <a:defRPr lang="nl-NL" sz="1600"/>
            </a:lvl9pPr>
          </a:lstStyle>
          <a:p>
            <a:pPr rtl="0"/>
            <a:r>
              <a:rPr lang="nl-NL"/>
              <a:t>Klikken om de ondertitelstijl van het model te bewerken</a:t>
            </a:r>
          </a:p>
        </p:txBody>
      </p:sp>
      <p:pic>
        <p:nvPicPr>
          <p:cNvPr id="8" name="Afbeelding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202451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rt Art">
    <p:bg>
      <p:bgRef idx="1001">
        <a:schemeClr val="bg1"/>
      </p:bgRef>
    </p:bg>
    <p:spTree>
      <p:nvGrpSpPr>
        <p:cNvPr id="1" name=""/>
        <p:cNvGrpSpPr/>
        <p:nvPr/>
      </p:nvGrpSpPr>
      <p:grpSpPr>
        <a:xfrm>
          <a:off x="0" y="0"/>
          <a:ext cx="0" cy="0"/>
          <a:chOff x="0" y="0"/>
          <a:chExt cx="0" cy="0"/>
        </a:xfrm>
      </p:grpSpPr>
      <p:grpSp>
        <p:nvGrpSpPr>
          <p:cNvPr id="6" name="Groe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p:nvGrpSpPr>
        <p:grpSpPr>
          <a:xfrm>
            <a:off x="0" y="0"/>
            <a:ext cx="2590800" cy="1027906"/>
            <a:chOff x="0" y="0"/>
            <a:chExt cx="2590800" cy="1027906"/>
          </a:xfrm>
        </p:grpSpPr>
        <p:cxnSp>
          <p:nvCxnSpPr>
            <p:cNvPr id="10" name="Rechte verbindingslijn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nl-NL" sz="2800" kern="1200" spc="150" baseline="0" dirty="0">
                <a:solidFill>
                  <a:schemeClr val="tx1"/>
                </a:solidFill>
                <a:latin typeface="+mj-lt"/>
                <a:ea typeface="+mj-ea"/>
                <a:cs typeface="+mj-cs"/>
              </a:defRPr>
            </a:lvl1pPr>
          </a:lstStyle>
          <a:p>
            <a:pPr rtl="0"/>
            <a:r>
              <a:rPr lang="nl-NL"/>
              <a:t>KLIK OM DE TITELSTIJL VAN HET MODEL TE BEWERKEN</a:t>
            </a:r>
          </a:p>
        </p:txBody>
      </p:sp>
      <p:sp>
        <p:nvSpPr>
          <p:cNvPr id="7" name="Tijdelijke aanduiding voor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rtlCol="0"/>
          <a:lstStyle>
            <a:defPPr>
              <a:defRPr lang="nl-NL"/>
            </a:defPPr>
          </a:lstStyle>
          <a:p>
            <a:pPr rtl="0"/>
            <a:r>
              <a:rPr lang="nl-NL"/>
              <a:t>Klik op het pictogram om een SmartArt-graphic toe te voegen</a:t>
            </a:r>
            <a:endParaRPr lang="nl-NL" dirty="0"/>
          </a:p>
        </p:txBody>
      </p:sp>
      <p:sp>
        <p:nvSpPr>
          <p:cNvPr id="3" name="Tijdelijke aanduiding voor datum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nl-NL" sz="900"/>
            </a:lvl1pPr>
          </a:lstStyle>
          <a:p>
            <a:fld id="{8B217EFF-1AD3-4F60-A988-6FC91D674D2E}" type="datetimeFigureOut">
              <a:rPr lang="nl-NL" smtClean="0"/>
              <a:t>7-6-2023</a:t>
            </a:fld>
            <a:endParaRPr lang="nl-NL"/>
          </a:p>
        </p:txBody>
      </p:sp>
      <p:sp>
        <p:nvSpPr>
          <p:cNvPr id="4" name="Tijdelijke aanduiding voor voettekst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nl-NL" sz="900"/>
            </a:lvl1pPr>
          </a:lstStyle>
          <a:p>
            <a:endParaRPr lang="nl-NL"/>
          </a:p>
        </p:txBody>
      </p:sp>
      <p:sp>
        <p:nvSpPr>
          <p:cNvPr id="5" name="Tijdelijke aanduiding voor dianumm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spTree>
    <p:extLst>
      <p:ext uri="{BB962C8B-B14F-4D97-AF65-F5344CB8AC3E}">
        <p14:creationId xmlns:p14="http://schemas.microsoft.com/office/powerpoint/2010/main" val="18805605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jdlijn">
    <p:spTree>
      <p:nvGrpSpPr>
        <p:cNvPr id="1" name=""/>
        <p:cNvGrpSpPr/>
        <p:nvPr/>
      </p:nvGrpSpPr>
      <p:grpSpPr>
        <a:xfrm>
          <a:off x="0" y="0"/>
          <a:ext cx="0" cy="0"/>
          <a:chOff x="0" y="0"/>
          <a:chExt cx="0" cy="0"/>
        </a:xfrm>
      </p:grpSpPr>
      <p:sp>
        <p:nvSpPr>
          <p:cNvPr id="12" name="Afbeelding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defPPr>
              <a:defRPr lang="nl-NL"/>
            </a:defPPr>
          </a:lstStyle>
          <a:p>
            <a:pPr rtl="0"/>
            <a:endParaRPr lang="nl-NL" dirty="0"/>
          </a:p>
        </p:txBody>
      </p:sp>
      <p:sp>
        <p:nvSpPr>
          <p:cNvPr id="2" name="Titel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nl-NL" sz="2800" kern="1200" spc="150" baseline="0" dirty="0">
                <a:solidFill>
                  <a:schemeClr val="tx1"/>
                </a:solidFill>
                <a:latin typeface="+mj-lt"/>
                <a:ea typeface="+mj-ea"/>
                <a:cs typeface="+mj-cs"/>
              </a:defRPr>
            </a:lvl1pPr>
          </a:lstStyle>
          <a:p>
            <a:pPr rtl="0"/>
            <a:r>
              <a:rPr lang="nl-NL"/>
              <a:t>KLIK OM DE TITEL TE BEWERKEN</a:t>
            </a:r>
          </a:p>
        </p:txBody>
      </p:sp>
      <p:sp>
        <p:nvSpPr>
          <p:cNvPr id="16" name="Tijdelijke aanduiding voor tekst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rtlCol="0" anchor="ctr">
            <a:normAutofit/>
          </a:bodyPr>
          <a:lstStyle>
            <a:lvl1pPr marL="0" indent="0" algn="r">
              <a:buNone/>
              <a:defRPr lang="nl-NL" sz="2000"/>
            </a:lvl1pPr>
          </a:lstStyle>
          <a:p>
            <a:pPr lvl="0" rtl="0"/>
            <a:r>
              <a:rPr lang="nl-NL"/>
              <a:t>Klikken om de tekststijl van het model te bewerken</a:t>
            </a:r>
          </a:p>
        </p:txBody>
      </p:sp>
      <p:sp>
        <p:nvSpPr>
          <p:cNvPr id="17" name="Tijdelijke aanduiding voor tekst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rtlCol="0" anchor="ctr">
            <a:normAutofit/>
          </a:bodyPr>
          <a:lstStyle>
            <a:lvl1pPr marL="0" indent="0" algn="r">
              <a:buNone/>
              <a:defRPr lang="nl-NL" sz="2000"/>
            </a:lvl1pPr>
          </a:lstStyle>
          <a:p>
            <a:pPr lvl="0" rtl="0"/>
            <a:r>
              <a:rPr lang="nl-NL"/>
              <a:t>Klikken om de tekststijl van het model te bewerken</a:t>
            </a:r>
          </a:p>
        </p:txBody>
      </p:sp>
      <p:sp>
        <p:nvSpPr>
          <p:cNvPr id="18" name="Tijdelijke aanduiding voor tekst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rtlCol="0" anchor="ctr">
            <a:normAutofit/>
          </a:bodyPr>
          <a:lstStyle>
            <a:lvl1pPr marL="0" indent="0" algn="r">
              <a:buNone/>
              <a:defRPr lang="nl-NL" sz="2000"/>
            </a:lvl1pPr>
          </a:lstStyle>
          <a:p>
            <a:pPr lvl="0" rtl="0"/>
            <a:r>
              <a:rPr lang="nl-NL"/>
              <a:t>Klikken om de tekststijl van het model te bewerken</a:t>
            </a:r>
          </a:p>
        </p:txBody>
      </p:sp>
      <p:sp>
        <p:nvSpPr>
          <p:cNvPr id="19" name="Tijdelijke aanduiding voor tekst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rtlCol="0" anchor="ctr">
            <a:normAutofit/>
          </a:bodyPr>
          <a:lstStyle>
            <a:lvl1pPr marL="0" indent="0" algn="r">
              <a:buNone/>
              <a:defRPr lang="nl-NL" sz="2000"/>
            </a:lvl1pPr>
          </a:lstStyle>
          <a:p>
            <a:pPr lvl="0" rtl="0"/>
            <a:r>
              <a:rPr lang="nl-NL"/>
              <a:t>Klikken om de tekststijl van het model te bewerken</a:t>
            </a:r>
          </a:p>
        </p:txBody>
      </p:sp>
      <p:sp>
        <p:nvSpPr>
          <p:cNvPr id="34" name="Tijdelijke aanduiding voor tekst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rtlCol="0" anchor="t">
            <a:normAutofit/>
          </a:bodyPr>
          <a:lstStyle>
            <a:lvl1pPr marL="0" indent="0" algn="l">
              <a:lnSpc>
                <a:spcPct val="100000"/>
              </a:lnSpc>
              <a:buNone/>
              <a:defRPr lang="nl-NL" sz="1400" spc="50" baseline="0"/>
            </a:lvl1pPr>
          </a:lstStyle>
          <a:p>
            <a:pPr lvl="0" rtl="0"/>
            <a:r>
              <a:rPr lang="nl-NL"/>
              <a:t>Klik om de tekststijl van het model te bewerken</a:t>
            </a:r>
          </a:p>
        </p:txBody>
      </p:sp>
      <p:sp>
        <p:nvSpPr>
          <p:cNvPr id="35" name="Tijdelijke aanduiding voor tekst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rtlCol="0" anchor="t">
            <a:normAutofit/>
          </a:bodyPr>
          <a:lstStyle>
            <a:lvl1pPr marL="0" indent="0" algn="l">
              <a:lnSpc>
                <a:spcPct val="100000"/>
              </a:lnSpc>
              <a:buNone/>
              <a:defRPr lang="nl-NL" sz="1400" spc="50" baseline="0"/>
            </a:lvl1pPr>
          </a:lstStyle>
          <a:p>
            <a:pPr lvl="0" rtl="0"/>
            <a:r>
              <a:rPr lang="nl-NL"/>
              <a:t>Klik om de tekststijl van het model te bewerken</a:t>
            </a:r>
          </a:p>
        </p:txBody>
      </p:sp>
      <p:sp>
        <p:nvSpPr>
          <p:cNvPr id="36" name="Tijdelijke aanduiding voor tekst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rtlCol="0" anchor="t">
            <a:normAutofit/>
          </a:bodyPr>
          <a:lstStyle>
            <a:lvl1pPr marL="0" indent="0" algn="l">
              <a:lnSpc>
                <a:spcPct val="100000"/>
              </a:lnSpc>
              <a:buNone/>
              <a:defRPr lang="nl-NL" sz="1400" spc="50" baseline="0"/>
            </a:lvl1pPr>
          </a:lstStyle>
          <a:p>
            <a:pPr lvl="0" rtl="0"/>
            <a:r>
              <a:rPr lang="nl-NL" dirty="0"/>
              <a:t>Klik om de tekststijl van het model te bewerken</a:t>
            </a:r>
          </a:p>
        </p:txBody>
      </p:sp>
      <p:sp>
        <p:nvSpPr>
          <p:cNvPr id="37" name="Tijdelijke aanduiding voor tekst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rtlCol="0" anchor="t">
            <a:normAutofit/>
          </a:bodyPr>
          <a:lstStyle>
            <a:lvl1pPr marL="0" indent="0" algn="l">
              <a:lnSpc>
                <a:spcPct val="100000"/>
              </a:lnSpc>
              <a:buNone/>
              <a:defRPr lang="nl-NL" sz="1400" spc="50" baseline="0"/>
            </a:lvl1pPr>
          </a:lstStyle>
          <a:p>
            <a:pPr lvl="0" rtl="0"/>
            <a:r>
              <a:rPr lang="nl-NL" dirty="0"/>
              <a:t>Klik om de tekststijl van het model te bewerken</a:t>
            </a:r>
          </a:p>
        </p:txBody>
      </p:sp>
      <p:sp>
        <p:nvSpPr>
          <p:cNvPr id="5" name="Tijdelijke aanduiding voor datum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lang="nl-NL" sz="900">
                <a:solidFill>
                  <a:srgbClr val="898989"/>
                </a:solidFill>
              </a:defRPr>
            </a:lvl1pPr>
          </a:lstStyle>
          <a:p>
            <a:fld id="{8B217EFF-1AD3-4F60-A988-6FC91D674D2E}" type="datetimeFigureOut">
              <a:rPr lang="nl-NL" smtClean="0"/>
              <a:t>7-6-2023</a:t>
            </a:fld>
            <a:endParaRPr lang="nl-NL"/>
          </a:p>
        </p:txBody>
      </p:sp>
      <p:sp>
        <p:nvSpPr>
          <p:cNvPr id="6" name="Tijdelijke aanduiding voor voettekst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rtlCol="0"/>
          <a:lstStyle>
            <a:lvl1pPr>
              <a:defRPr lang="nl-NL" sz="900"/>
            </a:lvl1pPr>
          </a:lstStyle>
          <a:p>
            <a:endParaRPr lang="nl-NL"/>
          </a:p>
        </p:txBody>
      </p:sp>
      <p:sp>
        <p:nvSpPr>
          <p:cNvPr id="7" name="Tijdelijke aanduiding voor dianumm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lang="nl-NL" sz="900"/>
            </a:lvl1pPr>
          </a:lstStyle>
          <a:p>
            <a:fld id="{8D06DBBE-C57E-42DF-A4CC-B06F44287739}" type="slidenum">
              <a:rPr lang="nl-NL" smtClean="0"/>
              <a:t>‹nr.›</a:t>
            </a:fld>
            <a:endParaRPr lang="nl-NL"/>
          </a:p>
        </p:txBody>
      </p:sp>
      <p:cxnSp>
        <p:nvCxnSpPr>
          <p:cNvPr id="3" name="Rechte verbindingslijn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Rechte verbindingslijn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Rechte verbindingslijn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Rechte verbindingslijn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641208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ee, inhoud">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nl-NL" sz="2800" kern="1200" spc="150" baseline="0" dirty="0">
                <a:solidFill>
                  <a:schemeClr val="tx1"/>
                </a:solidFill>
                <a:latin typeface="+mj-lt"/>
                <a:ea typeface="+mj-ea"/>
                <a:cs typeface="+mj-cs"/>
              </a:defRPr>
            </a:lvl1pPr>
          </a:lstStyle>
          <a:p>
            <a:pPr rtl="0"/>
            <a:r>
              <a:rPr lang="nl-NL" noProof="0" dirty="0"/>
              <a:t>KLIK OM MASTER TITLE STIJL TE BEWERKEN</a:t>
            </a:r>
          </a:p>
        </p:txBody>
      </p:sp>
      <p:sp>
        <p:nvSpPr>
          <p:cNvPr id="3" name="Tijdelijke aanduiding voor tekst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nl-NL" sz="20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noProof="0" dirty="0"/>
              <a:t>KLIK OM HOOFDTEKST TE BEWERKEN</a:t>
            </a:r>
          </a:p>
        </p:txBody>
      </p:sp>
      <p:sp>
        <p:nvSpPr>
          <p:cNvPr id="4" name="Tijdelijke aanduiding voor inhoud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lang="nl-NL" sz="1400" spc="50" baseline="0"/>
            </a:lvl1pPr>
            <a:lvl2pPr marL="457200" indent="0">
              <a:lnSpc>
                <a:spcPct val="100000"/>
              </a:lnSpc>
              <a:buNone/>
              <a:defRPr lang="nl-NL" sz="1400" spc="50" baseline="0"/>
            </a:lvl2pPr>
            <a:lvl3pPr marL="914400" indent="0">
              <a:lnSpc>
                <a:spcPct val="100000"/>
              </a:lnSpc>
              <a:buNone/>
              <a:defRPr lang="nl-NL" sz="1400" spc="50" baseline="0"/>
            </a:lvl3pPr>
            <a:lvl4pPr marL="1371600" indent="0">
              <a:lnSpc>
                <a:spcPct val="100000"/>
              </a:lnSpc>
              <a:buNone/>
              <a:defRPr lang="nl-NL" sz="1400" spc="50" baseline="0"/>
            </a:lvl4pPr>
            <a:lvl5pPr marL="1828800" indent="0">
              <a:lnSpc>
                <a:spcPct val="100000"/>
              </a:lnSpc>
              <a:buNone/>
              <a:defRPr lang="nl-NL" sz="1400" spc="50" baseline="0"/>
            </a:lvl5pPr>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5" name="Tijdelijke aanduiding voor tekst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nl-NL" sz="20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marL="0" lvl="0" indent="0" algn="l" defTabSz="914400" rtl="0" eaLnBrk="1" latinLnBrk="0" hangingPunct="1">
              <a:lnSpc>
                <a:spcPct val="90000"/>
              </a:lnSpc>
              <a:spcBef>
                <a:spcPts val="1000"/>
              </a:spcBef>
              <a:buFont typeface="Arial" panose="020B0604020202020204" pitchFamily="34" charset="0"/>
              <a:buNone/>
            </a:pPr>
            <a:r>
              <a:rPr lang="nl-NL" noProof="0" dirty="0"/>
              <a:t>KLIK OM HOOFDTEKST TE BEWERKEN</a:t>
            </a:r>
          </a:p>
        </p:txBody>
      </p:sp>
      <p:sp>
        <p:nvSpPr>
          <p:cNvPr id="6" name="Tijdelijke aanduiding voor inhoud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lang="nl-NL" sz="1400" spc="50" baseline="0"/>
            </a:lvl1pPr>
            <a:lvl2pPr marL="457200" indent="0">
              <a:lnSpc>
                <a:spcPct val="100000"/>
              </a:lnSpc>
              <a:buNone/>
              <a:defRPr lang="nl-NL" sz="1400" spc="50" baseline="0"/>
            </a:lvl2pPr>
            <a:lvl3pPr marL="914400" indent="0">
              <a:lnSpc>
                <a:spcPct val="100000"/>
              </a:lnSpc>
              <a:buNone/>
              <a:defRPr lang="nl-NL" sz="1400" spc="50" baseline="0"/>
            </a:lvl3pPr>
            <a:lvl4pPr marL="1371600" indent="0">
              <a:lnSpc>
                <a:spcPct val="100000"/>
              </a:lnSpc>
              <a:buNone/>
              <a:defRPr lang="nl-NL" sz="1400" spc="50" baseline="0"/>
            </a:lvl4pPr>
            <a:lvl5pPr marL="1828800" indent="0">
              <a:lnSpc>
                <a:spcPct val="100000"/>
              </a:lnSpc>
              <a:buNone/>
              <a:defRPr lang="nl-NL" sz="1400" spc="50" baseline="0"/>
            </a:lvl5pPr>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7" name="Tijdelijke aanduiding voor datum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nl-NL" sz="900"/>
            </a:lvl1pPr>
          </a:lstStyle>
          <a:p>
            <a:fld id="{8B217EFF-1AD3-4F60-A988-6FC91D674D2E}" type="datetimeFigureOut">
              <a:rPr lang="nl-NL" smtClean="0"/>
              <a:t>7-6-2023</a:t>
            </a:fld>
            <a:endParaRPr lang="nl-NL"/>
          </a:p>
        </p:txBody>
      </p:sp>
      <p:sp>
        <p:nvSpPr>
          <p:cNvPr id="8" name="Tijdelijke aanduiding voor voettekst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nl-NL" sz="900"/>
            </a:lvl1pPr>
          </a:lstStyle>
          <a:p>
            <a:endParaRPr lang="nl-NL"/>
          </a:p>
        </p:txBody>
      </p:sp>
      <p:sp>
        <p:nvSpPr>
          <p:cNvPr id="9" name="Tijdelijke aanduiding voor dianumm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pic>
        <p:nvPicPr>
          <p:cNvPr id="11" name="Afbeelding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964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rie inhoud">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nl-NL" sz="2800" kern="1200" spc="150" baseline="0" dirty="0">
                <a:solidFill>
                  <a:schemeClr val="tx1"/>
                </a:solidFill>
                <a:latin typeface="+mj-lt"/>
                <a:ea typeface="+mj-ea"/>
                <a:cs typeface="+mj-cs"/>
              </a:defRPr>
            </a:lvl1pPr>
          </a:lstStyle>
          <a:p>
            <a:pPr rtl="0"/>
            <a:r>
              <a:rPr lang="nl-NL"/>
              <a:t>KLIK OM MASTER TITLE STIJL TE BEWERKEN</a:t>
            </a:r>
          </a:p>
        </p:txBody>
      </p:sp>
      <p:sp>
        <p:nvSpPr>
          <p:cNvPr id="3" name="Tijdelijke aanduiding voor tekst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nl-NL" sz="20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HOOFDTEKST TE BEWERKEN</a:t>
            </a:r>
          </a:p>
        </p:txBody>
      </p:sp>
      <p:sp>
        <p:nvSpPr>
          <p:cNvPr id="4" name="Tijdelijke aanduiding voor inhoud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lang="nl-NL" sz="1400" spc="50" baseline="0"/>
            </a:lvl1pPr>
            <a:lvl2pPr marL="457200" indent="0">
              <a:lnSpc>
                <a:spcPct val="100000"/>
              </a:lnSpc>
              <a:buNone/>
              <a:defRPr lang="nl-NL" sz="1400" spc="50" baseline="0"/>
            </a:lvl2pPr>
            <a:lvl3pPr marL="914400" indent="0">
              <a:lnSpc>
                <a:spcPct val="100000"/>
              </a:lnSpc>
              <a:buNone/>
              <a:defRPr lang="nl-NL" sz="1400" spc="50" baseline="0"/>
            </a:lvl3pPr>
            <a:lvl4pPr marL="1371600" indent="0">
              <a:lnSpc>
                <a:spcPct val="100000"/>
              </a:lnSpc>
              <a:buNone/>
              <a:defRPr lang="nl-NL" sz="1400" spc="50" baseline="0"/>
            </a:lvl4pPr>
            <a:lvl5pPr marL="1828800" indent="0">
              <a:lnSpc>
                <a:spcPct val="100000"/>
              </a:lnSpc>
              <a:buNone/>
              <a:defRPr lang="nl-NL" sz="1400" spc="50" baseline="0"/>
            </a:lvl5p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p>
        </p:txBody>
      </p:sp>
      <p:sp>
        <p:nvSpPr>
          <p:cNvPr id="5" name="Tijdelijke aanduiding voor tekst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nl-NL" sz="20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marL="0" lvl="0" indent="0" algn="l" defTabSz="914400" rtl="0" eaLnBrk="1" latinLnBrk="0" hangingPunct="1">
              <a:lnSpc>
                <a:spcPct val="90000"/>
              </a:lnSpc>
              <a:spcBef>
                <a:spcPts val="1000"/>
              </a:spcBef>
              <a:buFont typeface="Arial" panose="020B0604020202020204" pitchFamily="34" charset="0"/>
              <a:buNone/>
            </a:pPr>
            <a:r>
              <a:rPr lang="nl-NL"/>
              <a:t>KLIK OM HOOFDTEKST TE BEWERKEN</a:t>
            </a:r>
          </a:p>
        </p:txBody>
      </p:sp>
      <p:sp>
        <p:nvSpPr>
          <p:cNvPr id="6" name="Tijdelijke aanduiding voor inhoud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lang="nl-NL" sz="1400" spc="50" baseline="0"/>
            </a:lvl1pPr>
            <a:lvl2pPr marL="457200" indent="0">
              <a:lnSpc>
                <a:spcPct val="100000"/>
              </a:lnSpc>
              <a:buNone/>
              <a:defRPr lang="nl-NL" sz="1400" spc="50" baseline="0"/>
            </a:lvl2pPr>
            <a:lvl3pPr marL="914400" indent="0">
              <a:lnSpc>
                <a:spcPct val="100000"/>
              </a:lnSpc>
              <a:buNone/>
              <a:defRPr lang="nl-NL" sz="1400" spc="50" baseline="0"/>
            </a:lvl3pPr>
            <a:lvl4pPr marL="1371600" indent="0">
              <a:lnSpc>
                <a:spcPct val="100000"/>
              </a:lnSpc>
              <a:buNone/>
              <a:defRPr lang="nl-NL" sz="1400" spc="50" baseline="0"/>
            </a:lvl4pPr>
            <a:lvl5pPr marL="1828800" indent="0">
              <a:lnSpc>
                <a:spcPct val="100000"/>
              </a:lnSpc>
              <a:buNone/>
              <a:defRPr lang="nl-NL" sz="1400" spc="50" baseline="0"/>
            </a:lvl5p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p>
        </p:txBody>
      </p:sp>
      <p:sp>
        <p:nvSpPr>
          <p:cNvPr id="21" name="Tijdelijke aanduiding voor tekst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nl-NL" sz="20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HOOFDTEKST TE BEWERKEN</a:t>
            </a:r>
          </a:p>
        </p:txBody>
      </p:sp>
      <p:sp>
        <p:nvSpPr>
          <p:cNvPr id="22" name="Tijdelijke aanduiding voor inhoud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lang="nl-NL" sz="1400" spc="50" baseline="0"/>
            </a:lvl1pPr>
            <a:lvl2pPr marL="457200" indent="0">
              <a:lnSpc>
                <a:spcPct val="100000"/>
              </a:lnSpc>
              <a:buNone/>
              <a:defRPr lang="nl-NL" sz="1400" spc="50" baseline="0"/>
            </a:lvl2pPr>
            <a:lvl3pPr marL="914400" indent="0">
              <a:lnSpc>
                <a:spcPct val="100000"/>
              </a:lnSpc>
              <a:buNone/>
              <a:defRPr lang="nl-NL" sz="1400" spc="50" baseline="0"/>
            </a:lvl3pPr>
            <a:lvl4pPr marL="1371600" indent="0">
              <a:lnSpc>
                <a:spcPct val="100000"/>
              </a:lnSpc>
              <a:buNone/>
              <a:defRPr lang="nl-NL" sz="1400" spc="50" baseline="0"/>
            </a:lvl4pPr>
            <a:lvl5pPr marL="1828800" indent="0">
              <a:lnSpc>
                <a:spcPct val="100000"/>
              </a:lnSpc>
              <a:buNone/>
              <a:defRPr lang="nl-NL" sz="1400" spc="50" baseline="0"/>
            </a:lvl5p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p>
        </p:txBody>
      </p:sp>
      <p:sp>
        <p:nvSpPr>
          <p:cNvPr id="7" name="Tijdelijke aanduiding voor datum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nl-NL" sz="900"/>
            </a:lvl1pPr>
          </a:lstStyle>
          <a:p>
            <a:fld id="{8B217EFF-1AD3-4F60-A988-6FC91D674D2E}" type="datetimeFigureOut">
              <a:rPr lang="nl-NL" smtClean="0"/>
              <a:t>7-6-2023</a:t>
            </a:fld>
            <a:endParaRPr lang="nl-NL"/>
          </a:p>
        </p:txBody>
      </p:sp>
      <p:sp>
        <p:nvSpPr>
          <p:cNvPr id="8" name="Tijdelijke aanduiding voor voettekst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nl-NL" sz="900"/>
            </a:lvl1pPr>
          </a:lstStyle>
          <a:p>
            <a:endParaRPr lang="nl-NL"/>
          </a:p>
        </p:txBody>
      </p:sp>
      <p:sp>
        <p:nvSpPr>
          <p:cNvPr id="9" name="Tijdelijke aanduiding voor dianumm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grpSp>
        <p:nvGrpSpPr>
          <p:cNvPr id="10" name="Groe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p:nvGrpSpPr>
        <p:grpSpPr>
          <a:xfrm>
            <a:off x="0" y="0"/>
            <a:ext cx="2238376" cy="3105150"/>
            <a:chOff x="0" y="0"/>
            <a:chExt cx="2238376" cy="3105150"/>
          </a:xfrm>
        </p:grpSpPr>
        <p:cxnSp>
          <p:nvCxnSpPr>
            <p:cNvPr id="16" name="Rechte verbindingslijn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128643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amenvatt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nl-NL" sz="2800" kern="1200" spc="150" baseline="0" dirty="0">
                <a:solidFill>
                  <a:schemeClr val="tx1"/>
                </a:solidFill>
                <a:latin typeface="+mj-lt"/>
                <a:ea typeface="+mj-ea"/>
                <a:cs typeface="+mj-cs"/>
              </a:defRPr>
            </a:lvl1pPr>
          </a:lstStyle>
          <a:p>
            <a:pPr rtl="0"/>
            <a:r>
              <a:rPr lang="nl-NL"/>
              <a:t>KLIK OM MASTER TITLE STIJL TE BEWERKEN</a:t>
            </a:r>
          </a:p>
        </p:txBody>
      </p:sp>
      <p:sp>
        <p:nvSpPr>
          <p:cNvPr id="3" name="Tijdelijke aanduiding voor tekst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rtlCol="0">
            <a:normAutofit/>
          </a:bodyPr>
          <a:lstStyle>
            <a:lvl1pPr marL="0" indent="0">
              <a:lnSpc>
                <a:spcPct val="100000"/>
              </a:lnSpc>
              <a:buNone/>
              <a:defRPr lang="nl-NL" sz="1400" spc="50" baseline="0">
                <a:solidFill>
                  <a:schemeClr val="tx1"/>
                </a:solidFill>
              </a:defRPr>
            </a:lvl1pPr>
            <a:lvl2pPr marL="457200" indent="0">
              <a:buNone/>
              <a:defRPr lang="nl-NL" sz="2000">
                <a:solidFill>
                  <a:schemeClr val="tx1">
                    <a:tint val="75000"/>
                  </a:schemeClr>
                </a:solidFill>
              </a:defRPr>
            </a:lvl2pPr>
            <a:lvl3pPr marL="914400" indent="0">
              <a:buNone/>
              <a:defRPr lang="nl-NL" sz="1800">
                <a:solidFill>
                  <a:schemeClr val="tx1">
                    <a:tint val="75000"/>
                  </a:schemeClr>
                </a:solidFill>
              </a:defRPr>
            </a:lvl3pPr>
            <a:lvl4pPr marL="1371600" indent="0">
              <a:buNone/>
              <a:defRPr lang="nl-NL" sz="1600">
                <a:solidFill>
                  <a:schemeClr val="tx1">
                    <a:tint val="75000"/>
                  </a:schemeClr>
                </a:solidFill>
              </a:defRPr>
            </a:lvl4pPr>
            <a:lvl5pPr marL="1828800" indent="0">
              <a:buNone/>
              <a:defRPr lang="nl-NL" sz="1600">
                <a:solidFill>
                  <a:schemeClr val="tx1">
                    <a:tint val="75000"/>
                  </a:schemeClr>
                </a:solidFill>
              </a:defRPr>
            </a:lvl5pPr>
            <a:lvl6pPr marL="2286000" indent="0">
              <a:buNone/>
              <a:defRPr lang="nl-NL" sz="1600">
                <a:solidFill>
                  <a:schemeClr val="tx1">
                    <a:tint val="75000"/>
                  </a:schemeClr>
                </a:solidFill>
              </a:defRPr>
            </a:lvl6pPr>
            <a:lvl7pPr marL="2743200" indent="0">
              <a:buNone/>
              <a:defRPr lang="nl-NL" sz="1600">
                <a:solidFill>
                  <a:schemeClr val="tx1">
                    <a:tint val="75000"/>
                  </a:schemeClr>
                </a:solidFill>
              </a:defRPr>
            </a:lvl7pPr>
            <a:lvl8pPr marL="3200400" indent="0">
              <a:buNone/>
              <a:defRPr lang="nl-NL" sz="1600">
                <a:solidFill>
                  <a:schemeClr val="tx1">
                    <a:tint val="75000"/>
                  </a:schemeClr>
                </a:solidFill>
              </a:defRPr>
            </a:lvl8pPr>
            <a:lvl9pPr marL="3657600" indent="0">
              <a:buNone/>
              <a:defRPr lang="nl-NL" sz="1600">
                <a:solidFill>
                  <a:schemeClr val="tx1">
                    <a:tint val="75000"/>
                  </a:schemeClr>
                </a:solidFill>
              </a:defRPr>
            </a:lvl9pPr>
          </a:lstStyle>
          <a:p>
            <a:pPr lvl="0" rtl="0"/>
            <a:r>
              <a:rPr lang="nl-NL"/>
              <a:t>Klikken om de tekststijl van het model te bewerken</a:t>
            </a:r>
          </a:p>
        </p:txBody>
      </p:sp>
      <p:grpSp>
        <p:nvGrpSpPr>
          <p:cNvPr id="4" name="Groep 3">
            <a:extLst>
              <a:ext uri="{FF2B5EF4-FFF2-40B4-BE49-F238E27FC236}">
                <a16:creationId xmlns:a16="http://schemas.microsoft.com/office/drawing/2014/main" id="{D74AA03A-263D-4B5F-B05B-7D6923A9A4D3}"/>
              </a:ext>
            </a:extLst>
          </p:cNvPr>
          <p:cNvGrpSpPr/>
          <p:nvPr/>
        </p:nvGrpSpPr>
        <p:grpSpPr>
          <a:xfrm>
            <a:off x="0" y="0"/>
            <a:ext cx="4762501" cy="5186363"/>
            <a:chOff x="0" y="0"/>
            <a:chExt cx="4762501" cy="5186363"/>
          </a:xfrm>
        </p:grpSpPr>
        <p:cxnSp>
          <p:nvCxnSpPr>
            <p:cNvPr id="23" name="Rechte verbindingslijn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ijdelijke aanduiding voor datum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lang="nl-NL" sz="900"/>
            </a:lvl1pPr>
          </a:lstStyle>
          <a:p>
            <a:fld id="{8B217EFF-1AD3-4F60-A988-6FC91D674D2E}" type="datetimeFigureOut">
              <a:rPr lang="nl-NL" smtClean="0"/>
              <a:t>7-6-2023</a:t>
            </a:fld>
            <a:endParaRPr lang="nl-NL"/>
          </a:p>
        </p:txBody>
      </p:sp>
      <p:sp>
        <p:nvSpPr>
          <p:cNvPr id="22" name="Tijdelijke aanduiding voor voettekst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lang="nl-NL" sz="900"/>
            </a:lvl1pPr>
          </a:lstStyle>
          <a:p>
            <a:endParaRPr lang="nl-NL"/>
          </a:p>
        </p:txBody>
      </p:sp>
      <p:sp>
        <p:nvSpPr>
          <p:cNvPr id="24" name="Tijdelijke aanduiding voor dianumm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lang="nl-NL" sz="900"/>
            </a:lvl1pPr>
          </a:lstStyle>
          <a:p>
            <a:fld id="{8D06DBBE-C57E-42DF-A4CC-B06F44287739}" type="slidenum">
              <a:rPr lang="nl-NL" smtClean="0"/>
              <a:t>‹nr.›</a:t>
            </a:fld>
            <a:endParaRPr lang="nl-NL"/>
          </a:p>
        </p:txBody>
      </p:sp>
    </p:spTree>
    <p:extLst>
      <p:ext uri="{BB962C8B-B14F-4D97-AF65-F5344CB8AC3E}">
        <p14:creationId xmlns:p14="http://schemas.microsoft.com/office/powerpoint/2010/main" val="67335598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Afsluiting">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nl-NL" sz="3600" spc="150" baseline="0">
                <a:solidFill>
                  <a:schemeClr val="bg1"/>
                </a:solidFill>
              </a:defRPr>
            </a:lvl1pPr>
          </a:lstStyle>
          <a:p>
            <a:pPr rtl="0"/>
            <a:r>
              <a:rPr lang="nl-NL"/>
              <a:t>KLIKKEN OM TITELSTIJL VAN MODEL TE BEWERKEN</a:t>
            </a:r>
          </a:p>
        </p:txBody>
      </p:sp>
      <p:sp>
        <p:nvSpPr>
          <p:cNvPr id="3" name="Subtitel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rtlCol="0">
            <a:normAutofit/>
          </a:bodyPr>
          <a:lstStyle>
            <a:lvl1pPr marL="0" indent="0" algn="l">
              <a:lnSpc>
                <a:spcPct val="150000"/>
              </a:lnSpc>
              <a:buNone/>
              <a:defRPr lang="nl-NL" sz="1400" spc="50" baseline="0">
                <a:solidFill>
                  <a:schemeClr val="bg1"/>
                </a:solidFill>
              </a:defRPr>
            </a:lvl1pPr>
            <a:lvl2pPr marL="457200" indent="0" algn="ctr">
              <a:buNone/>
              <a:defRPr lang="nl-NL" sz="2000"/>
            </a:lvl2pPr>
            <a:lvl3pPr marL="914400" indent="0" algn="ctr">
              <a:buNone/>
              <a:defRPr lang="nl-NL" sz="1800"/>
            </a:lvl3pPr>
            <a:lvl4pPr marL="1371600" indent="0" algn="ctr">
              <a:buNone/>
              <a:defRPr lang="nl-NL" sz="1600"/>
            </a:lvl4pPr>
            <a:lvl5pPr marL="1828800" indent="0" algn="ctr">
              <a:buNone/>
              <a:defRPr lang="nl-NL" sz="1600"/>
            </a:lvl5pPr>
            <a:lvl6pPr marL="2286000" indent="0" algn="ctr">
              <a:buNone/>
              <a:defRPr lang="nl-NL" sz="1600"/>
            </a:lvl6pPr>
            <a:lvl7pPr marL="2743200" indent="0" algn="ctr">
              <a:buNone/>
              <a:defRPr lang="nl-NL" sz="1600"/>
            </a:lvl7pPr>
            <a:lvl8pPr marL="3200400" indent="0" algn="ctr">
              <a:buNone/>
              <a:defRPr lang="nl-NL" sz="1600"/>
            </a:lvl8pPr>
            <a:lvl9pPr marL="3657600" indent="0" algn="ctr">
              <a:buNone/>
              <a:defRPr lang="nl-NL" sz="1600"/>
            </a:lvl9pPr>
          </a:lstStyle>
          <a:p>
            <a:pPr rtl="0"/>
            <a:r>
              <a:rPr lang="nl-NL"/>
              <a:t>Klikken om de ondertitelstijl van het model te bewerken</a:t>
            </a:r>
          </a:p>
        </p:txBody>
      </p:sp>
      <p:pic>
        <p:nvPicPr>
          <p:cNvPr id="6" name="Afbeelding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Tijdelijke aanduiding voor datum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lang="nl-NL" sz="900"/>
            </a:lvl1pPr>
          </a:lstStyle>
          <a:p>
            <a:fld id="{8B217EFF-1AD3-4F60-A988-6FC91D674D2E}" type="datetimeFigureOut">
              <a:rPr lang="nl-NL" smtClean="0"/>
              <a:t>7-6-2023</a:t>
            </a:fld>
            <a:endParaRPr lang="nl-NL"/>
          </a:p>
        </p:txBody>
      </p:sp>
      <p:sp>
        <p:nvSpPr>
          <p:cNvPr id="10" name="Tijdelijke aanduiding voor voettekst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lang="nl-NL" sz="900"/>
            </a:lvl1pPr>
          </a:lstStyle>
          <a:p>
            <a:endParaRPr lang="nl-NL"/>
          </a:p>
        </p:txBody>
      </p:sp>
      <p:sp>
        <p:nvSpPr>
          <p:cNvPr id="11" name="Tijdelijke aanduiding voor dianumm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nl-NL" sz="900"/>
            </a:lvl1pPr>
          </a:lstStyle>
          <a:p>
            <a:fld id="{8D06DBBE-C57E-42DF-A4CC-B06F44287739}" type="slidenum">
              <a:rPr lang="nl-NL" smtClean="0"/>
              <a:t>‹nr.›</a:t>
            </a:fld>
            <a:endParaRPr lang="nl-NL"/>
          </a:p>
        </p:txBody>
      </p:sp>
    </p:spTree>
    <p:extLst>
      <p:ext uri="{BB962C8B-B14F-4D97-AF65-F5344CB8AC3E}">
        <p14:creationId xmlns:p14="http://schemas.microsoft.com/office/powerpoint/2010/main" val="3291114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el wi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userDrawn="1"/>
        </p:nvSpPr>
        <p:spPr>
          <a:xfrm>
            <a:off x="0" y="-399601"/>
            <a:ext cx="720000" cy="360000"/>
          </a:xfrm>
          <a:prstGeom prst="rect">
            <a:avLst/>
          </a:prstGeom>
        </p:spPr>
        <p:txBody>
          <a:bodyPr wrap="none" lIns="0" tIns="0" rIns="0" bIns="0">
            <a:noAutofit/>
          </a:bodyPr>
          <a:lstStyle/>
          <a:p>
            <a:r>
              <a:rPr lang="nl-NL" dirty="0"/>
              <a:t>Alleen titel (licht)</a:t>
            </a:r>
          </a:p>
        </p:txBody>
      </p:sp>
      <p:grpSp>
        <p:nvGrpSpPr>
          <p:cNvPr id="154" name="TEKSTINSTRUCTIES">
            <a:extLst>
              <a:ext uri="{FF2B5EF4-FFF2-40B4-BE49-F238E27FC236}">
                <a16:creationId xmlns:a16="http://schemas.microsoft.com/office/drawing/2014/main" id="{8217F155-8767-4EE5-A0A0-357520A21D51}"/>
              </a:ext>
            </a:extLst>
          </p:cNvPr>
          <p:cNvGrpSpPr/>
          <p:nvPr userDrawn="1"/>
        </p:nvGrpSpPr>
        <p:grpSpPr>
          <a:xfrm>
            <a:off x="-4297881" y="-718670"/>
            <a:ext cx="4140000" cy="7198669"/>
            <a:chOff x="-4297881" y="-718670"/>
            <a:chExt cx="4140000" cy="7198669"/>
          </a:xfrm>
        </p:grpSpPr>
        <p:sp>
          <p:nvSpPr>
            <p:cNvPr id="155" name="Rechthoek: afgeronde hoeken 154">
              <a:extLst>
                <a:ext uri="{FF2B5EF4-FFF2-40B4-BE49-F238E27FC236}">
                  <a16:creationId xmlns:a16="http://schemas.microsoft.com/office/drawing/2014/main" id="{606F83FD-A4FD-4A3A-8F4E-599A5C38831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dirty="0">
                  <a:ln>
                    <a:noFill/>
                  </a:ln>
                  <a:solidFill>
                    <a:schemeClr val="bg1"/>
                  </a:solidFill>
                  <a:effectLst/>
                  <a:uLnTx/>
                  <a:uFillTx/>
                  <a:latin typeface="+mj-lt"/>
                  <a:cs typeface="Segoe UI Light" panose="020B0502040204020203" pitchFamily="34" charset="0"/>
                </a:rPr>
                <a:t>tekst-levels/niveaus?</a:t>
              </a:r>
            </a:p>
          </p:txBody>
        </p:sp>
        <p:sp>
          <p:nvSpPr>
            <p:cNvPr id="156" name="Rechthoek: afgeronde hoeken 155">
              <a:extLst>
                <a:ext uri="{FF2B5EF4-FFF2-40B4-BE49-F238E27FC236}">
                  <a16:creationId xmlns:a16="http://schemas.microsoft.com/office/drawing/2014/main" id="{F6B2343D-0DF1-4030-B578-2608C5EAD957}"/>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endParaRPr>
            </a:p>
          </p:txBody>
        </p:sp>
        <p:cxnSp>
          <p:nvCxnSpPr>
            <p:cNvPr id="157" name="Rechte verbindingslijn 156">
              <a:extLst>
                <a:ext uri="{FF2B5EF4-FFF2-40B4-BE49-F238E27FC236}">
                  <a16:creationId xmlns:a16="http://schemas.microsoft.com/office/drawing/2014/main" id="{E9754A99-82D5-4F5E-A856-9EA990E7EB13}"/>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8" name="Groep 157">
              <a:extLst>
                <a:ext uri="{FF2B5EF4-FFF2-40B4-BE49-F238E27FC236}">
                  <a16:creationId xmlns:a16="http://schemas.microsoft.com/office/drawing/2014/main" id="{057EF0CE-D182-45D2-A349-F6989E46B33C}"/>
                </a:ext>
              </a:extLst>
            </p:cNvPr>
            <p:cNvGrpSpPr/>
            <p:nvPr userDrawn="1"/>
          </p:nvGrpSpPr>
          <p:grpSpPr>
            <a:xfrm>
              <a:off x="-3905190" y="127747"/>
              <a:ext cx="3354618" cy="786653"/>
              <a:chOff x="-3419346" y="368233"/>
              <a:chExt cx="3170491" cy="743862"/>
            </a:xfrm>
          </p:grpSpPr>
          <p:sp>
            <p:nvSpPr>
              <p:cNvPr id="179" name="Rechthoek 178">
                <a:extLst>
                  <a:ext uri="{FF2B5EF4-FFF2-40B4-BE49-F238E27FC236}">
                    <a16:creationId xmlns:a16="http://schemas.microsoft.com/office/drawing/2014/main" id="{499A0E5F-4FC7-4AD5-B905-4C7B8DFD5F5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dirty="0">
                    <a:solidFill>
                      <a:srgbClr val="C00000"/>
                    </a:solidFill>
                    <a:latin typeface="Arial" panose="020B0604020202020204" pitchFamily="34" charset="0"/>
                    <a:cs typeface="Arial" panose="020B0604020202020204" pitchFamily="34" charset="0"/>
                  </a:rPr>
                  <a:t>Start</a:t>
                </a:r>
              </a:p>
            </p:txBody>
          </p:sp>
          <p:cxnSp>
            <p:nvCxnSpPr>
              <p:cNvPr id="180" name="Rechte verbindingslijn 179">
                <a:extLst>
                  <a:ext uri="{FF2B5EF4-FFF2-40B4-BE49-F238E27FC236}">
                    <a16:creationId xmlns:a16="http://schemas.microsoft.com/office/drawing/2014/main" id="{8038A684-8FDE-47AF-95C4-4B525D1E7A8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Rechte verbindingslijn 180">
                <a:extLst>
                  <a:ext uri="{FF2B5EF4-FFF2-40B4-BE49-F238E27FC236}">
                    <a16:creationId xmlns:a16="http://schemas.microsoft.com/office/drawing/2014/main" id="{4A04E8C9-2D72-4FC8-9B25-41544249F6FC}"/>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Rechthoek 181">
                <a:extLst>
                  <a:ext uri="{FF2B5EF4-FFF2-40B4-BE49-F238E27FC236}">
                    <a16:creationId xmlns:a16="http://schemas.microsoft.com/office/drawing/2014/main" id="{16DA9AD2-EEDC-4A49-942F-ABB77C8EC64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83" name="Groep 182">
                <a:extLst>
                  <a:ext uri="{FF2B5EF4-FFF2-40B4-BE49-F238E27FC236}">
                    <a16:creationId xmlns:a16="http://schemas.microsoft.com/office/drawing/2014/main" id="{55EC3F3E-4E5B-4FA5-B02A-F1F6F274C241}"/>
                  </a:ext>
                </a:extLst>
              </p:cNvPr>
              <p:cNvGrpSpPr/>
              <p:nvPr userDrawn="1"/>
            </p:nvGrpSpPr>
            <p:grpSpPr>
              <a:xfrm>
                <a:off x="-3002834" y="720303"/>
                <a:ext cx="182598" cy="143759"/>
                <a:chOff x="-3310843" y="700986"/>
                <a:chExt cx="182598" cy="143759"/>
              </a:xfrm>
            </p:grpSpPr>
            <p:grpSp>
              <p:nvGrpSpPr>
                <p:cNvPr id="222" name="Groep 221">
                  <a:extLst>
                    <a:ext uri="{FF2B5EF4-FFF2-40B4-BE49-F238E27FC236}">
                      <a16:creationId xmlns:a16="http://schemas.microsoft.com/office/drawing/2014/main" id="{5F91C162-71C8-4E25-9646-28F819189E9C}"/>
                    </a:ext>
                  </a:extLst>
                </p:cNvPr>
                <p:cNvGrpSpPr/>
                <p:nvPr userDrawn="1"/>
              </p:nvGrpSpPr>
              <p:grpSpPr>
                <a:xfrm>
                  <a:off x="-3310843" y="700986"/>
                  <a:ext cx="182598" cy="143759"/>
                  <a:chOff x="-3310843" y="700986"/>
                  <a:chExt cx="182598" cy="143759"/>
                </a:xfrm>
              </p:grpSpPr>
              <p:cxnSp>
                <p:nvCxnSpPr>
                  <p:cNvPr id="226" name="Rechte verbindingslijn 225">
                    <a:extLst>
                      <a:ext uri="{FF2B5EF4-FFF2-40B4-BE49-F238E27FC236}">
                        <a16:creationId xmlns:a16="http://schemas.microsoft.com/office/drawing/2014/main" id="{E5915FED-9E8C-4D0D-B101-2129725536EF}"/>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27" name="Rechte verbindingslijn 226">
                    <a:extLst>
                      <a:ext uri="{FF2B5EF4-FFF2-40B4-BE49-F238E27FC236}">
                        <a16:creationId xmlns:a16="http://schemas.microsoft.com/office/drawing/2014/main" id="{AF8B3252-9D03-443E-B13A-7DBCCD7381C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28" name="Rechte verbindingslijn 227">
                    <a:extLst>
                      <a:ext uri="{FF2B5EF4-FFF2-40B4-BE49-F238E27FC236}">
                        <a16:creationId xmlns:a16="http://schemas.microsoft.com/office/drawing/2014/main" id="{408FFA87-EE72-49C4-AF0B-7C0EC81410E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29" name="Rechte verbindingslijn 228">
                    <a:extLst>
                      <a:ext uri="{FF2B5EF4-FFF2-40B4-BE49-F238E27FC236}">
                        <a16:creationId xmlns:a16="http://schemas.microsoft.com/office/drawing/2014/main" id="{1C80FA11-9871-45E0-82F0-11EE28B6467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8F46C98-7D25-47FB-B0B9-D64D262EF7C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3" name="Groep 222">
                  <a:extLst>
                    <a:ext uri="{FF2B5EF4-FFF2-40B4-BE49-F238E27FC236}">
                      <a16:creationId xmlns:a16="http://schemas.microsoft.com/office/drawing/2014/main" id="{B1072356-62CC-4ECF-9727-10055FE6D53B}"/>
                    </a:ext>
                  </a:extLst>
                </p:cNvPr>
                <p:cNvGrpSpPr/>
                <p:nvPr userDrawn="1"/>
              </p:nvGrpSpPr>
              <p:grpSpPr>
                <a:xfrm flipH="1">
                  <a:off x="-3310774" y="735854"/>
                  <a:ext cx="88801" cy="72568"/>
                  <a:chOff x="-2091059" y="1395403"/>
                  <a:chExt cx="157316" cy="128558"/>
                </a:xfrm>
              </p:grpSpPr>
              <p:sp>
                <p:nvSpPr>
                  <p:cNvPr id="224" name="Rechthoek 223">
                    <a:extLst>
                      <a:ext uri="{FF2B5EF4-FFF2-40B4-BE49-F238E27FC236}">
                        <a16:creationId xmlns:a16="http://schemas.microsoft.com/office/drawing/2014/main" id="{ED71BDB4-8257-41E0-A7C9-57A82B0F5F3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5" name="Pijl: punthaak 224">
                    <a:extLst>
                      <a:ext uri="{FF2B5EF4-FFF2-40B4-BE49-F238E27FC236}">
                        <a16:creationId xmlns:a16="http://schemas.microsoft.com/office/drawing/2014/main" id="{DF7168BC-58A0-477C-9D89-A985C9C7E95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84" name="Groep 183">
                <a:extLst>
                  <a:ext uri="{FF2B5EF4-FFF2-40B4-BE49-F238E27FC236}">
                    <a16:creationId xmlns:a16="http://schemas.microsoft.com/office/drawing/2014/main" id="{20194EB5-6431-4E8D-A58D-020AB892C6CA}"/>
                  </a:ext>
                </a:extLst>
              </p:cNvPr>
              <p:cNvGrpSpPr/>
              <p:nvPr userDrawn="1"/>
            </p:nvGrpSpPr>
            <p:grpSpPr>
              <a:xfrm>
                <a:off x="-3326107" y="720303"/>
                <a:ext cx="182598" cy="143759"/>
                <a:chOff x="-3634116" y="700986"/>
                <a:chExt cx="182598" cy="143759"/>
              </a:xfrm>
            </p:grpSpPr>
            <p:grpSp>
              <p:nvGrpSpPr>
                <p:cNvPr id="213" name="Groep 212">
                  <a:extLst>
                    <a:ext uri="{FF2B5EF4-FFF2-40B4-BE49-F238E27FC236}">
                      <a16:creationId xmlns:a16="http://schemas.microsoft.com/office/drawing/2014/main" id="{AA1F47F0-F12A-4D93-B0A0-8DE32DB7E133}"/>
                    </a:ext>
                  </a:extLst>
                </p:cNvPr>
                <p:cNvGrpSpPr/>
                <p:nvPr userDrawn="1"/>
              </p:nvGrpSpPr>
              <p:grpSpPr>
                <a:xfrm>
                  <a:off x="-3634116" y="700986"/>
                  <a:ext cx="182598" cy="143759"/>
                  <a:chOff x="-3634116" y="700986"/>
                  <a:chExt cx="182598" cy="143759"/>
                </a:xfrm>
              </p:grpSpPr>
              <p:cxnSp>
                <p:nvCxnSpPr>
                  <p:cNvPr id="217" name="Rechte verbindingslijn 216">
                    <a:extLst>
                      <a:ext uri="{FF2B5EF4-FFF2-40B4-BE49-F238E27FC236}">
                        <a16:creationId xmlns:a16="http://schemas.microsoft.com/office/drawing/2014/main" id="{BC179B58-06B2-4D68-BC2D-A1C1A541D90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778D5AC0-A32E-49A0-94AD-6D952DECDFF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19" name="Rechte verbindingslijn 218">
                    <a:extLst>
                      <a:ext uri="{FF2B5EF4-FFF2-40B4-BE49-F238E27FC236}">
                        <a16:creationId xmlns:a16="http://schemas.microsoft.com/office/drawing/2014/main" id="{7D8956D1-FD91-4A3A-A815-4F9DC19EDB6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0" name="Rechte verbindingslijn 219">
                    <a:extLst>
                      <a:ext uri="{FF2B5EF4-FFF2-40B4-BE49-F238E27FC236}">
                        <a16:creationId xmlns:a16="http://schemas.microsoft.com/office/drawing/2014/main" id="{18EBCA6A-5511-4132-86E9-5E7ED885465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5D5282FC-2063-4431-97C8-A997F2D784F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4" name="Groep 213">
                  <a:extLst>
                    <a:ext uri="{FF2B5EF4-FFF2-40B4-BE49-F238E27FC236}">
                      <a16:creationId xmlns:a16="http://schemas.microsoft.com/office/drawing/2014/main" id="{D2EFD3D0-2F1E-4FE7-81B4-10809A69233F}"/>
                    </a:ext>
                  </a:extLst>
                </p:cNvPr>
                <p:cNvGrpSpPr/>
                <p:nvPr userDrawn="1"/>
              </p:nvGrpSpPr>
              <p:grpSpPr>
                <a:xfrm>
                  <a:off x="-3634047" y="735854"/>
                  <a:ext cx="88801" cy="72568"/>
                  <a:chOff x="-2091059" y="1395403"/>
                  <a:chExt cx="157316" cy="128558"/>
                </a:xfrm>
              </p:grpSpPr>
              <p:sp>
                <p:nvSpPr>
                  <p:cNvPr id="215" name="Rechthoek 214">
                    <a:extLst>
                      <a:ext uri="{FF2B5EF4-FFF2-40B4-BE49-F238E27FC236}">
                        <a16:creationId xmlns:a16="http://schemas.microsoft.com/office/drawing/2014/main" id="{B6BC6817-83B1-4087-B7F1-18A83ABE903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6" name="Pijl: punthaak 215">
                    <a:extLst>
                      <a:ext uri="{FF2B5EF4-FFF2-40B4-BE49-F238E27FC236}">
                        <a16:creationId xmlns:a16="http://schemas.microsoft.com/office/drawing/2014/main" id="{49E7854F-AD92-4BB1-9F1E-8AD35C6F50F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85" name="Rechte verbindingslijn 184">
                <a:extLst>
                  <a:ext uri="{FF2B5EF4-FFF2-40B4-BE49-F238E27FC236}">
                    <a16:creationId xmlns:a16="http://schemas.microsoft.com/office/drawing/2014/main" id="{A8409377-32E1-465F-B660-41072920982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6" name="Rechte verbindingslijn 185">
                <a:extLst>
                  <a:ext uri="{FF2B5EF4-FFF2-40B4-BE49-F238E27FC236}">
                    <a16:creationId xmlns:a16="http://schemas.microsoft.com/office/drawing/2014/main" id="{61FC7A9F-CD83-4654-ADE6-0D1B0791B6E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7" name="Groep 186">
                <a:extLst>
                  <a:ext uri="{FF2B5EF4-FFF2-40B4-BE49-F238E27FC236}">
                    <a16:creationId xmlns:a16="http://schemas.microsoft.com/office/drawing/2014/main" id="{C070A3DC-A58C-4F3E-8E25-4D9B402ABE71}"/>
                  </a:ext>
                </a:extLst>
              </p:cNvPr>
              <p:cNvGrpSpPr/>
              <p:nvPr userDrawn="1"/>
            </p:nvGrpSpPr>
            <p:grpSpPr>
              <a:xfrm>
                <a:off x="-2425037" y="370226"/>
                <a:ext cx="357690" cy="330595"/>
                <a:chOff x="-2721817" y="347336"/>
                <a:chExt cx="432805" cy="400021"/>
              </a:xfrm>
            </p:grpSpPr>
            <p:sp>
              <p:nvSpPr>
                <p:cNvPr id="202" name="Rechthoek 201">
                  <a:extLst>
                    <a:ext uri="{FF2B5EF4-FFF2-40B4-BE49-F238E27FC236}">
                      <a16:creationId xmlns:a16="http://schemas.microsoft.com/office/drawing/2014/main" id="{416D672B-364F-4B35-AC73-7CA8E123F78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03" name="Groep 202">
                  <a:extLst>
                    <a:ext uri="{FF2B5EF4-FFF2-40B4-BE49-F238E27FC236}">
                      <a16:creationId xmlns:a16="http://schemas.microsoft.com/office/drawing/2014/main" id="{F7380225-682F-4532-8D4C-9282BB4E637E}"/>
                    </a:ext>
                  </a:extLst>
                </p:cNvPr>
                <p:cNvGrpSpPr/>
                <p:nvPr userDrawn="1"/>
              </p:nvGrpSpPr>
              <p:grpSpPr>
                <a:xfrm>
                  <a:off x="-2652453" y="431583"/>
                  <a:ext cx="294076" cy="231526"/>
                  <a:chOff x="-3634116" y="700986"/>
                  <a:chExt cx="182598" cy="143759"/>
                </a:xfrm>
              </p:grpSpPr>
              <p:grpSp>
                <p:nvGrpSpPr>
                  <p:cNvPr id="204" name="Groep 203">
                    <a:extLst>
                      <a:ext uri="{FF2B5EF4-FFF2-40B4-BE49-F238E27FC236}">
                        <a16:creationId xmlns:a16="http://schemas.microsoft.com/office/drawing/2014/main" id="{7159F24D-7111-4745-BEBD-10E4FFB46D1B}"/>
                      </a:ext>
                    </a:extLst>
                  </p:cNvPr>
                  <p:cNvGrpSpPr/>
                  <p:nvPr userDrawn="1"/>
                </p:nvGrpSpPr>
                <p:grpSpPr>
                  <a:xfrm>
                    <a:off x="-3634116" y="700986"/>
                    <a:ext cx="182598" cy="143759"/>
                    <a:chOff x="-3634116" y="700986"/>
                    <a:chExt cx="182598" cy="143759"/>
                  </a:xfrm>
                </p:grpSpPr>
                <p:cxnSp>
                  <p:nvCxnSpPr>
                    <p:cNvPr id="208" name="Rechte verbindingslijn 207">
                      <a:extLst>
                        <a:ext uri="{FF2B5EF4-FFF2-40B4-BE49-F238E27FC236}">
                          <a16:creationId xmlns:a16="http://schemas.microsoft.com/office/drawing/2014/main" id="{C8DCF8B8-5E7D-4AAD-82EE-EE5AFA312B3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085B834B-9F91-4D09-8E3F-FBF4AE937C6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60F7B275-C376-4315-9429-376BEDACDC9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72BFB187-516D-4FC7-9DA2-C13ADBA351E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2" name="Rechte verbindingslijn 211">
                      <a:extLst>
                        <a:ext uri="{FF2B5EF4-FFF2-40B4-BE49-F238E27FC236}">
                          <a16:creationId xmlns:a16="http://schemas.microsoft.com/office/drawing/2014/main" id="{3510798A-3D50-4D94-B118-2A27CA7F4E5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1F7D2940-28B7-4B73-B261-41A0C2BFBB01}"/>
                      </a:ext>
                    </a:extLst>
                  </p:cNvPr>
                  <p:cNvGrpSpPr/>
                  <p:nvPr userDrawn="1"/>
                </p:nvGrpSpPr>
                <p:grpSpPr>
                  <a:xfrm>
                    <a:off x="-3634047" y="735854"/>
                    <a:ext cx="88801" cy="72568"/>
                    <a:chOff x="-2091059" y="1395403"/>
                    <a:chExt cx="157316" cy="128558"/>
                  </a:xfrm>
                </p:grpSpPr>
                <p:sp>
                  <p:nvSpPr>
                    <p:cNvPr id="206" name="Rechthoek 205">
                      <a:extLst>
                        <a:ext uri="{FF2B5EF4-FFF2-40B4-BE49-F238E27FC236}">
                          <a16:creationId xmlns:a16="http://schemas.microsoft.com/office/drawing/2014/main" id="{2DBD820C-CA65-465D-8E93-11EF8598408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7" name="Pijl: punthaak 206">
                      <a:extLst>
                        <a:ext uri="{FF2B5EF4-FFF2-40B4-BE49-F238E27FC236}">
                          <a16:creationId xmlns:a16="http://schemas.microsoft.com/office/drawing/2014/main" id="{20C9219E-58DF-4314-B988-60979C13EE4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88" name="Groep 187">
                <a:extLst>
                  <a:ext uri="{FF2B5EF4-FFF2-40B4-BE49-F238E27FC236}">
                    <a16:creationId xmlns:a16="http://schemas.microsoft.com/office/drawing/2014/main" id="{E67395BC-744E-42DE-9817-59633B3CB267}"/>
                  </a:ext>
                </a:extLst>
              </p:cNvPr>
              <p:cNvGrpSpPr/>
              <p:nvPr userDrawn="1"/>
            </p:nvGrpSpPr>
            <p:grpSpPr>
              <a:xfrm>
                <a:off x="-2425037" y="781500"/>
                <a:ext cx="357690" cy="330595"/>
                <a:chOff x="-2721817" y="782525"/>
                <a:chExt cx="432805" cy="400021"/>
              </a:xfrm>
            </p:grpSpPr>
            <p:sp>
              <p:nvSpPr>
                <p:cNvPr id="191" name="Rechthoek 190">
                  <a:extLst>
                    <a:ext uri="{FF2B5EF4-FFF2-40B4-BE49-F238E27FC236}">
                      <a16:creationId xmlns:a16="http://schemas.microsoft.com/office/drawing/2014/main" id="{621B604D-2821-4894-964B-C8170852A953}"/>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92" name="Groep 191">
                  <a:extLst>
                    <a:ext uri="{FF2B5EF4-FFF2-40B4-BE49-F238E27FC236}">
                      <a16:creationId xmlns:a16="http://schemas.microsoft.com/office/drawing/2014/main" id="{B8AAB4B2-16AB-45A3-8E30-F4003ECE166D}"/>
                    </a:ext>
                  </a:extLst>
                </p:cNvPr>
                <p:cNvGrpSpPr/>
                <p:nvPr userDrawn="1"/>
              </p:nvGrpSpPr>
              <p:grpSpPr>
                <a:xfrm>
                  <a:off x="-2652453" y="866772"/>
                  <a:ext cx="294076" cy="231526"/>
                  <a:chOff x="-3310843" y="700986"/>
                  <a:chExt cx="182598" cy="143759"/>
                </a:xfrm>
              </p:grpSpPr>
              <p:grpSp>
                <p:nvGrpSpPr>
                  <p:cNvPr id="193" name="Groep 192">
                    <a:extLst>
                      <a:ext uri="{FF2B5EF4-FFF2-40B4-BE49-F238E27FC236}">
                        <a16:creationId xmlns:a16="http://schemas.microsoft.com/office/drawing/2014/main" id="{E40A26D6-9E24-4E18-B50B-3A5F8603464F}"/>
                      </a:ext>
                    </a:extLst>
                  </p:cNvPr>
                  <p:cNvGrpSpPr/>
                  <p:nvPr userDrawn="1"/>
                </p:nvGrpSpPr>
                <p:grpSpPr>
                  <a:xfrm>
                    <a:off x="-3310843" y="700986"/>
                    <a:ext cx="182598" cy="143759"/>
                    <a:chOff x="-3310843" y="700986"/>
                    <a:chExt cx="182598" cy="143759"/>
                  </a:xfrm>
                </p:grpSpPr>
                <p:cxnSp>
                  <p:nvCxnSpPr>
                    <p:cNvPr id="197" name="Rechte verbindingslijn 196">
                      <a:extLst>
                        <a:ext uri="{FF2B5EF4-FFF2-40B4-BE49-F238E27FC236}">
                          <a16:creationId xmlns:a16="http://schemas.microsoft.com/office/drawing/2014/main" id="{3E9F0462-1F75-4787-9172-9AF6D54147A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2A66C0AD-251A-41AA-BB0F-0DDC6817DE0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663DBF1C-AF25-493E-9DCC-8CDA91A78B2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58CEE8A0-E0AF-4313-906B-4823F58D6E2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1" name="Rechte verbindingslijn 200">
                      <a:extLst>
                        <a:ext uri="{FF2B5EF4-FFF2-40B4-BE49-F238E27FC236}">
                          <a16:creationId xmlns:a16="http://schemas.microsoft.com/office/drawing/2014/main" id="{5184C7B5-0643-408E-8A59-FD1062680F2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4" name="Groep 193">
                    <a:extLst>
                      <a:ext uri="{FF2B5EF4-FFF2-40B4-BE49-F238E27FC236}">
                        <a16:creationId xmlns:a16="http://schemas.microsoft.com/office/drawing/2014/main" id="{DCB1A1A6-091A-4169-8835-C1D3B868DAD5}"/>
                      </a:ext>
                    </a:extLst>
                  </p:cNvPr>
                  <p:cNvGrpSpPr/>
                  <p:nvPr userDrawn="1"/>
                </p:nvGrpSpPr>
                <p:grpSpPr>
                  <a:xfrm flipH="1">
                    <a:off x="-3310774" y="735854"/>
                    <a:ext cx="88801" cy="72568"/>
                    <a:chOff x="-2091059" y="1395403"/>
                    <a:chExt cx="157316" cy="128558"/>
                  </a:xfrm>
                </p:grpSpPr>
                <p:sp>
                  <p:nvSpPr>
                    <p:cNvPr id="195" name="Rechthoek 194">
                      <a:extLst>
                        <a:ext uri="{FF2B5EF4-FFF2-40B4-BE49-F238E27FC236}">
                          <a16:creationId xmlns:a16="http://schemas.microsoft.com/office/drawing/2014/main" id="{EAA4D4AB-8D01-4856-9110-CB98A113AA9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6" name="Pijl: punthaak 195">
                      <a:extLst>
                        <a:ext uri="{FF2B5EF4-FFF2-40B4-BE49-F238E27FC236}">
                          <a16:creationId xmlns:a16="http://schemas.microsoft.com/office/drawing/2014/main" id="{87ECA9B2-10D0-4445-90AD-C44CCD5287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189" name="Rechthoek 188">
                <a:extLst>
                  <a:ext uri="{FF2B5EF4-FFF2-40B4-BE49-F238E27FC236}">
                    <a16:creationId xmlns:a16="http://schemas.microsoft.com/office/drawing/2014/main" id="{BE9B1067-E7EF-46A0-AB9F-4815EB2FBFA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omhoog</a:t>
                </a:r>
              </a:p>
            </p:txBody>
          </p:sp>
          <p:sp>
            <p:nvSpPr>
              <p:cNvPr id="190" name="Rechthoek 189">
                <a:extLst>
                  <a:ext uri="{FF2B5EF4-FFF2-40B4-BE49-F238E27FC236}">
                    <a16:creationId xmlns:a16="http://schemas.microsoft.com/office/drawing/2014/main" id="{3E9B90D5-1DAA-4FA5-9669-F84759BA3EE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Tekstniveau omlaag</a:t>
                </a:r>
              </a:p>
            </p:txBody>
          </p:sp>
        </p:grpSp>
        <p:cxnSp>
          <p:nvCxnSpPr>
            <p:cNvPr id="159" name="Rechte verbindingslijn 158">
              <a:extLst>
                <a:ext uri="{FF2B5EF4-FFF2-40B4-BE49-F238E27FC236}">
                  <a16:creationId xmlns:a16="http://schemas.microsoft.com/office/drawing/2014/main" id="{E03EBB6F-0989-4499-BCEF-3737303DAA0A}"/>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D0CF1BF4-5B9C-45E0-B40C-57A031EF805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Subtitel met streep</a:t>
              </a:r>
            </a:p>
          </p:txBody>
        </p:sp>
        <p:sp>
          <p:nvSpPr>
            <p:cNvPr id="161" name="Rechthoek 160">
              <a:extLst>
                <a:ext uri="{FF2B5EF4-FFF2-40B4-BE49-F238E27FC236}">
                  <a16:creationId xmlns:a16="http://schemas.microsoft.com/office/drawing/2014/main" id="{F87B404D-2426-4CB1-9075-086C0DDF2FE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dirty="0">
                  <a:ln>
                    <a:noFill/>
                  </a:ln>
                  <a:solidFill>
                    <a:srgbClr val="000000"/>
                  </a:solidFill>
                  <a:effectLst/>
                  <a:uLnTx/>
                  <a:uFillTx/>
                  <a:latin typeface="+mn-lt"/>
                  <a:cs typeface="Segoe UI Light" panose="020B0502040204020203" pitchFamily="34" charset="0"/>
                </a:rPr>
                <a:t>Kies uit:</a:t>
              </a:r>
            </a:p>
          </p:txBody>
        </p:sp>
        <p:sp>
          <p:nvSpPr>
            <p:cNvPr id="162" name="Ovaal 161">
              <a:extLst>
                <a:ext uri="{FF2B5EF4-FFF2-40B4-BE49-F238E27FC236}">
                  <a16:creationId xmlns:a16="http://schemas.microsoft.com/office/drawing/2014/main" id="{C10DFECC-EFA2-4E70-8FE7-E6D9FDE60DF0}"/>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1</a:t>
              </a:r>
            </a:p>
          </p:txBody>
        </p:sp>
        <p:sp>
          <p:nvSpPr>
            <p:cNvPr id="163" name="Ovaal 162">
              <a:extLst>
                <a:ext uri="{FF2B5EF4-FFF2-40B4-BE49-F238E27FC236}">
                  <a16:creationId xmlns:a16="http://schemas.microsoft.com/office/drawing/2014/main" id="{7EE72E20-A5D1-497C-AAEF-F0AE9C00A83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2</a:t>
              </a:r>
            </a:p>
          </p:txBody>
        </p:sp>
        <p:sp>
          <p:nvSpPr>
            <p:cNvPr id="164" name="Ovaal 163">
              <a:extLst>
                <a:ext uri="{FF2B5EF4-FFF2-40B4-BE49-F238E27FC236}">
                  <a16:creationId xmlns:a16="http://schemas.microsoft.com/office/drawing/2014/main" id="{59A71C85-1750-4FCB-8D00-62061D51FFC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3</a:t>
              </a:r>
            </a:p>
          </p:txBody>
        </p:sp>
        <p:sp>
          <p:nvSpPr>
            <p:cNvPr id="165" name="Ovaal 164">
              <a:extLst>
                <a:ext uri="{FF2B5EF4-FFF2-40B4-BE49-F238E27FC236}">
                  <a16:creationId xmlns:a16="http://schemas.microsoft.com/office/drawing/2014/main" id="{20EF6D4B-62FF-4C5C-A3BC-83C8650E203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4</a:t>
              </a:r>
            </a:p>
          </p:txBody>
        </p:sp>
        <p:sp>
          <p:nvSpPr>
            <p:cNvPr id="166" name="Ovaal 165">
              <a:extLst>
                <a:ext uri="{FF2B5EF4-FFF2-40B4-BE49-F238E27FC236}">
                  <a16:creationId xmlns:a16="http://schemas.microsoft.com/office/drawing/2014/main" id="{7D943493-DA3C-48AF-A6E6-D05383CBB9A7}"/>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5</a:t>
              </a:r>
            </a:p>
          </p:txBody>
        </p:sp>
        <p:sp>
          <p:nvSpPr>
            <p:cNvPr id="167" name="Ovaal 166">
              <a:extLst>
                <a:ext uri="{FF2B5EF4-FFF2-40B4-BE49-F238E27FC236}">
                  <a16:creationId xmlns:a16="http://schemas.microsoft.com/office/drawing/2014/main" id="{33C1FF01-DBA9-402C-829F-B94C9C5E2A0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6</a:t>
              </a:r>
            </a:p>
          </p:txBody>
        </p:sp>
        <p:sp>
          <p:nvSpPr>
            <p:cNvPr id="168" name="Ovaal 167">
              <a:extLst>
                <a:ext uri="{FF2B5EF4-FFF2-40B4-BE49-F238E27FC236}">
                  <a16:creationId xmlns:a16="http://schemas.microsoft.com/office/drawing/2014/main" id="{92055F02-8ADC-4567-9E53-9CD26E95B8F3}"/>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7</a:t>
              </a:r>
            </a:p>
          </p:txBody>
        </p:sp>
        <p:sp>
          <p:nvSpPr>
            <p:cNvPr id="169" name="Ovaal 168">
              <a:extLst>
                <a:ext uri="{FF2B5EF4-FFF2-40B4-BE49-F238E27FC236}">
                  <a16:creationId xmlns:a16="http://schemas.microsoft.com/office/drawing/2014/main" id="{9F7D95AC-0C59-4595-92CF-2DFB44C8A3D3}"/>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8</a:t>
              </a:r>
            </a:p>
          </p:txBody>
        </p:sp>
        <p:sp>
          <p:nvSpPr>
            <p:cNvPr id="170" name="Ovaal 169">
              <a:extLst>
                <a:ext uri="{FF2B5EF4-FFF2-40B4-BE49-F238E27FC236}">
                  <a16:creationId xmlns:a16="http://schemas.microsoft.com/office/drawing/2014/main" id="{648E5C85-688C-4364-9231-5C1A85E2C5CE}"/>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bg1"/>
                  </a:solidFill>
                  <a:effectLst/>
                  <a:uLnTx/>
                  <a:uFillTx/>
                  <a:latin typeface="+mn-lt"/>
                  <a:cs typeface="Segoe UI Light" panose="020B0502040204020203" pitchFamily="34" charset="0"/>
                </a:rPr>
                <a:t>9</a:t>
              </a:r>
            </a:p>
          </p:txBody>
        </p:sp>
        <p:sp>
          <p:nvSpPr>
            <p:cNvPr id="171" name="Rechthoek 170">
              <a:extLst>
                <a:ext uri="{FF2B5EF4-FFF2-40B4-BE49-F238E27FC236}">
                  <a16:creationId xmlns:a16="http://schemas.microsoft.com/office/drawing/2014/main" id="{48A411F4-8A7D-44A2-8E9B-76FDA4126F1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Bullets</a:t>
              </a:r>
            </a:p>
          </p:txBody>
        </p:sp>
        <p:sp>
          <p:nvSpPr>
            <p:cNvPr id="172" name="Rechthoek 171">
              <a:extLst>
                <a:ext uri="{FF2B5EF4-FFF2-40B4-BE49-F238E27FC236}">
                  <a16:creationId xmlns:a16="http://schemas.microsoft.com/office/drawing/2014/main" id="{3E03CF35-C0AE-4085-A7C6-A5AA29F4CF7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dirty="0">
                  <a:ln>
                    <a:noFill/>
                  </a:ln>
                  <a:solidFill>
                    <a:srgbClr val="000000">
                      <a:lumMod val="95000"/>
                      <a:lumOff val="5000"/>
                    </a:srgbClr>
                  </a:solidFill>
                  <a:effectLst/>
                  <a:uLnTx/>
                  <a:uFillTx/>
                  <a:latin typeface="+mn-lt"/>
                  <a:ea typeface="+mn-ea"/>
                  <a:cs typeface="+mn-cs"/>
                </a:rPr>
                <a:t>Sub-bullets</a:t>
              </a:r>
            </a:p>
          </p:txBody>
        </p:sp>
        <p:sp>
          <p:nvSpPr>
            <p:cNvPr id="173" name="Rechthoek 172">
              <a:extLst>
                <a:ext uri="{FF2B5EF4-FFF2-40B4-BE49-F238E27FC236}">
                  <a16:creationId xmlns:a16="http://schemas.microsoft.com/office/drawing/2014/main" id="{92C17141-BFFF-4672-9C4B-E7B7D3641BF5}"/>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dirty="0">
                  <a:ln w="12700">
                    <a:noFill/>
                    <a:miter lim="800000"/>
                  </a:ln>
                  <a:solidFill>
                    <a:srgbClr val="000000">
                      <a:lumMod val="95000"/>
                      <a:lumOff val="5000"/>
                    </a:srgbClr>
                  </a:solidFill>
                  <a:effectLst/>
                  <a:uLnTx/>
                  <a:uFillTx/>
                  <a:latin typeface="+mn-lt"/>
                  <a:ea typeface="+mn-ea"/>
                  <a:cs typeface="+mn-cs"/>
                </a:rPr>
                <a:t>Leestekst</a:t>
              </a:r>
            </a:p>
          </p:txBody>
        </p:sp>
        <p:sp>
          <p:nvSpPr>
            <p:cNvPr id="174" name="Rechthoek 173">
              <a:extLst>
                <a:ext uri="{FF2B5EF4-FFF2-40B4-BE49-F238E27FC236}">
                  <a16:creationId xmlns:a16="http://schemas.microsoft.com/office/drawing/2014/main" id="{F1FF919D-A93B-45AA-AD63-669B07F5582B}"/>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dirty="0">
                  <a:ln w="9525">
                    <a:solidFill>
                      <a:srgbClr val="003F79"/>
                    </a:solidFill>
                    <a:miter lim="800000"/>
                  </a:ln>
                  <a:solidFill>
                    <a:srgbClr val="003F79"/>
                  </a:solidFill>
                  <a:effectLst/>
                  <a:uLnTx/>
                  <a:uFillTx/>
                  <a:latin typeface="+mn-lt"/>
                  <a:ea typeface="+mn-ea"/>
                  <a:cs typeface="+mn-cs"/>
                </a:rPr>
                <a:t>Hoofdtitel 01</a:t>
              </a:r>
            </a:p>
          </p:txBody>
        </p:sp>
        <p:sp>
          <p:nvSpPr>
            <p:cNvPr id="175" name="Rechthoek 174">
              <a:extLst>
                <a:ext uri="{FF2B5EF4-FFF2-40B4-BE49-F238E27FC236}">
                  <a16:creationId xmlns:a16="http://schemas.microsoft.com/office/drawing/2014/main" id="{E99C822B-4F41-46FD-A981-52EE73C65CCF}"/>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dirty="0">
                  <a:ln w="9525">
                    <a:solidFill>
                      <a:srgbClr val="007EA9"/>
                    </a:solidFill>
                    <a:miter lim="800000"/>
                  </a:ln>
                  <a:solidFill>
                    <a:srgbClr val="007EA9"/>
                  </a:solidFill>
                  <a:effectLst/>
                  <a:uLnTx/>
                  <a:uFillTx/>
                  <a:latin typeface="+mn-lt"/>
                  <a:ea typeface="+mn-ea"/>
                  <a:cs typeface="+mn-cs"/>
                </a:rPr>
                <a:t>Hoofdtitel 02</a:t>
              </a:r>
            </a:p>
          </p:txBody>
        </p:sp>
        <p:sp>
          <p:nvSpPr>
            <p:cNvPr id="176" name="Rechthoek 175">
              <a:extLst>
                <a:ext uri="{FF2B5EF4-FFF2-40B4-BE49-F238E27FC236}">
                  <a16:creationId xmlns:a16="http://schemas.microsoft.com/office/drawing/2014/main" id="{10FAE333-CBD5-4AFB-8342-5F9A741A87E6}"/>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Numerieke bullets</a:t>
              </a:r>
            </a:p>
          </p:txBody>
        </p:sp>
        <p:sp>
          <p:nvSpPr>
            <p:cNvPr id="177" name="Rechthoek 176">
              <a:extLst>
                <a:ext uri="{FF2B5EF4-FFF2-40B4-BE49-F238E27FC236}">
                  <a16:creationId xmlns:a16="http://schemas.microsoft.com/office/drawing/2014/main" id="{887739C1-A3ED-4759-BB75-8B9E0179CDD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Bullets</a:t>
              </a:r>
            </a:p>
          </p:txBody>
        </p:sp>
        <p:sp>
          <p:nvSpPr>
            <p:cNvPr id="178" name="Rechthoek 177">
              <a:extLst>
                <a:ext uri="{FF2B5EF4-FFF2-40B4-BE49-F238E27FC236}">
                  <a16:creationId xmlns:a16="http://schemas.microsoft.com/office/drawing/2014/main" id="{47B707AF-6725-4AF3-A37A-928F40AC080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dirty="0">
                  <a:ln>
                    <a:noFill/>
                  </a:ln>
                  <a:solidFill>
                    <a:srgbClr val="000000"/>
                  </a:solidFill>
                  <a:effectLst/>
                  <a:uLnTx/>
                  <a:uFillTx/>
                  <a:latin typeface="+mn-lt"/>
                  <a:ea typeface="+mn-ea"/>
                  <a:cs typeface="+mn-cs"/>
                </a:rPr>
                <a:t># Sub-bullets</a:t>
              </a:r>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endParaRPr lang="nl-NL" dirty="0"/>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Klik hier om tekst in te voegen</a:t>
            </a:r>
          </a:p>
          <a:p>
            <a:pPr lvl="1"/>
            <a:r>
              <a:rPr lang="nl-NL" dirty="0"/>
              <a:t>Bullets</a:t>
            </a:r>
          </a:p>
          <a:p>
            <a:pPr lvl="2"/>
            <a:r>
              <a:rPr lang="nl-NL" dirty="0"/>
              <a:t>Sub-bullets</a:t>
            </a:r>
          </a:p>
          <a:p>
            <a:pPr lvl="3"/>
            <a:r>
              <a:rPr lang="nl-NL" dirty="0"/>
              <a:t>Subtitel 01</a:t>
            </a:r>
          </a:p>
          <a:p>
            <a:pPr lvl="4"/>
            <a:r>
              <a:rPr lang="nl-NL" dirty="0"/>
              <a:t>Subtitel 02</a:t>
            </a:r>
          </a:p>
          <a:p>
            <a:pPr lvl="5"/>
            <a:r>
              <a:rPr lang="nl-NL" dirty="0"/>
              <a:t>Leestekst</a:t>
            </a:r>
          </a:p>
          <a:p>
            <a:pPr lvl="6"/>
            <a:r>
              <a:rPr lang="nl-NL" dirty="0"/>
              <a:t>Zeven</a:t>
            </a:r>
          </a:p>
          <a:p>
            <a:pPr lvl="7"/>
            <a:r>
              <a:rPr lang="nl-NL" dirty="0"/>
              <a:t>Acht</a:t>
            </a:r>
          </a:p>
          <a:p>
            <a:pPr lvl="8"/>
            <a:r>
              <a:rPr lang="nl-NL" dirty="0"/>
              <a:t>Negen</a:t>
            </a:r>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dirty="0"/>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dirty="0"/>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4">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dirty="0"/>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dirty="0"/>
              <a:t>Onderbalk</a:t>
            </a:r>
          </a:p>
        </p:txBody>
      </p:sp>
      <p:sp>
        <p:nvSpPr>
          <p:cNvPr id="10" name="Tijdelijke aanduiding voor tekst 9">
            <a:extLst>
              <a:ext uri="{FF2B5EF4-FFF2-40B4-BE49-F238E27FC236}">
                <a16:creationId xmlns:a16="http://schemas.microsoft.com/office/drawing/2014/main" id="{F6CBA2B5-D30D-4FF8-8343-6778F7E8C763}"/>
              </a:ext>
            </a:extLst>
          </p:cNvPr>
          <p:cNvSpPr>
            <a:spLocks noGrp="1"/>
          </p:cNvSpPr>
          <p:nvPr>
            <p:ph type="body" sz="quarter" idx="27" hasCustomPrompt="1"/>
          </p:nvPr>
        </p:nvSpPr>
        <p:spPr>
          <a:xfrm>
            <a:off x="6977053" y="6450555"/>
            <a:ext cx="4338937" cy="178670"/>
          </a:xfrm>
        </p:spPr>
        <p:txBody>
          <a:bodyPr anchor="ctr" anchorCtr="0"/>
          <a:lstStyle>
            <a:lvl1pPr>
              <a:defRPr lang="en-GB" sz="700" dirty="0">
                <a:solidFill>
                  <a:srgbClr val="00B0F0"/>
                </a:solidFill>
              </a:defRPr>
            </a:lvl1pPr>
            <a:lvl2pPr>
              <a:defRPr sz="800">
                <a:solidFill>
                  <a:srgbClr val="007EA9"/>
                </a:solidFill>
              </a:defRPr>
            </a:lvl2pPr>
            <a:lvl3pPr marL="0" indent="0">
              <a:buFontTx/>
              <a:buNone/>
              <a:defRPr sz="800">
                <a:solidFill>
                  <a:srgbClr val="007EA9"/>
                </a:solidFill>
                <a:latin typeface="Arial" panose="020B0604020202020204" pitchFamily="34" charset="0"/>
                <a:cs typeface="Arial" panose="020B0604020202020204" pitchFamily="34" charset="0"/>
              </a:defRPr>
            </a:lvl3pPr>
            <a:lvl4pPr>
              <a:defRPr sz="800">
                <a:solidFill>
                  <a:srgbClr val="007EA9"/>
                </a:solidFill>
              </a:defRPr>
            </a:lvl4pPr>
            <a:lvl5pPr>
              <a:defRPr sz="800">
                <a:solidFill>
                  <a:srgbClr val="007EA9"/>
                </a:solidFill>
              </a:defRPr>
            </a:lvl5pPr>
          </a:lstStyle>
          <a:p>
            <a:pPr lvl="2"/>
            <a:r>
              <a:rPr lang="nl-NL" dirty="0"/>
              <a:t>[Vul hier uw voetnoot in]</a:t>
            </a:r>
            <a:endParaRPr lang="en-GB" dirty="0"/>
          </a:p>
        </p:txBody>
      </p:sp>
      <p:sp>
        <p:nvSpPr>
          <p:cNvPr id="5" name="Tijdelijke aanduiding voor datum 4">
            <a:extLst>
              <a:ext uri="{FF2B5EF4-FFF2-40B4-BE49-F238E27FC236}">
                <a16:creationId xmlns:a16="http://schemas.microsoft.com/office/drawing/2014/main" id="{0FFDBC11-6A23-47FC-B223-AE65978767ED}"/>
              </a:ext>
            </a:extLst>
          </p:cNvPr>
          <p:cNvSpPr>
            <a:spLocks noGrp="1"/>
          </p:cNvSpPr>
          <p:nvPr>
            <p:ph type="dt" sz="half" idx="28"/>
          </p:nvPr>
        </p:nvSpPr>
        <p:spPr/>
        <p:txBody>
          <a:bodyPr/>
          <a:lstStyle/>
          <a:p>
            <a:fld id="{8774CF9B-452A-49AA-9906-FB65FDDA8DF2}" type="datetime10">
              <a:rPr lang="nl-NL" smtClean="0"/>
              <a:t>19:19</a:t>
            </a:fld>
            <a:endParaRPr lang="nl-NL" dirty="0"/>
          </a:p>
        </p:txBody>
      </p:sp>
      <p:sp>
        <p:nvSpPr>
          <p:cNvPr id="12" name="Tijdelijke aanduiding voor dianummer 11">
            <a:extLst>
              <a:ext uri="{FF2B5EF4-FFF2-40B4-BE49-F238E27FC236}">
                <a16:creationId xmlns:a16="http://schemas.microsoft.com/office/drawing/2014/main" id="{53880774-097D-4EDC-8236-FA87159422EF}"/>
              </a:ext>
            </a:extLst>
          </p:cNvPr>
          <p:cNvSpPr>
            <a:spLocks noGrp="1"/>
          </p:cNvSpPr>
          <p:nvPr>
            <p:ph type="sldNum" sz="quarter" idx="30"/>
          </p:nvPr>
        </p:nvSpPr>
        <p:spPr/>
        <p:txBody>
          <a:bodyPr/>
          <a:lstStyle/>
          <a:p>
            <a:fld id="{FF61E002-7038-4534-AD3C-ADB6FBF99A22}" type="slidenum">
              <a:rPr lang="nl-NL" smtClean="0"/>
              <a:pPr/>
              <a:t>‹nr.›</a:t>
            </a:fld>
            <a:endParaRPr lang="nl-NL" dirty="0"/>
          </a:p>
        </p:txBody>
      </p:sp>
    </p:spTree>
    <p:extLst>
      <p:ext uri="{BB962C8B-B14F-4D97-AF65-F5344CB8AC3E}">
        <p14:creationId xmlns:p14="http://schemas.microsoft.com/office/powerpoint/2010/main" val="334949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el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nl-NL" sz="2800" spc="150" baseline="0">
                <a:solidFill>
                  <a:schemeClr val="bg1"/>
                </a:solidFill>
              </a:defRPr>
            </a:lvl1pPr>
          </a:lstStyle>
          <a:p>
            <a:pPr rtl="0"/>
            <a:r>
              <a:rPr lang="nl-NL"/>
              <a:t>KLIKKEN OM TITELSTIJL VAN MODEL TE BEWERKEN</a:t>
            </a:r>
          </a:p>
        </p:txBody>
      </p:sp>
      <p:sp>
        <p:nvSpPr>
          <p:cNvPr id="3" name="Tijdelijke aanduiding voor inhoud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rtlCol="0">
            <a:normAutofit/>
          </a:bodyPr>
          <a:lstStyle>
            <a:lvl1pPr marL="0" indent="0">
              <a:lnSpc>
                <a:spcPct val="150000"/>
              </a:lnSpc>
              <a:buNone/>
              <a:defRPr lang="nl-NL" sz="1400">
                <a:solidFill>
                  <a:schemeClr val="bg1"/>
                </a:solidFill>
              </a:defRPr>
            </a:lvl1pPr>
            <a:lvl2pPr marL="457200" indent="0">
              <a:lnSpc>
                <a:spcPct val="150000"/>
              </a:lnSpc>
              <a:buNone/>
              <a:defRPr lang="nl-NL" sz="1400">
                <a:solidFill>
                  <a:schemeClr val="bg1"/>
                </a:solidFill>
              </a:defRPr>
            </a:lvl2pPr>
            <a:lvl3pPr marL="914400" indent="0">
              <a:lnSpc>
                <a:spcPct val="150000"/>
              </a:lnSpc>
              <a:buNone/>
              <a:defRPr lang="nl-NL" sz="1400">
                <a:solidFill>
                  <a:schemeClr val="bg1"/>
                </a:solidFill>
              </a:defRPr>
            </a:lvl3pPr>
            <a:lvl4pPr marL="1371600" indent="0">
              <a:lnSpc>
                <a:spcPct val="150000"/>
              </a:lnSpc>
              <a:buNone/>
              <a:defRPr lang="nl-NL" sz="1400">
                <a:solidFill>
                  <a:schemeClr val="bg1"/>
                </a:solidFill>
              </a:defRPr>
            </a:lvl4pPr>
            <a:lvl5pPr marL="1828800" indent="0">
              <a:lnSpc>
                <a:spcPct val="150000"/>
              </a:lnSpc>
              <a:buNone/>
              <a:defRPr lang="nl-NL" sz="1400">
                <a:solidFill>
                  <a:schemeClr val="bg1"/>
                </a:solidFill>
              </a:defRPr>
            </a:lvl5p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p>
        </p:txBody>
      </p:sp>
      <p:sp>
        <p:nvSpPr>
          <p:cNvPr id="4" name="Tijdelijke aanduiding voor datum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lang="nl-NL" sz="900"/>
            </a:lvl1pPr>
          </a:lstStyle>
          <a:p>
            <a:fld id="{8B217EFF-1AD3-4F60-A988-6FC91D674D2E}" type="datetimeFigureOut">
              <a:rPr lang="nl-NL" smtClean="0"/>
              <a:t>7-6-2023</a:t>
            </a:fld>
            <a:endParaRPr lang="nl-NL"/>
          </a:p>
        </p:txBody>
      </p:sp>
      <p:sp>
        <p:nvSpPr>
          <p:cNvPr id="5" name="Tijdelijke aanduiding voor voettekst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lang="nl-NL" sz="900"/>
            </a:lvl1pPr>
          </a:lstStyle>
          <a:p>
            <a:endParaRPr lang="nl-NL"/>
          </a:p>
        </p:txBody>
      </p:sp>
      <p:sp>
        <p:nvSpPr>
          <p:cNvPr id="6" name="Tijdelijke aanduiding voor dianumm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lang="nl-NL" sz="900"/>
            </a:lvl1pPr>
          </a:lstStyle>
          <a:p>
            <a:fld id="{8D06DBBE-C57E-42DF-A4CC-B06F44287739}" type="slidenum">
              <a:rPr lang="nl-NL" smtClean="0"/>
              <a:t>‹nr.›</a:t>
            </a:fld>
            <a:endParaRPr lang="nl-NL"/>
          </a:p>
        </p:txBody>
      </p:sp>
    </p:spTree>
    <p:extLst>
      <p:ext uri="{BB962C8B-B14F-4D97-AF65-F5344CB8AC3E}">
        <p14:creationId xmlns:p14="http://schemas.microsoft.com/office/powerpoint/2010/main" val="195917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nl-NL" sz="2800" kern="1200" spc="150" baseline="0" dirty="0">
                <a:solidFill>
                  <a:schemeClr val="tx1"/>
                </a:solidFill>
                <a:latin typeface="+mj-lt"/>
                <a:ea typeface="+mj-ea"/>
                <a:cs typeface="+mj-cs"/>
              </a:defRPr>
            </a:lvl1pPr>
          </a:lstStyle>
          <a:p>
            <a:pPr rtl="0"/>
            <a:r>
              <a:rPr lang="nl-NL"/>
              <a:t>KLIK OM MASTER TITLE STIJL TE BEWERKEN</a:t>
            </a:r>
          </a:p>
        </p:txBody>
      </p:sp>
      <p:sp>
        <p:nvSpPr>
          <p:cNvPr id="3" name="Tijdelijke aanduiding voor tekst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lang="nl-NL" sz="1400" spc="50" baseline="0">
                <a:solidFill>
                  <a:schemeClr val="tx1"/>
                </a:solidFill>
              </a:defRPr>
            </a:lvl1pPr>
            <a:lvl2pPr marL="457200" indent="0">
              <a:buNone/>
              <a:defRPr lang="nl-NL" sz="2000">
                <a:solidFill>
                  <a:schemeClr val="tx1">
                    <a:tint val="75000"/>
                  </a:schemeClr>
                </a:solidFill>
              </a:defRPr>
            </a:lvl2pPr>
            <a:lvl3pPr marL="914400" indent="0">
              <a:buNone/>
              <a:defRPr lang="nl-NL" sz="1800">
                <a:solidFill>
                  <a:schemeClr val="tx1">
                    <a:tint val="75000"/>
                  </a:schemeClr>
                </a:solidFill>
              </a:defRPr>
            </a:lvl3pPr>
            <a:lvl4pPr marL="1371600" indent="0">
              <a:buNone/>
              <a:defRPr lang="nl-NL" sz="1600">
                <a:solidFill>
                  <a:schemeClr val="tx1">
                    <a:tint val="75000"/>
                  </a:schemeClr>
                </a:solidFill>
              </a:defRPr>
            </a:lvl4pPr>
            <a:lvl5pPr marL="1828800" indent="0">
              <a:buNone/>
              <a:defRPr lang="nl-NL" sz="1600">
                <a:solidFill>
                  <a:schemeClr val="tx1">
                    <a:tint val="75000"/>
                  </a:schemeClr>
                </a:solidFill>
              </a:defRPr>
            </a:lvl5pPr>
            <a:lvl6pPr marL="2286000" indent="0">
              <a:buNone/>
              <a:defRPr lang="nl-NL" sz="1600">
                <a:solidFill>
                  <a:schemeClr val="tx1">
                    <a:tint val="75000"/>
                  </a:schemeClr>
                </a:solidFill>
              </a:defRPr>
            </a:lvl6pPr>
            <a:lvl7pPr marL="2743200" indent="0">
              <a:buNone/>
              <a:defRPr lang="nl-NL" sz="1600">
                <a:solidFill>
                  <a:schemeClr val="tx1">
                    <a:tint val="75000"/>
                  </a:schemeClr>
                </a:solidFill>
              </a:defRPr>
            </a:lvl7pPr>
            <a:lvl8pPr marL="3200400" indent="0">
              <a:buNone/>
              <a:defRPr lang="nl-NL" sz="1600">
                <a:solidFill>
                  <a:schemeClr val="tx1">
                    <a:tint val="75000"/>
                  </a:schemeClr>
                </a:solidFill>
              </a:defRPr>
            </a:lvl8pPr>
            <a:lvl9pPr marL="3657600" indent="0">
              <a:buNone/>
              <a:defRPr lang="nl-NL" sz="1600">
                <a:solidFill>
                  <a:schemeClr val="tx1">
                    <a:tint val="75000"/>
                  </a:schemeClr>
                </a:solidFill>
              </a:defRPr>
            </a:lvl9pPr>
          </a:lstStyle>
          <a:p>
            <a:pPr lvl="0" rtl="0"/>
            <a:r>
              <a:rPr lang="nl-NL"/>
              <a:t>Klikken om de tekststijl van het model te bewerken</a:t>
            </a:r>
          </a:p>
        </p:txBody>
      </p:sp>
      <p:sp>
        <p:nvSpPr>
          <p:cNvPr id="4" name="Tijdelijke aanduiding voor datum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rtlCol="0"/>
          <a:lstStyle>
            <a:lvl1pPr>
              <a:defRPr lang="nl-NL" sz="900"/>
            </a:lvl1pPr>
          </a:lstStyle>
          <a:p>
            <a:fld id="{8B217EFF-1AD3-4F60-A988-6FC91D674D2E}" type="datetimeFigureOut">
              <a:rPr lang="nl-NL" smtClean="0"/>
              <a:t>7-6-2023</a:t>
            </a:fld>
            <a:endParaRPr lang="nl-NL"/>
          </a:p>
        </p:txBody>
      </p:sp>
      <p:sp>
        <p:nvSpPr>
          <p:cNvPr id="5" name="Tijdelijke aanduiding voor voettekst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rtlCol="0"/>
          <a:lstStyle>
            <a:lvl1pPr>
              <a:defRPr lang="nl-NL" sz="900"/>
            </a:lvl1pPr>
          </a:lstStyle>
          <a:p>
            <a:endParaRPr lang="nl-NL"/>
          </a:p>
        </p:txBody>
      </p:sp>
      <p:sp>
        <p:nvSpPr>
          <p:cNvPr id="6" name="Tijdelijke aanduiding voor dianumm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grpSp>
        <p:nvGrpSpPr>
          <p:cNvPr id="7" name="Groep 6">
            <a:extLst>
              <a:ext uri="{FF2B5EF4-FFF2-40B4-BE49-F238E27FC236}">
                <a16:creationId xmlns:a16="http://schemas.microsoft.com/office/drawing/2014/main" id="{D7A1CF8B-3479-49A3-A30E-2F2ECE962075}"/>
              </a:ext>
            </a:extLst>
          </p:cNvPr>
          <p:cNvGrpSpPr/>
          <p:nvPr/>
        </p:nvGrpSpPr>
        <p:grpSpPr>
          <a:xfrm>
            <a:off x="6953250" y="-25401"/>
            <a:ext cx="5238750" cy="6902451"/>
            <a:chOff x="6953250" y="-25401"/>
            <a:chExt cx="5238750" cy="6902451"/>
          </a:xfrm>
        </p:grpSpPr>
        <p:cxnSp>
          <p:nvCxnSpPr>
            <p:cNvPr id="14" name="Rechte verbindingslijn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Rechte verbindingslijn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151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e-ein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rtlCol="0" anchor="b">
            <a:noAutofit/>
          </a:bodyPr>
          <a:lstStyle>
            <a:lvl1pPr algn="l">
              <a:defRPr lang="nl-NL" sz="3600" spc="150" baseline="0">
                <a:solidFill>
                  <a:schemeClr val="bg1"/>
                </a:solidFill>
              </a:defRPr>
            </a:lvl1pPr>
          </a:lstStyle>
          <a:p>
            <a:pPr rtl="0"/>
            <a:r>
              <a:rPr lang="nl-NL"/>
              <a:t>KLIKKEN OM TITELSTIJL VAN MODEL TE BEWERKEN</a:t>
            </a:r>
          </a:p>
        </p:txBody>
      </p:sp>
      <p:sp>
        <p:nvSpPr>
          <p:cNvPr id="3" name="Subtitel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rtlCol="0">
            <a:normAutofit/>
          </a:bodyPr>
          <a:lstStyle>
            <a:lvl1pPr marL="0" indent="0" algn="l">
              <a:buNone/>
              <a:defRPr lang="nl-NL" sz="1600">
                <a:solidFill>
                  <a:schemeClr val="bg1"/>
                </a:solidFill>
              </a:defRPr>
            </a:lvl1pPr>
            <a:lvl2pPr marL="457200" indent="0" algn="ctr">
              <a:buNone/>
              <a:defRPr lang="nl-NL" sz="2000"/>
            </a:lvl2pPr>
            <a:lvl3pPr marL="914400" indent="0" algn="ctr">
              <a:buNone/>
              <a:defRPr lang="nl-NL" sz="1800"/>
            </a:lvl3pPr>
            <a:lvl4pPr marL="1371600" indent="0" algn="ctr">
              <a:buNone/>
              <a:defRPr lang="nl-NL" sz="1600"/>
            </a:lvl4pPr>
            <a:lvl5pPr marL="1828800" indent="0" algn="ctr">
              <a:buNone/>
              <a:defRPr lang="nl-NL" sz="1600"/>
            </a:lvl5pPr>
            <a:lvl6pPr marL="2286000" indent="0" algn="ctr">
              <a:buNone/>
              <a:defRPr lang="nl-NL" sz="1600"/>
            </a:lvl6pPr>
            <a:lvl7pPr marL="2743200" indent="0" algn="ctr">
              <a:buNone/>
              <a:defRPr lang="nl-NL" sz="1600"/>
            </a:lvl7pPr>
            <a:lvl8pPr marL="3200400" indent="0" algn="ctr">
              <a:buNone/>
              <a:defRPr lang="nl-NL" sz="1600"/>
            </a:lvl8pPr>
            <a:lvl9pPr marL="3657600" indent="0" algn="ctr">
              <a:buNone/>
              <a:defRPr lang="nl-NL" sz="1600"/>
            </a:lvl9pPr>
          </a:lstStyle>
          <a:p>
            <a:pPr rtl="0"/>
            <a:r>
              <a:rPr lang="nl-NL"/>
              <a:t>Klikken om de ondertitelstijl van het model te bewerken</a:t>
            </a:r>
          </a:p>
        </p:txBody>
      </p:sp>
      <p:pic>
        <p:nvPicPr>
          <p:cNvPr id="5" name="Afbeelding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77320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agram">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nl-NL" sz="2800" kern="1200" spc="150" baseline="0" dirty="0">
                <a:solidFill>
                  <a:schemeClr val="tx1"/>
                </a:solidFill>
                <a:latin typeface="+mj-lt"/>
                <a:ea typeface="+mj-ea"/>
                <a:cs typeface="+mj-cs"/>
              </a:defRPr>
            </a:lvl1pPr>
          </a:lstStyle>
          <a:p>
            <a:pPr rtl="0"/>
            <a:r>
              <a:rPr lang="nl-NL"/>
              <a:t>KLIK OM DE TITELSTIJL VAN HET MODEL TE BEWERKEN</a:t>
            </a:r>
          </a:p>
        </p:txBody>
      </p:sp>
      <p:sp>
        <p:nvSpPr>
          <p:cNvPr id="3" name="Tijdelijke aanduiding voor datum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nl-NL" sz="900"/>
            </a:lvl1pPr>
          </a:lstStyle>
          <a:p>
            <a:fld id="{8B217EFF-1AD3-4F60-A988-6FC91D674D2E}" type="datetimeFigureOut">
              <a:rPr lang="nl-NL" smtClean="0"/>
              <a:t>7-6-2023</a:t>
            </a:fld>
            <a:endParaRPr lang="nl-NL"/>
          </a:p>
        </p:txBody>
      </p:sp>
      <p:sp>
        <p:nvSpPr>
          <p:cNvPr id="4" name="Tijdelijke aanduiding voor voettekst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nl-NL" sz="900"/>
            </a:lvl1pPr>
          </a:lstStyle>
          <a:p>
            <a:endParaRPr lang="nl-NL"/>
          </a:p>
        </p:txBody>
      </p:sp>
      <p:sp>
        <p:nvSpPr>
          <p:cNvPr id="5" name="Tijdelijke aanduiding voor dianumm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sp>
        <p:nvSpPr>
          <p:cNvPr id="7" name="Tijdelijke aanduiding voor grafiek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rtlCol="0"/>
          <a:lstStyle>
            <a:defPPr>
              <a:defRPr lang="nl-NL"/>
            </a:defPPr>
          </a:lstStyle>
          <a:p>
            <a:pPr rtl="0"/>
            <a:r>
              <a:rPr lang="nl-NL"/>
              <a:t>Klik op het pictogram als u een grafiek wilt toevoegen</a:t>
            </a:r>
            <a:endParaRPr lang="nl-NL" dirty="0"/>
          </a:p>
        </p:txBody>
      </p:sp>
    </p:spTree>
    <p:extLst>
      <p:ext uri="{BB962C8B-B14F-4D97-AF65-F5344CB8AC3E}">
        <p14:creationId xmlns:p14="http://schemas.microsoft.com/office/powerpoint/2010/main" val="420917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fel">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nl-NL" sz="2800" kern="1200" spc="150" baseline="0" dirty="0">
                <a:solidFill>
                  <a:schemeClr val="tx1"/>
                </a:solidFill>
                <a:latin typeface="+mj-lt"/>
                <a:ea typeface="+mj-ea"/>
                <a:cs typeface="+mj-cs"/>
              </a:defRPr>
            </a:lvl1pPr>
          </a:lstStyle>
          <a:p>
            <a:pPr rtl="0"/>
            <a:r>
              <a:rPr lang="nl-NL"/>
              <a:t>KLIK OM DE TITELSTIJL VAN HET MODEL TE BEWERKEN</a:t>
            </a:r>
          </a:p>
        </p:txBody>
      </p:sp>
      <p:sp>
        <p:nvSpPr>
          <p:cNvPr id="8" name="Tijdelijke aanduiding voor tabel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rtlCol="0"/>
          <a:lstStyle>
            <a:defPPr>
              <a:defRPr lang="nl-NL"/>
            </a:defPPr>
          </a:lstStyle>
          <a:p>
            <a:pPr rtl="0"/>
            <a:r>
              <a:rPr lang="nl-NL"/>
              <a:t>Klik op het pictogram als u een tabel wilt toevoegen</a:t>
            </a:r>
            <a:endParaRPr lang="nl-NL" dirty="0"/>
          </a:p>
        </p:txBody>
      </p:sp>
      <p:sp>
        <p:nvSpPr>
          <p:cNvPr id="3" name="Tijdelijke aanduiding voor datum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nl-NL" sz="900"/>
            </a:lvl1pPr>
          </a:lstStyle>
          <a:p>
            <a:fld id="{8B217EFF-1AD3-4F60-A988-6FC91D674D2E}" type="datetimeFigureOut">
              <a:rPr lang="nl-NL" smtClean="0"/>
              <a:t>7-6-2023</a:t>
            </a:fld>
            <a:endParaRPr lang="nl-NL"/>
          </a:p>
        </p:txBody>
      </p:sp>
      <p:sp>
        <p:nvSpPr>
          <p:cNvPr id="4" name="Tijdelijke aanduiding voor voettekst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nl-NL" sz="900"/>
            </a:lvl1pPr>
          </a:lstStyle>
          <a:p>
            <a:endParaRPr lang="nl-NL"/>
          </a:p>
        </p:txBody>
      </p:sp>
      <p:sp>
        <p:nvSpPr>
          <p:cNvPr id="5" name="Tijdelijke aanduiding voor dianumm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spTree>
    <p:extLst>
      <p:ext uri="{BB962C8B-B14F-4D97-AF65-F5344CB8AC3E}">
        <p14:creationId xmlns:p14="http://schemas.microsoft.com/office/powerpoint/2010/main" val="412310804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itaat">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el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rtlCol="0" anchor="b">
            <a:normAutofit/>
          </a:bodyPr>
          <a:lstStyle>
            <a:lvl1pPr>
              <a:defRPr lang="nl-NL" sz="2800" kern="1200" spc="150" baseline="0" dirty="0">
                <a:solidFill>
                  <a:schemeClr val="tx1"/>
                </a:solidFill>
                <a:latin typeface="+mj-lt"/>
                <a:ea typeface="+mj-ea"/>
                <a:cs typeface="+mj-cs"/>
              </a:defRPr>
            </a:lvl1pPr>
          </a:lstStyle>
          <a:p>
            <a:pPr rtl="0"/>
            <a:r>
              <a:rPr lang="nl-NL"/>
              <a:t>KLIKKEN OM TITELSTIJL VAN MODEL TE BEWERKEN</a:t>
            </a:r>
          </a:p>
        </p:txBody>
      </p:sp>
      <p:sp>
        <p:nvSpPr>
          <p:cNvPr id="10" name="Subtitel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rtlCol="0" anchor="b">
            <a:normAutofit/>
          </a:bodyPr>
          <a:lstStyle>
            <a:lvl1pPr marL="0" indent="0" algn="l">
              <a:buNone/>
              <a:defRPr lang="nl-NL" sz="1600">
                <a:solidFill>
                  <a:schemeClr val="bg2">
                    <a:lumMod val="50000"/>
                  </a:schemeClr>
                </a:solidFill>
              </a:defRPr>
            </a:lvl1pPr>
            <a:lvl2pPr marL="457200" indent="0" algn="ctr">
              <a:buNone/>
              <a:defRPr lang="nl-NL" sz="2000"/>
            </a:lvl2pPr>
            <a:lvl3pPr marL="914400" indent="0" algn="ctr">
              <a:buNone/>
              <a:defRPr lang="nl-NL" sz="1800"/>
            </a:lvl3pPr>
            <a:lvl4pPr marL="1371600" indent="0" algn="ctr">
              <a:buNone/>
              <a:defRPr lang="nl-NL" sz="1600"/>
            </a:lvl4pPr>
            <a:lvl5pPr marL="1828800" indent="0" algn="ctr">
              <a:buNone/>
              <a:defRPr lang="nl-NL" sz="1600"/>
            </a:lvl5pPr>
            <a:lvl6pPr marL="2286000" indent="0" algn="ctr">
              <a:buNone/>
              <a:defRPr lang="nl-NL" sz="1600"/>
            </a:lvl6pPr>
            <a:lvl7pPr marL="2743200" indent="0" algn="ctr">
              <a:buNone/>
              <a:defRPr lang="nl-NL" sz="1600"/>
            </a:lvl7pPr>
            <a:lvl8pPr marL="3200400" indent="0" algn="ctr">
              <a:buNone/>
              <a:defRPr lang="nl-NL" sz="1600"/>
            </a:lvl8pPr>
            <a:lvl9pPr marL="3657600" indent="0" algn="ctr">
              <a:buNone/>
              <a:defRPr lang="nl-NL" sz="1600"/>
            </a:lvl9pPr>
          </a:lstStyle>
          <a:p>
            <a:pPr rtl="0"/>
            <a:r>
              <a:rPr lang="nl-NL"/>
              <a:t>Klikken om de ondertitelstijl van het model te bewerken</a:t>
            </a:r>
          </a:p>
        </p:txBody>
      </p:sp>
      <p:sp>
        <p:nvSpPr>
          <p:cNvPr id="3" name="Tijdelijke aanduiding voor datum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rtlCol="0"/>
          <a:lstStyle>
            <a:lvl1pPr>
              <a:defRPr lang="nl-NL" sz="900"/>
            </a:lvl1pPr>
          </a:lstStyle>
          <a:p>
            <a:fld id="{8B217EFF-1AD3-4F60-A988-6FC91D674D2E}" type="datetimeFigureOut">
              <a:rPr lang="nl-NL" smtClean="0"/>
              <a:t>7-6-2023</a:t>
            </a:fld>
            <a:endParaRPr lang="nl-NL"/>
          </a:p>
        </p:txBody>
      </p:sp>
      <p:sp>
        <p:nvSpPr>
          <p:cNvPr id="4" name="Tijdelijke aanduiding voor voettekst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rtlCol="0"/>
          <a:lstStyle>
            <a:lvl1pPr>
              <a:defRPr lang="nl-NL" sz="900"/>
            </a:lvl1pPr>
          </a:lstStyle>
          <a:p>
            <a:endParaRPr lang="nl-NL"/>
          </a:p>
        </p:txBody>
      </p:sp>
      <p:sp>
        <p:nvSpPr>
          <p:cNvPr id="5" name="Tijdelijke aanduiding voor dianumm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rtlCol="0"/>
          <a:lstStyle>
            <a:lvl1pPr>
              <a:defRPr lang="nl-NL" sz="900"/>
            </a:lvl1pPr>
          </a:lstStyle>
          <a:p>
            <a:fld id="{8D06DBBE-C57E-42DF-A4CC-B06F44287739}" type="slidenum">
              <a:rPr lang="nl-NL" smtClean="0"/>
              <a:t>‹nr.›</a:t>
            </a:fld>
            <a:endParaRPr lang="nl-NL"/>
          </a:p>
        </p:txBody>
      </p:sp>
      <p:cxnSp>
        <p:nvCxnSpPr>
          <p:cNvPr id="9" name="Rechte verbindingslijn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28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dia 4 personen">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nl-NL" sz="2800" kern="1200" spc="150" baseline="0" dirty="0">
                <a:solidFill>
                  <a:schemeClr val="tx1"/>
                </a:solidFill>
                <a:latin typeface="+mj-lt"/>
                <a:ea typeface="+mj-ea"/>
                <a:cs typeface="+mj-cs"/>
              </a:defRPr>
            </a:lvl1pPr>
          </a:lstStyle>
          <a:p>
            <a:pPr rtl="0"/>
            <a:r>
              <a:rPr lang="nl-NL"/>
              <a:t>KLIK OM DE TITELSTIJL VAN HET MODEL TE BEWERKEN</a:t>
            </a:r>
          </a:p>
        </p:txBody>
      </p:sp>
      <p:sp>
        <p:nvSpPr>
          <p:cNvPr id="11" name="Tijdelijke aanduiding voor afbeelding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defPPr>
              <a:defRPr lang="nl-NL"/>
            </a:defPPr>
          </a:lstStyle>
          <a:p>
            <a:pPr rtl="0"/>
            <a:r>
              <a:rPr lang="nl-NL"/>
              <a:t>Klik op het pictogram als u een afbeelding wilt toevoegen</a:t>
            </a:r>
            <a:endParaRPr lang="nl-NL" dirty="0"/>
          </a:p>
        </p:txBody>
      </p:sp>
      <p:sp>
        <p:nvSpPr>
          <p:cNvPr id="3" name="Tijdelijke aanduiding voor tekst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rtlCol="0" anchor="ctr">
            <a:noAutofit/>
          </a:bodyPr>
          <a:lstStyle>
            <a:lvl1pPr marL="0" indent="0" algn="ctr">
              <a:buNone/>
              <a:defRPr lang="nl-NL" sz="14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6" name="Tijdelijke aanduiding voor tekst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nl-NL" sz="1000" kern="1200" spc="150" baseline="0" dirty="0" smtClean="0">
                <a:solidFill>
                  <a:schemeClr val="tx1"/>
                </a:solidFill>
                <a:latin typeface="+mn-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17" name="Tijdelijke aanduiding voor afbeelding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defPPr>
              <a:defRPr lang="nl-NL"/>
            </a:defPPr>
          </a:lstStyle>
          <a:p>
            <a:pPr rtl="0"/>
            <a:r>
              <a:rPr lang="nl-NL"/>
              <a:t>Klik op het pictogram als u een afbeelding wilt toevoegen</a:t>
            </a:r>
            <a:endParaRPr lang="nl-NL" dirty="0"/>
          </a:p>
        </p:txBody>
      </p:sp>
      <p:sp>
        <p:nvSpPr>
          <p:cNvPr id="23" name="Tijdelijke aanduiding voor tekst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rtlCol="0" anchor="ctr">
            <a:noAutofit/>
          </a:bodyPr>
          <a:lstStyle>
            <a:lvl1pPr marL="0" indent="0" algn="ctr">
              <a:buNone/>
              <a:defRPr lang="nl-NL" sz="14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7" name="Tijdelijke aanduiding voor tekst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nl-NL" sz="1000" kern="1200" spc="150" baseline="0" dirty="0" smtClean="0">
                <a:solidFill>
                  <a:schemeClr val="tx1"/>
                </a:solidFill>
                <a:latin typeface="+mn-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18" name="Tijdelijke aanduiding voor afbeelding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defPPr>
              <a:defRPr lang="nl-NL"/>
            </a:defPPr>
          </a:lstStyle>
          <a:p>
            <a:pPr lvl="1" rtl="0"/>
            <a:r>
              <a:rPr lang="nl-NL"/>
              <a:t>Klik op het pictogram als u een afbeelding wilt toevoegen</a:t>
            </a:r>
            <a:endParaRPr lang="nl-NL" dirty="0"/>
          </a:p>
        </p:txBody>
      </p:sp>
      <p:sp>
        <p:nvSpPr>
          <p:cNvPr id="24" name="Tijdelijke aanduiding voor tekst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rtlCol="0" anchor="ctr">
            <a:noAutofit/>
          </a:bodyPr>
          <a:lstStyle>
            <a:lvl1pPr marL="0" indent="0" algn="ctr">
              <a:buNone/>
              <a:defRPr lang="nl-NL" sz="14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8" name="Tijdelijke aanduiding voor tekst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nl-NL" sz="1000" kern="1200" spc="150" baseline="0" dirty="0" smtClean="0">
                <a:solidFill>
                  <a:schemeClr val="tx1"/>
                </a:solidFill>
                <a:latin typeface="+mn-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19" name="Tijdelijke aanduiding voor afbeelding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defPPr>
              <a:defRPr lang="nl-NL"/>
            </a:defPPr>
          </a:lstStyle>
          <a:p>
            <a:pPr rtl="0"/>
            <a:r>
              <a:rPr lang="nl-NL"/>
              <a:t>Klik op het pictogram als u een afbeelding wilt toevoegen</a:t>
            </a:r>
            <a:endParaRPr lang="nl-NL" dirty="0"/>
          </a:p>
        </p:txBody>
      </p:sp>
      <p:sp>
        <p:nvSpPr>
          <p:cNvPr id="25" name="Tijdelijke aanduiding voor tekst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rtlCol="0" anchor="ctr">
            <a:noAutofit/>
          </a:bodyPr>
          <a:lstStyle>
            <a:lvl1pPr marL="0" indent="0" algn="ctr">
              <a:buNone/>
              <a:defRPr lang="nl-NL" sz="140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9" name="Tijdelijke aanduiding voor tekst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nl-NL" sz="1000" kern="1200" spc="150" baseline="0" dirty="0" smtClean="0">
                <a:solidFill>
                  <a:schemeClr val="tx1"/>
                </a:solidFill>
                <a:latin typeface="+mn-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7" name="Tijdelijke aanduiding voor datum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nl-NL" sz="900"/>
            </a:lvl1pPr>
          </a:lstStyle>
          <a:p>
            <a:fld id="{8B217EFF-1AD3-4F60-A988-6FC91D674D2E}" type="datetimeFigureOut">
              <a:rPr lang="nl-NL" smtClean="0"/>
              <a:t>7-6-2023</a:t>
            </a:fld>
            <a:endParaRPr lang="nl-NL"/>
          </a:p>
        </p:txBody>
      </p:sp>
      <p:sp>
        <p:nvSpPr>
          <p:cNvPr id="8" name="Tijdelijke aanduiding voor voettekst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nl-NL" sz="900"/>
            </a:lvl1pPr>
          </a:lstStyle>
          <a:p>
            <a:endParaRPr lang="nl-NL"/>
          </a:p>
        </p:txBody>
      </p:sp>
      <p:sp>
        <p:nvSpPr>
          <p:cNvPr id="9" name="Tijdelijke aanduiding voor dianumm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nl-NL" sz="900"/>
            </a:lvl1pPr>
          </a:lstStyle>
          <a:p>
            <a:fld id="{8D06DBBE-C57E-42DF-A4CC-B06F44287739}" type="slidenum">
              <a:rPr lang="nl-NL" smtClean="0"/>
              <a:t>‹nr.›</a:t>
            </a:fld>
            <a:endParaRPr lang="nl-NL"/>
          </a:p>
        </p:txBody>
      </p:sp>
      <p:grpSp>
        <p:nvGrpSpPr>
          <p:cNvPr id="4" name="Groe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p:nvGrpSpPr>
        <p:grpSpPr>
          <a:xfrm>
            <a:off x="7334250" y="0"/>
            <a:ext cx="4857750" cy="1724025"/>
            <a:chOff x="7334250" y="0"/>
            <a:chExt cx="4857750" cy="1724025"/>
          </a:xfrm>
        </p:grpSpPr>
        <p:cxnSp>
          <p:nvCxnSpPr>
            <p:cNvPr id="10" name="Rechte verbindingslijn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Rechte verbindingslijn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223998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dia 8 personen">
    <p:bg>
      <p:bgPr>
        <a:solidFill>
          <a:schemeClr val="bg1"/>
        </a:solidFill>
        <a:effectLst/>
      </p:bgPr>
    </p:bg>
    <p:spTree>
      <p:nvGrpSpPr>
        <p:cNvPr id="1" name=""/>
        <p:cNvGrpSpPr/>
        <p:nvPr/>
      </p:nvGrpSpPr>
      <p:grpSpPr>
        <a:xfrm>
          <a:off x="0" y="0"/>
          <a:ext cx="0" cy="0"/>
          <a:chOff x="0" y="0"/>
          <a:chExt cx="0" cy="0"/>
        </a:xfrm>
      </p:grpSpPr>
      <p:grpSp>
        <p:nvGrpSpPr>
          <p:cNvPr id="4" name="Groe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p:nvGrpSpPr>
        <p:grpSpPr>
          <a:xfrm>
            <a:off x="0" y="473953"/>
            <a:ext cx="12192000" cy="5621336"/>
            <a:chOff x="0" y="473953"/>
            <a:chExt cx="12192000" cy="5621336"/>
          </a:xfrm>
        </p:grpSpPr>
        <p:pic>
          <p:nvPicPr>
            <p:cNvPr id="13" name="Afbeelding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Afbeelding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el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nl-NL" sz="2800" kern="1200" spc="150" baseline="0" dirty="0">
                <a:solidFill>
                  <a:schemeClr val="tx1"/>
                </a:solidFill>
                <a:latin typeface="+mj-lt"/>
                <a:ea typeface="+mj-ea"/>
                <a:cs typeface="+mj-cs"/>
              </a:defRPr>
            </a:lvl1pPr>
          </a:lstStyle>
          <a:p>
            <a:pPr rtl="0"/>
            <a:r>
              <a:rPr lang="nl-NL"/>
              <a:t>KLIK OM DE TITELSTIJL VAN HET MODEL TE BEWERKEN</a:t>
            </a:r>
          </a:p>
        </p:txBody>
      </p:sp>
      <p:sp>
        <p:nvSpPr>
          <p:cNvPr id="11" name="Tijdelijke aanduiding voor afbeelding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gn="l">
              <a:lnSpc>
                <a:spcPct val="100000"/>
              </a:lnSpc>
              <a:buFont typeface="Arial" panose="020B0604020202020204" pitchFamily="34" charset="0"/>
              <a:buNone/>
              <a:defRPr lang="nl-NL" sz="900">
                <a:solidFill>
                  <a:sysClr val="windowText" lastClr="000000"/>
                </a:solidFill>
              </a:defRPr>
            </a:lvl1pPr>
          </a:lstStyle>
          <a:p>
            <a:pPr rtl="0"/>
            <a:r>
              <a:rPr lang="nl-NL"/>
              <a:t>Klik op het pictogram als u een afbeelding wilt toevoegen</a:t>
            </a:r>
            <a:endParaRPr lang="nl-NL" dirty="0"/>
          </a:p>
        </p:txBody>
      </p:sp>
      <p:sp>
        <p:nvSpPr>
          <p:cNvPr id="3" name="Tijdelijke aanduiding voor tekst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6" name="Tijdelijke aanduiding voor tekst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17" name="Tijdelijke aanduiding voor afbeelding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23" name="Tijdelijke aanduiding voor tekst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7" name="Tijdelijke aanduiding voor tekst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32" name="Tijdelijke aanduiding voor afbeelding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24" name="Tijdelijke aanduiding voor tekst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8" name="Tijdelijke aanduiding voor tekst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19" name="Tijdelijke aanduiding voor afbeelding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25" name="Tijdelijke aanduiding voor tekst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29" name="Tijdelijke aanduiding voor tekst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55" name="Tijdelijke aanduiding voor afbeelding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54" name="Tijdelijke aanduiding voor tekst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62" name="Tijdelijke aanduiding voor tekst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56" name="Tijdelijke aanduiding voor afbeelding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59" name="Tijdelijke aanduiding voor tekst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63" name="Tijdelijke aanduiding voor tekst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33" name="Tijdelijke aanduiding voor afbeelding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60" name="Tijdelijke aanduiding voor tekst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64" name="Tijdelijke aanduiding voor tekst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58" name="Tijdelijke aanduiding voor afbeelding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gn="l">
              <a:lnSpc>
                <a:spcPct val="100000"/>
              </a:lnSpc>
              <a:buNone/>
              <a:defRPr lang="nl-NL" sz="900">
                <a:solidFill>
                  <a:sysClr val="windowText" lastClr="000000"/>
                </a:solidFill>
              </a:defRPr>
            </a:lvl1pPr>
          </a:lstStyle>
          <a:p>
            <a:pPr rtl="0"/>
            <a:r>
              <a:rPr lang="nl-NL"/>
              <a:t>Klik op het pictogram als u een afbeelding wilt toevoegen</a:t>
            </a:r>
            <a:endParaRPr lang="nl-NL" dirty="0"/>
          </a:p>
        </p:txBody>
      </p:sp>
      <p:sp>
        <p:nvSpPr>
          <p:cNvPr id="61" name="Tijdelijke aanduiding voor tekst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nl-NL" sz="1050" kern="1200" spc="150" baseline="0" dirty="0" smtClean="0">
                <a:solidFill>
                  <a:schemeClr val="tx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65" name="Tijdelijke aanduiding voor tekst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rtlCol="0" anchor="ctr">
            <a:noAutofit/>
          </a:bodyPr>
          <a:lstStyle>
            <a:lvl1pPr marL="0" indent="0" algn="ctr">
              <a:buNone/>
              <a:defRPr lang="nl-NL" sz="900" kern="1200" spc="150" baseline="0" dirty="0" smtClean="0">
                <a:solidFill>
                  <a:schemeClr val="accent1"/>
                </a:solidFill>
                <a:latin typeface="+mj-lt"/>
                <a:ea typeface="+mj-ea"/>
                <a:cs typeface="+mj-cs"/>
              </a:defRPr>
            </a:lvl1pPr>
            <a:lvl2pPr marL="457200" indent="0">
              <a:buNone/>
              <a:defRPr lang="nl-NL" sz="2000" b="1"/>
            </a:lvl2pPr>
            <a:lvl3pPr marL="914400" indent="0">
              <a:buNone/>
              <a:defRPr lang="nl-NL" sz="1800" b="1"/>
            </a:lvl3pPr>
            <a:lvl4pPr marL="1371600" indent="0">
              <a:buNone/>
              <a:defRPr lang="nl-NL" sz="1600" b="1"/>
            </a:lvl4pPr>
            <a:lvl5pPr marL="1828800" indent="0">
              <a:buNone/>
              <a:defRPr lang="nl-NL" sz="1600" b="1"/>
            </a:lvl5pPr>
            <a:lvl6pPr marL="2286000" indent="0">
              <a:buNone/>
              <a:defRPr lang="nl-NL" sz="1600" b="1"/>
            </a:lvl6pPr>
            <a:lvl7pPr marL="2743200" indent="0">
              <a:buNone/>
              <a:defRPr lang="nl-NL" sz="1600" b="1"/>
            </a:lvl7pPr>
            <a:lvl8pPr marL="3200400" indent="0">
              <a:buNone/>
              <a:defRPr lang="nl-NL" sz="1600" b="1"/>
            </a:lvl8pPr>
            <a:lvl9pPr marL="3657600" indent="0">
              <a:buNone/>
              <a:defRPr lang="nl-NL" sz="1600" b="1"/>
            </a:lvl9pPr>
          </a:lstStyle>
          <a:p>
            <a:pPr lvl="0" rtl="0"/>
            <a:r>
              <a:rPr lang="nl-NL"/>
              <a:t>KLIK OM TE BEWERKEN</a:t>
            </a:r>
          </a:p>
        </p:txBody>
      </p:sp>
      <p:sp>
        <p:nvSpPr>
          <p:cNvPr id="7" name="Tijdelijke aanduiding voor datum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nl-NL" sz="900">
                <a:solidFill>
                  <a:srgbClr val="898989"/>
                </a:solidFill>
              </a:defRPr>
            </a:lvl1pPr>
          </a:lstStyle>
          <a:p>
            <a:fld id="{8B217EFF-1AD3-4F60-A988-6FC91D674D2E}" type="datetimeFigureOut">
              <a:rPr lang="nl-NL" smtClean="0"/>
              <a:t>7-6-2023</a:t>
            </a:fld>
            <a:endParaRPr lang="nl-NL"/>
          </a:p>
        </p:txBody>
      </p:sp>
      <p:sp>
        <p:nvSpPr>
          <p:cNvPr id="8" name="Tijdelijke aanduiding voor voettekst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nl-NL" sz="900">
                <a:solidFill>
                  <a:srgbClr val="898989"/>
                </a:solidFill>
              </a:defRPr>
            </a:lvl1pPr>
          </a:lstStyle>
          <a:p>
            <a:endParaRPr lang="nl-NL"/>
          </a:p>
        </p:txBody>
      </p:sp>
      <p:sp>
        <p:nvSpPr>
          <p:cNvPr id="9" name="Tijdelijke aanduiding voor dianumm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nl-NL" sz="900">
                <a:solidFill>
                  <a:srgbClr val="898989"/>
                </a:solidFill>
              </a:defRPr>
            </a:lvl1pPr>
          </a:lstStyle>
          <a:p>
            <a:fld id="{8D06DBBE-C57E-42DF-A4CC-B06F44287739}" type="slidenum">
              <a:rPr lang="nl-NL" smtClean="0"/>
              <a:t>‹nr.›</a:t>
            </a:fld>
            <a:endParaRPr lang="nl-NL"/>
          </a:p>
        </p:txBody>
      </p:sp>
    </p:spTree>
    <p:extLst>
      <p:ext uri="{BB962C8B-B14F-4D97-AF65-F5344CB8AC3E}">
        <p14:creationId xmlns:p14="http://schemas.microsoft.com/office/powerpoint/2010/main" val="292187721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nl-NL"/>
            </a:defPPr>
          </a:lstStyle>
          <a:p>
            <a:pPr rtl="0"/>
            <a:r>
              <a:rPr lang="nl-NL"/>
              <a:t>Klik om de titelstijl van het model te bewerken</a:t>
            </a:r>
          </a:p>
        </p:txBody>
      </p:sp>
      <p:sp>
        <p:nvSpPr>
          <p:cNvPr id="3" name="Tijdelijke aanduiding voor tekst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nl-NL"/>
            </a:defPPr>
          </a:lstStyle>
          <a:p>
            <a:pPr lvl="0" rtl="0"/>
            <a:r>
              <a:rPr lang="nl-NL"/>
              <a:t>Klik om de tekststijlen van het model te bewerken</a:t>
            </a:r>
          </a:p>
          <a:p>
            <a:pPr lvl="1" rtl="0"/>
            <a:r>
              <a:rPr lang="nl-NL"/>
              <a:t>Tweede niveau</a:t>
            </a:r>
          </a:p>
          <a:p>
            <a:pPr lvl="2" rtl="0"/>
            <a:r>
              <a:rPr lang="nl-NL"/>
              <a:t>Derde niveau</a:t>
            </a:r>
          </a:p>
          <a:p>
            <a:pPr lvl="3" rtl="0"/>
            <a:r>
              <a:rPr lang="nl-NL"/>
              <a:t>Vierde niveau</a:t>
            </a:r>
          </a:p>
          <a:p>
            <a:pPr lvl="4" rtl="0"/>
            <a:r>
              <a:rPr lang="nl-NL"/>
              <a:t>Vijfde niveau</a:t>
            </a:r>
          </a:p>
        </p:txBody>
      </p:sp>
      <p:sp>
        <p:nvSpPr>
          <p:cNvPr id="4" name="Tijdelijke aanduiding voor datum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nl-NL" sz="1200">
                <a:solidFill>
                  <a:schemeClr val="tx1">
                    <a:tint val="75000"/>
                  </a:schemeClr>
                </a:solidFill>
              </a:defRPr>
            </a:lvl1pPr>
          </a:lstStyle>
          <a:p>
            <a:fld id="{8B217EFF-1AD3-4F60-A988-6FC91D674D2E}" type="datetimeFigureOut">
              <a:rPr lang="nl-NL" smtClean="0"/>
              <a:t>7-6-2023</a:t>
            </a:fld>
            <a:endParaRPr lang="nl-NL"/>
          </a:p>
        </p:txBody>
      </p:sp>
      <p:sp>
        <p:nvSpPr>
          <p:cNvPr id="5" name="Tijdelijke aanduiding voor voettekst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nl-NL"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nl-NL" sz="1200">
                <a:solidFill>
                  <a:schemeClr val="tx1">
                    <a:tint val="75000"/>
                  </a:schemeClr>
                </a:solidFill>
              </a:defRPr>
            </a:lvl1pPr>
          </a:lstStyle>
          <a:p>
            <a:fld id="{8D06DBBE-C57E-42DF-A4CC-B06F44287739}" type="slidenum">
              <a:rPr lang="nl-NL" smtClean="0"/>
              <a:t>‹nr.›</a:t>
            </a:fld>
            <a:endParaRPr lang="nl-NL"/>
          </a:p>
        </p:txBody>
      </p:sp>
    </p:spTree>
    <p:extLst>
      <p:ext uri="{BB962C8B-B14F-4D97-AF65-F5344CB8AC3E}">
        <p14:creationId xmlns:p14="http://schemas.microsoft.com/office/powerpoint/2010/main" val="2553231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lang="nl-NL"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nl-NL"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nl-NL"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nl-NL"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nl-NL" sz="1800" kern="1200">
          <a:solidFill>
            <a:schemeClr val="tx1"/>
          </a:solidFill>
          <a:latin typeface="+mn-lt"/>
          <a:ea typeface="+mn-ea"/>
          <a:cs typeface="+mn-cs"/>
        </a:defRPr>
      </a:lvl9pPr>
    </p:bodyStyle>
    <p:otherStyle>
      <a:defPPr>
        <a:defRPr lang="nl-NL"/>
      </a:defPPr>
      <a:lvl1pPr marL="0" algn="l" defTabSz="914400" rtl="0" eaLnBrk="1" latinLnBrk="0" hangingPunct="1">
        <a:defRPr lang="nl-NL" sz="1800" kern="1200">
          <a:solidFill>
            <a:schemeClr val="tx1"/>
          </a:solidFill>
          <a:latin typeface="+mn-lt"/>
          <a:ea typeface="+mn-ea"/>
          <a:cs typeface="+mn-cs"/>
        </a:defRPr>
      </a:lvl1pPr>
      <a:lvl2pPr marL="457200" algn="l" defTabSz="914400" rtl="0" eaLnBrk="1" latinLnBrk="0" hangingPunct="1">
        <a:defRPr lang="nl-NL" sz="1800" kern="1200">
          <a:solidFill>
            <a:schemeClr val="tx1"/>
          </a:solidFill>
          <a:latin typeface="+mn-lt"/>
          <a:ea typeface="+mn-ea"/>
          <a:cs typeface="+mn-cs"/>
        </a:defRPr>
      </a:lvl2pPr>
      <a:lvl3pPr marL="914400" algn="l" defTabSz="914400" rtl="0" eaLnBrk="1" latinLnBrk="0" hangingPunct="1">
        <a:defRPr lang="nl-NL" sz="1800" kern="1200">
          <a:solidFill>
            <a:schemeClr val="tx1"/>
          </a:solidFill>
          <a:latin typeface="+mn-lt"/>
          <a:ea typeface="+mn-ea"/>
          <a:cs typeface="+mn-cs"/>
        </a:defRPr>
      </a:lvl3pPr>
      <a:lvl4pPr marL="1371600" algn="l" defTabSz="914400" rtl="0" eaLnBrk="1" latinLnBrk="0" hangingPunct="1">
        <a:defRPr lang="nl-NL" sz="1800" kern="1200">
          <a:solidFill>
            <a:schemeClr val="tx1"/>
          </a:solidFill>
          <a:latin typeface="+mn-lt"/>
          <a:ea typeface="+mn-ea"/>
          <a:cs typeface="+mn-cs"/>
        </a:defRPr>
      </a:lvl4pPr>
      <a:lvl5pPr marL="1828800" algn="l" defTabSz="914400" rtl="0" eaLnBrk="1" latinLnBrk="0" hangingPunct="1">
        <a:defRPr lang="nl-NL" sz="1800" kern="1200">
          <a:solidFill>
            <a:schemeClr val="tx1"/>
          </a:solidFill>
          <a:latin typeface="+mn-lt"/>
          <a:ea typeface="+mn-ea"/>
          <a:cs typeface="+mn-cs"/>
        </a:defRPr>
      </a:lvl5pPr>
      <a:lvl6pPr marL="2286000" algn="l" defTabSz="914400" rtl="0" eaLnBrk="1" latinLnBrk="0" hangingPunct="1">
        <a:defRPr lang="nl-NL" sz="1800" kern="1200">
          <a:solidFill>
            <a:schemeClr val="tx1"/>
          </a:solidFill>
          <a:latin typeface="+mn-lt"/>
          <a:ea typeface="+mn-ea"/>
          <a:cs typeface="+mn-cs"/>
        </a:defRPr>
      </a:lvl6pPr>
      <a:lvl7pPr marL="2743200" algn="l" defTabSz="914400" rtl="0" eaLnBrk="1" latinLnBrk="0" hangingPunct="1">
        <a:defRPr lang="nl-NL" sz="1800" kern="1200">
          <a:solidFill>
            <a:schemeClr val="tx1"/>
          </a:solidFill>
          <a:latin typeface="+mn-lt"/>
          <a:ea typeface="+mn-ea"/>
          <a:cs typeface="+mn-cs"/>
        </a:defRPr>
      </a:lvl7pPr>
      <a:lvl8pPr marL="3200400" algn="l" defTabSz="914400" rtl="0" eaLnBrk="1" latinLnBrk="0" hangingPunct="1">
        <a:defRPr lang="nl-NL" sz="1800" kern="1200">
          <a:solidFill>
            <a:schemeClr val="tx1"/>
          </a:solidFill>
          <a:latin typeface="+mn-lt"/>
          <a:ea typeface="+mn-ea"/>
          <a:cs typeface="+mn-cs"/>
        </a:defRPr>
      </a:lvl8pPr>
      <a:lvl9pPr marL="3657600" algn="l" defTabSz="914400" rtl="0" eaLnBrk="1" latinLnBrk="0" hangingPunct="1">
        <a:defRPr lang="nl-N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atabricks.com/blog/2020/05/29/adaptive-query-execution-speeding-up-spark-sql-at-runtime.html" TargetMode="External"/><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5ED169-44F8-A284-F55F-7EB8B20E6C7D}"/>
              </a:ext>
            </a:extLst>
          </p:cNvPr>
          <p:cNvSpPr>
            <a:spLocks noGrp="1"/>
          </p:cNvSpPr>
          <p:nvPr>
            <p:ph type="ctrTitle"/>
          </p:nvPr>
        </p:nvSpPr>
        <p:spPr/>
        <p:txBody>
          <a:bodyPr/>
          <a:lstStyle/>
          <a:p>
            <a:r>
              <a:rPr lang="nl-NL" dirty="0"/>
              <a:t>Rijksmuseum API</a:t>
            </a:r>
          </a:p>
        </p:txBody>
      </p:sp>
      <p:sp>
        <p:nvSpPr>
          <p:cNvPr id="3" name="Ondertitel 2">
            <a:extLst>
              <a:ext uri="{FF2B5EF4-FFF2-40B4-BE49-F238E27FC236}">
                <a16:creationId xmlns:a16="http://schemas.microsoft.com/office/drawing/2014/main" id="{318AAC00-5522-78E9-85E7-EC89414349F2}"/>
              </a:ext>
            </a:extLst>
          </p:cNvPr>
          <p:cNvSpPr>
            <a:spLocks noGrp="1"/>
          </p:cNvSpPr>
          <p:nvPr>
            <p:ph type="subTitle" idx="1"/>
          </p:nvPr>
        </p:nvSpPr>
        <p:spPr/>
        <p:txBody>
          <a:bodyPr/>
          <a:lstStyle/>
          <a:p>
            <a:r>
              <a:rPr lang="nl-NL" dirty="0"/>
              <a:t>Bart Zwemmer, </a:t>
            </a:r>
            <a:r>
              <a:rPr lang="nl-NL" dirty="0" err="1"/>
              <a:t>June</a:t>
            </a:r>
            <a:r>
              <a:rPr lang="nl-NL" dirty="0"/>
              <a:t> 12</a:t>
            </a:r>
            <a:r>
              <a:rPr lang="nl-NL" baseline="30000" dirty="0"/>
              <a:t>th</a:t>
            </a:r>
            <a:r>
              <a:rPr lang="nl-NL" dirty="0"/>
              <a:t>, 2023</a:t>
            </a:r>
          </a:p>
        </p:txBody>
      </p:sp>
    </p:spTree>
    <p:extLst>
      <p:ext uri="{BB962C8B-B14F-4D97-AF65-F5344CB8AC3E}">
        <p14:creationId xmlns:p14="http://schemas.microsoft.com/office/powerpoint/2010/main" val="160676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err="1"/>
              <a:t>Improvements</a:t>
            </a:r>
            <a:r>
              <a:rPr lang="nl-NL" dirty="0"/>
              <a:t> – data </a:t>
            </a:r>
            <a:r>
              <a:rPr lang="nl-NL" dirty="0" err="1"/>
              <a:t>skew</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3" name="Tekstvak 2">
            <a:extLst>
              <a:ext uri="{FF2B5EF4-FFF2-40B4-BE49-F238E27FC236}">
                <a16:creationId xmlns:a16="http://schemas.microsoft.com/office/drawing/2014/main" id="{3573728A-4DB4-2368-268E-8BFCF907DC0B}"/>
              </a:ext>
            </a:extLst>
          </p:cNvPr>
          <p:cNvSpPr txBox="1"/>
          <p:nvPr/>
        </p:nvSpPr>
        <p:spPr>
          <a:xfrm>
            <a:off x="898071" y="2057400"/>
            <a:ext cx="7401665" cy="1754326"/>
          </a:xfrm>
          <a:prstGeom prst="rect">
            <a:avLst/>
          </a:prstGeom>
          <a:noFill/>
        </p:spPr>
        <p:txBody>
          <a:bodyPr wrap="square" rtlCol="0">
            <a:spAutoFit/>
          </a:bodyPr>
          <a:lstStyle/>
          <a:p>
            <a:pPr marL="285750" indent="-285750">
              <a:buFontTx/>
              <a:buChar char="-"/>
            </a:pPr>
            <a:r>
              <a:rPr lang="nl-NL" dirty="0" err="1"/>
              <a:t>Row</a:t>
            </a:r>
            <a:r>
              <a:rPr lang="nl-NL" dirty="0"/>
              <a:t> </a:t>
            </a:r>
            <a:r>
              <a:rPr lang="nl-NL" dirty="0" err="1"/>
              <a:t>number</a:t>
            </a:r>
            <a:r>
              <a:rPr lang="nl-NL" dirty="0"/>
              <a:t> index</a:t>
            </a:r>
            <a:endParaRPr lang="nl-NL" dirty="0">
              <a:hlinkClick r:id="rId3"/>
            </a:endParaRPr>
          </a:p>
          <a:p>
            <a:pPr marL="285750" indent="-285750">
              <a:buFontTx/>
              <a:buChar char="-"/>
            </a:pPr>
            <a:r>
              <a:rPr lang="en-GB" dirty="0">
                <a:hlinkClick r:id="rId3"/>
              </a:rPr>
              <a:t>Using Adaptive Query Execution</a:t>
            </a:r>
            <a:r>
              <a:rPr lang="en-GB" dirty="0"/>
              <a:t> (AQE)</a:t>
            </a:r>
          </a:p>
          <a:p>
            <a:pPr marL="285750" indent="-285750">
              <a:buFontTx/>
              <a:buChar char="-"/>
            </a:pPr>
            <a:endParaRPr lang="en-GB" dirty="0"/>
          </a:p>
          <a:p>
            <a:pPr marL="285750" indent="-285750">
              <a:buFontTx/>
              <a:buChar char="-"/>
            </a:pPr>
            <a:endParaRPr lang="nl-NL" dirty="0"/>
          </a:p>
          <a:p>
            <a:endParaRPr lang="nl-NL" dirty="0"/>
          </a:p>
          <a:p>
            <a:endParaRPr lang="nl-NL" dirty="0"/>
          </a:p>
        </p:txBody>
      </p:sp>
      <p:pic>
        <p:nvPicPr>
          <p:cNvPr id="6" name="Afbeelding 5" descr="Afbeelding met tekst, visitekaartje, schermopname, Lettertype&#10;&#10;Automatisch gegenereerde beschrijving">
            <a:extLst>
              <a:ext uri="{FF2B5EF4-FFF2-40B4-BE49-F238E27FC236}">
                <a16:creationId xmlns:a16="http://schemas.microsoft.com/office/drawing/2014/main" id="{017EFE53-5CEB-0120-91D1-DDC1C38D57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 y="2934563"/>
            <a:ext cx="6569075" cy="3302292"/>
          </a:xfrm>
          <a:prstGeom prst="rect">
            <a:avLst/>
          </a:prstGeom>
        </p:spPr>
      </p:pic>
    </p:spTree>
    <p:extLst>
      <p:ext uri="{BB962C8B-B14F-4D97-AF65-F5344CB8AC3E}">
        <p14:creationId xmlns:p14="http://schemas.microsoft.com/office/powerpoint/2010/main" val="1373292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err="1"/>
              <a:t>Overview</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dirty="0"/>
          </a:p>
        </p:txBody>
      </p:sp>
      <p:sp>
        <p:nvSpPr>
          <p:cNvPr id="13" name="Tekstvak 12">
            <a:extLst>
              <a:ext uri="{FF2B5EF4-FFF2-40B4-BE49-F238E27FC236}">
                <a16:creationId xmlns:a16="http://schemas.microsoft.com/office/drawing/2014/main" id="{9A296580-1C84-8F3F-0160-E70C28F670ED}"/>
              </a:ext>
            </a:extLst>
          </p:cNvPr>
          <p:cNvSpPr txBox="1"/>
          <p:nvPr/>
        </p:nvSpPr>
        <p:spPr>
          <a:xfrm>
            <a:off x="898071" y="2057400"/>
            <a:ext cx="7401665" cy="2308324"/>
          </a:xfrm>
          <a:prstGeom prst="rect">
            <a:avLst/>
          </a:prstGeom>
          <a:noFill/>
        </p:spPr>
        <p:txBody>
          <a:bodyPr wrap="square" rtlCol="0">
            <a:spAutoFit/>
          </a:bodyPr>
          <a:lstStyle/>
          <a:p>
            <a:r>
              <a:rPr lang="nl-NL" dirty="0"/>
              <a:t>ELT </a:t>
            </a:r>
            <a:r>
              <a:rPr lang="nl-NL" dirty="0" err="1"/>
              <a:t>Process</a:t>
            </a:r>
            <a:endParaRPr lang="nl-NL" dirty="0"/>
          </a:p>
          <a:p>
            <a:pPr marL="285750" indent="-285750">
              <a:buFontTx/>
              <a:buChar char="-"/>
            </a:pPr>
            <a:r>
              <a:rPr lang="nl-NL" dirty="0"/>
              <a:t>Extract </a:t>
            </a:r>
            <a:r>
              <a:rPr lang="nl-NL" dirty="0" err="1"/>
              <a:t>and</a:t>
            </a:r>
            <a:r>
              <a:rPr lang="nl-NL" dirty="0"/>
              <a:t> load is </a:t>
            </a:r>
            <a:r>
              <a:rPr lang="nl-NL" dirty="0" err="1"/>
              <a:t>serial</a:t>
            </a:r>
            <a:r>
              <a:rPr lang="nl-NL" dirty="0"/>
              <a:t>, </a:t>
            </a:r>
            <a:r>
              <a:rPr lang="nl-NL" dirty="0" err="1"/>
              <a:t>due</a:t>
            </a:r>
            <a:r>
              <a:rPr lang="nl-NL" dirty="0"/>
              <a:t> </a:t>
            </a:r>
            <a:r>
              <a:rPr lang="nl-NL" dirty="0" err="1"/>
              <a:t>to</a:t>
            </a:r>
            <a:r>
              <a:rPr lang="nl-NL" dirty="0"/>
              <a:t> API</a:t>
            </a:r>
          </a:p>
          <a:p>
            <a:pPr marL="285750" indent="-285750">
              <a:buFontTx/>
              <a:buChar char="-"/>
            </a:pPr>
            <a:r>
              <a:rPr lang="nl-NL" dirty="0" err="1"/>
              <a:t>Transformations</a:t>
            </a:r>
            <a:r>
              <a:rPr lang="nl-NL" dirty="0"/>
              <a:t> in </a:t>
            </a:r>
            <a:r>
              <a:rPr lang="nl-NL" dirty="0" err="1"/>
              <a:t>Databricks</a:t>
            </a:r>
            <a:r>
              <a:rPr lang="nl-NL" dirty="0"/>
              <a:t> is </a:t>
            </a:r>
            <a:r>
              <a:rPr lang="nl-NL" dirty="0" err="1"/>
              <a:t>faster</a:t>
            </a:r>
            <a:endParaRPr lang="nl-NL" dirty="0"/>
          </a:p>
          <a:p>
            <a:pPr marL="285750" indent="-285750">
              <a:buFontTx/>
              <a:buChar char="-"/>
            </a:pPr>
            <a:endParaRPr lang="nl-NL" dirty="0"/>
          </a:p>
          <a:p>
            <a:r>
              <a:rPr lang="nl-NL" dirty="0" err="1"/>
              <a:t>Medallion</a:t>
            </a:r>
            <a:r>
              <a:rPr lang="nl-NL" dirty="0"/>
              <a:t> model</a:t>
            </a:r>
          </a:p>
          <a:p>
            <a:pPr marL="285750" indent="-285750">
              <a:buFontTx/>
              <a:buChar char="-"/>
            </a:pPr>
            <a:r>
              <a:rPr lang="nl-NL" dirty="0" err="1"/>
              <a:t>Bronze</a:t>
            </a:r>
            <a:r>
              <a:rPr lang="nl-NL" dirty="0"/>
              <a:t>: </a:t>
            </a:r>
            <a:r>
              <a:rPr lang="nl-NL" dirty="0" err="1"/>
              <a:t>XML’s</a:t>
            </a:r>
            <a:r>
              <a:rPr lang="nl-NL" dirty="0"/>
              <a:t> as </a:t>
            </a:r>
            <a:r>
              <a:rPr lang="nl-NL" dirty="0" err="1"/>
              <a:t>DataFrames</a:t>
            </a:r>
            <a:endParaRPr lang="nl-NL" dirty="0"/>
          </a:p>
          <a:p>
            <a:pPr marL="285750" indent="-285750">
              <a:buFontTx/>
              <a:buChar char="-"/>
            </a:pPr>
            <a:r>
              <a:rPr lang="nl-NL" dirty="0"/>
              <a:t>Silver: </a:t>
            </a:r>
            <a:r>
              <a:rPr lang="nl-NL" dirty="0" err="1"/>
              <a:t>cleaned</a:t>
            </a:r>
            <a:r>
              <a:rPr lang="nl-NL" dirty="0"/>
              <a:t> </a:t>
            </a:r>
            <a:r>
              <a:rPr lang="nl-NL" dirty="0" err="1"/>
              <a:t>and</a:t>
            </a:r>
            <a:r>
              <a:rPr lang="nl-NL" dirty="0"/>
              <a:t> </a:t>
            </a:r>
            <a:r>
              <a:rPr lang="nl-NL" dirty="0" err="1"/>
              <a:t>organized</a:t>
            </a:r>
            <a:r>
              <a:rPr lang="nl-NL" dirty="0"/>
              <a:t> data</a:t>
            </a:r>
          </a:p>
          <a:p>
            <a:pPr marL="285750" indent="-285750">
              <a:buFontTx/>
              <a:buChar char="-"/>
            </a:pPr>
            <a:r>
              <a:rPr lang="nl-NL" dirty="0"/>
              <a:t>Gold: Data </a:t>
            </a:r>
            <a:r>
              <a:rPr lang="nl-NL" dirty="0" err="1"/>
              <a:t>Scientists</a:t>
            </a:r>
            <a:r>
              <a:rPr lang="nl-NL" dirty="0"/>
              <a:t> </a:t>
            </a:r>
            <a:r>
              <a:rPr lang="nl-NL" dirty="0" err="1"/>
              <a:t>products</a:t>
            </a:r>
            <a:endParaRPr lang="nl-NL" dirty="0"/>
          </a:p>
        </p:txBody>
      </p:sp>
    </p:spTree>
    <p:extLst>
      <p:ext uri="{BB962C8B-B14F-4D97-AF65-F5344CB8AC3E}">
        <p14:creationId xmlns:p14="http://schemas.microsoft.com/office/powerpoint/2010/main" val="104305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a:t>Data download</a:t>
            </a:r>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13" name="Tekstvak 12">
            <a:extLst>
              <a:ext uri="{FF2B5EF4-FFF2-40B4-BE49-F238E27FC236}">
                <a16:creationId xmlns:a16="http://schemas.microsoft.com/office/drawing/2014/main" id="{9A296580-1C84-8F3F-0160-E70C28F670ED}"/>
              </a:ext>
            </a:extLst>
          </p:cNvPr>
          <p:cNvSpPr txBox="1"/>
          <p:nvPr/>
        </p:nvSpPr>
        <p:spPr>
          <a:xfrm>
            <a:off x="838200" y="1690688"/>
            <a:ext cx="7401665" cy="3693319"/>
          </a:xfrm>
          <a:prstGeom prst="rect">
            <a:avLst/>
          </a:prstGeom>
          <a:noFill/>
        </p:spPr>
        <p:txBody>
          <a:bodyPr wrap="square" rtlCol="0">
            <a:spAutoFit/>
          </a:bodyPr>
          <a:lstStyle/>
          <a:p>
            <a:r>
              <a:rPr lang="nl-NL" dirty="0" err="1"/>
              <a:t>Initial</a:t>
            </a:r>
            <a:r>
              <a:rPr lang="nl-NL" dirty="0"/>
              <a:t> load:</a:t>
            </a:r>
          </a:p>
          <a:p>
            <a:pPr marL="285750" indent="-285750">
              <a:buFontTx/>
              <a:buChar char="-"/>
            </a:pPr>
            <a:r>
              <a:rPr lang="nl-NL" b="0" dirty="0" err="1">
                <a:solidFill>
                  <a:srgbClr val="CE9178"/>
                </a:solidFill>
                <a:effectLst/>
                <a:latin typeface="Consolas" panose="020B0609020204030204" pitchFamily="49" charset="0"/>
              </a:rPr>
              <a:t>EntirePublicDomainSet</a:t>
            </a:r>
            <a:endParaRPr lang="nl-NL" b="0" dirty="0">
              <a:solidFill>
                <a:srgbClr val="CE9178"/>
              </a:solidFill>
              <a:effectLst/>
              <a:latin typeface="Consolas" panose="020B0609020204030204" pitchFamily="49" charset="0"/>
            </a:endParaRPr>
          </a:p>
          <a:p>
            <a:pPr marL="285750" indent="-285750">
              <a:buFontTx/>
              <a:buChar char="-"/>
            </a:pPr>
            <a:r>
              <a:rPr lang="nl-NL" dirty="0">
                <a:solidFill>
                  <a:srgbClr val="CE9178"/>
                </a:solidFill>
                <a:latin typeface="Consolas" panose="020B0609020204030204" pitchFamily="49" charset="0"/>
              </a:rPr>
              <a:t>The API </a:t>
            </a:r>
            <a:r>
              <a:rPr lang="nl-NL" dirty="0" err="1">
                <a:solidFill>
                  <a:srgbClr val="CE9178"/>
                </a:solidFill>
                <a:latin typeface="Consolas" panose="020B0609020204030204" pitchFamily="49" charset="0"/>
              </a:rPr>
              <a:t>only</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allows</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serial</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requests</a:t>
            </a:r>
            <a:endParaRPr lang="nl-NL" dirty="0">
              <a:solidFill>
                <a:srgbClr val="CE9178"/>
              </a:solidFill>
              <a:latin typeface="Consolas" panose="020B0609020204030204" pitchFamily="49" charset="0"/>
            </a:endParaRPr>
          </a:p>
          <a:p>
            <a:pPr marL="285750" indent="-285750">
              <a:buFontTx/>
              <a:buChar char="-"/>
            </a:pPr>
            <a:r>
              <a:rPr lang="nl-NL" b="0" dirty="0">
                <a:solidFill>
                  <a:srgbClr val="CE9178"/>
                </a:solidFill>
                <a:effectLst/>
                <a:latin typeface="Consolas" panose="020B0609020204030204" pitchFamily="49" charset="0"/>
              </a:rPr>
              <a:t>Separate </a:t>
            </a:r>
            <a:r>
              <a:rPr lang="nl-NL" b="0" dirty="0" err="1">
                <a:solidFill>
                  <a:srgbClr val="CE9178"/>
                </a:solidFill>
                <a:effectLst/>
                <a:latin typeface="Consolas" panose="020B0609020204030204" pitchFamily="49" charset="0"/>
              </a:rPr>
              <a:t>loader</a:t>
            </a:r>
            <a:r>
              <a:rPr lang="nl-NL" b="0" dirty="0">
                <a:solidFill>
                  <a:srgbClr val="CE9178"/>
                </a:solidFill>
                <a:effectLst/>
                <a:latin typeface="Consolas" panose="020B0609020204030204" pitchFamily="49" charset="0"/>
              </a:rPr>
              <a:t> </a:t>
            </a:r>
            <a:r>
              <a:rPr lang="nl-NL" b="0" dirty="0" err="1">
                <a:solidFill>
                  <a:srgbClr val="CE9178"/>
                </a:solidFill>
                <a:effectLst/>
                <a:latin typeface="Consolas" panose="020B0609020204030204" pitchFamily="49" charset="0"/>
              </a:rPr>
              <a:t>for</a:t>
            </a:r>
            <a:r>
              <a:rPr lang="nl-NL" b="0" dirty="0">
                <a:solidFill>
                  <a:srgbClr val="CE9178"/>
                </a:solidFill>
                <a:effectLst/>
                <a:latin typeface="Consolas" panose="020B0609020204030204" pitchFamily="49" charset="0"/>
              </a:rPr>
              <a:t> </a:t>
            </a:r>
            <a:r>
              <a:rPr lang="nl-NL" b="0" dirty="0" err="1">
                <a:solidFill>
                  <a:srgbClr val="CE9178"/>
                </a:solidFill>
                <a:effectLst/>
                <a:latin typeface="Consolas" panose="020B0609020204030204" pitchFamily="49" charset="0"/>
              </a:rPr>
              <a:t>inital</a:t>
            </a:r>
            <a:r>
              <a:rPr lang="nl-NL" b="0" dirty="0">
                <a:solidFill>
                  <a:srgbClr val="CE9178"/>
                </a:solidFill>
                <a:effectLst/>
                <a:latin typeface="Consolas" panose="020B0609020204030204" pitchFamily="49" charset="0"/>
              </a:rPr>
              <a:t> download</a:t>
            </a:r>
            <a:endParaRPr lang="nl-NL" b="0" dirty="0">
              <a:solidFill>
                <a:srgbClr val="CCCCCC"/>
              </a:solidFill>
              <a:effectLst/>
              <a:latin typeface="Consolas" panose="020B0609020204030204" pitchFamily="49" charset="0"/>
            </a:endParaRPr>
          </a:p>
          <a:p>
            <a:endParaRPr lang="nl-NL" dirty="0"/>
          </a:p>
          <a:p>
            <a:r>
              <a:rPr lang="nl-NL" dirty="0" err="1"/>
              <a:t>Periodic</a:t>
            </a:r>
            <a:r>
              <a:rPr lang="nl-NL" dirty="0"/>
              <a:t> </a:t>
            </a:r>
            <a:r>
              <a:rPr lang="nl-NL" dirty="0" err="1"/>
              <a:t>loading</a:t>
            </a:r>
            <a:r>
              <a:rPr lang="nl-NL" dirty="0"/>
              <a:t> new data:</a:t>
            </a:r>
          </a:p>
          <a:p>
            <a:pPr marL="285750" indent="-285750">
              <a:buFontTx/>
              <a:buChar char="-"/>
            </a:pPr>
            <a:r>
              <a:rPr lang="nl-NL" dirty="0">
                <a:solidFill>
                  <a:srgbClr val="CE9178"/>
                </a:solidFill>
                <a:latin typeface="Consolas" panose="020B0609020204030204" pitchFamily="49" charset="0"/>
              </a:rPr>
              <a:t>Listrecords</a:t>
            </a:r>
          </a:p>
          <a:p>
            <a:pPr marL="285750" indent="-285750">
              <a:buFontTx/>
              <a:buChar char="-"/>
            </a:pPr>
            <a:r>
              <a:rPr lang="nl-NL" dirty="0" err="1">
                <a:solidFill>
                  <a:srgbClr val="CE9178"/>
                </a:solidFill>
                <a:latin typeface="Consolas" panose="020B0609020204030204" pitchFamily="49" charset="0"/>
              </a:rPr>
              <a:t>If</a:t>
            </a:r>
            <a:r>
              <a:rPr lang="nl-NL" dirty="0">
                <a:solidFill>
                  <a:srgbClr val="CE9178"/>
                </a:solidFill>
                <a:latin typeface="Consolas" panose="020B0609020204030204" pitchFamily="49" charset="0"/>
              </a:rPr>
              <a:t> </a:t>
            </a:r>
            <a:r>
              <a:rPr lang="nl-NL" dirty="0" err="1">
                <a:solidFill>
                  <a:srgbClr val="CE9178"/>
                </a:solidFill>
                <a:latin typeface="Consolas" panose="020B0609020204030204" pitchFamily="49" charset="0"/>
              </a:rPr>
              <a:t>not</a:t>
            </a:r>
            <a:r>
              <a:rPr lang="nl-NL" dirty="0">
                <a:solidFill>
                  <a:srgbClr val="CE9178"/>
                </a:solidFill>
                <a:latin typeface="Consolas" panose="020B0609020204030204" pitchFamily="49" charset="0"/>
              </a:rPr>
              <a:t> in </a:t>
            </a:r>
            <a:r>
              <a:rPr lang="nl-NL" dirty="0" err="1">
                <a:solidFill>
                  <a:srgbClr val="CE9178"/>
                </a:solidFill>
                <a:latin typeface="Consolas" panose="020B0609020204030204" pitchFamily="49" charset="0"/>
              </a:rPr>
              <a:t>DataFrame</a:t>
            </a:r>
            <a:r>
              <a:rPr lang="nl-NL" dirty="0">
                <a:solidFill>
                  <a:srgbClr val="CE9178"/>
                </a:solidFill>
                <a:latin typeface="Consolas" panose="020B0609020204030204" pitchFamily="49" charset="0"/>
              </a:rPr>
              <a:t>:</a:t>
            </a:r>
          </a:p>
          <a:p>
            <a:pPr marL="742950" lvl="1" indent="-285750">
              <a:buFontTx/>
              <a:buChar char="-"/>
            </a:pPr>
            <a:r>
              <a:rPr lang="nl-NL" dirty="0">
                <a:solidFill>
                  <a:srgbClr val="CE9178"/>
                </a:solidFill>
                <a:latin typeface="Consolas" panose="020B0609020204030204" pitchFamily="49" charset="0"/>
              </a:rPr>
              <a:t>Download</a:t>
            </a:r>
          </a:p>
          <a:p>
            <a:pPr marL="285750" indent="-285750">
              <a:buFontTx/>
              <a:buChar char="-"/>
            </a:pPr>
            <a:r>
              <a:rPr lang="nl-NL" dirty="0">
                <a:solidFill>
                  <a:srgbClr val="CE9178"/>
                </a:solidFill>
                <a:latin typeface="Consolas" panose="020B0609020204030204" pitchFamily="49" charset="0"/>
              </a:rPr>
              <a:t>Else:</a:t>
            </a:r>
          </a:p>
          <a:p>
            <a:pPr marL="742950" lvl="1" indent="-285750">
              <a:buFontTx/>
              <a:buChar char="-"/>
            </a:pPr>
            <a:r>
              <a:rPr lang="nl-NL" dirty="0">
                <a:solidFill>
                  <a:srgbClr val="CE9178"/>
                </a:solidFill>
                <a:latin typeface="Consolas" panose="020B0609020204030204" pitchFamily="49" charset="0"/>
              </a:rPr>
              <a:t>Skip / </a:t>
            </a:r>
            <a:r>
              <a:rPr lang="nl-NL" dirty="0" err="1">
                <a:solidFill>
                  <a:srgbClr val="CE9178"/>
                </a:solidFill>
                <a:latin typeface="Consolas" panose="020B0609020204030204" pitchFamily="49" charset="0"/>
              </a:rPr>
              <a:t>Upsert</a:t>
            </a:r>
            <a:endParaRPr lang="nl-NL" dirty="0">
              <a:solidFill>
                <a:srgbClr val="CE9178"/>
              </a:solidFill>
              <a:latin typeface="Consolas" panose="020B0609020204030204" pitchFamily="49" charset="0"/>
            </a:endParaRPr>
          </a:p>
          <a:p>
            <a:pPr marL="742950" lvl="1" indent="-285750">
              <a:buFontTx/>
              <a:buChar char="-"/>
            </a:pPr>
            <a:endParaRPr lang="nl-NL" dirty="0">
              <a:solidFill>
                <a:srgbClr val="CE9178"/>
              </a:solidFill>
              <a:latin typeface="Consolas" panose="020B0609020204030204" pitchFamily="49" charset="0"/>
            </a:endParaRPr>
          </a:p>
          <a:p>
            <a:r>
              <a:rPr lang="nl-NL" dirty="0"/>
              <a:t>Store </a:t>
            </a:r>
            <a:r>
              <a:rPr lang="nl-NL" dirty="0" err="1"/>
              <a:t>XML’s</a:t>
            </a:r>
            <a:r>
              <a:rPr lang="nl-NL" dirty="0"/>
              <a:t> </a:t>
            </a:r>
            <a:r>
              <a:rPr lang="nl-NL" dirty="0" err="1"/>
              <a:t>to</a:t>
            </a:r>
            <a:r>
              <a:rPr lang="nl-NL" dirty="0"/>
              <a:t> DBMS</a:t>
            </a:r>
          </a:p>
        </p:txBody>
      </p:sp>
    </p:spTree>
    <p:extLst>
      <p:ext uri="{BB962C8B-B14F-4D97-AF65-F5344CB8AC3E}">
        <p14:creationId xmlns:p14="http://schemas.microsoft.com/office/powerpoint/2010/main" val="3985374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a:t>Data download </a:t>
            </a:r>
            <a:r>
              <a:rPr lang="nl-NL" dirty="0" err="1"/>
              <a:t>improvements</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13" name="Tekstvak 12">
            <a:extLst>
              <a:ext uri="{FF2B5EF4-FFF2-40B4-BE49-F238E27FC236}">
                <a16:creationId xmlns:a16="http://schemas.microsoft.com/office/drawing/2014/main" id="{9A296580-1C84-8F3F-0160-E70C28F670ED}"/>
              </a:ext>
            </a:extLst>
          </p:cNvPr>
          <p:cNvSpPr txBox="1"/>
          <p:nvPr/>
        </p:nvSpPr>
        <p:spPr>
          <a:xfrm>
            <a:off x="838200" y="1690688"/>
            <a:ext cx="7401665" cy="1200329"/>
          </a:xfrm>
          <a:prstGeom prst="rect">
            <a:avLst/>
          </a:prstGeom>
          <a:noFill/>
        </p:spPr>
        <p:txBody>
          <a:bodyPr wrap="square" rtlCol="0">
            <a:spAutoFit/>
          </a:bodyPr>
          <a:lstStyle/>
          <a:p>
            <a:pPr marL="285750" indent="-285750">
              <a:buFont typeface="Arial" panose="020B0604020202020204" pitchFamily="34" charset="0"/>
              <a:buChar char="•"/>
            </a:pPr>
            <a:r>
              <a:rPr lang="nl-NL" dirty="0"/>
              <a:t>Store </a:t>
            </a:r>
            <a:r>
              <a:rPr lang="nl-NL" dirty="0" err="1"/>
              <a:t>XML’s</a:t>
            </a:r>
            <a:r>
              <a:rPr lang="nl-NL" dirty="0"/>
              <a:t> </a:t>
            </a:r>
            <a:r>
              <a:rPr lang="nl-NL" dirty="0" err="1"/>
              <a:t>to</a:t>
            </a:r>
            <a:r>
              <a:rPr lang="nl-NL" dirty="0"/>
              <a:t> bucket/</a:t>
            </a:r>
            <a:r>
              <a:rPr lang="nl-NL" dirty="0" err="1"/>
              <a:t>cloud</a:t>
            </a:r>
            <a:r>
              <a:rPr lang="nl-NL" dirty="0"/>
              <a:t> storage </a:t>
            </a:r>
            <a:r>
              <a:rPr lang="nl-NL" dirty="0" err="1"/>
              <a:t>for</a:t>
            </a:r>
            <a:r>
              <a:rPr lang="nl-NL" dirty="0"/>
              <a:t> </a:t>
            </a:r>
            <a:r>
              <a:rPr lang="nl-NL" dirty="0" err="1"/>
              <a:t>persistence</a:t>
            </a:r>
            <a:endParaRPr lang="nl-NL" dirty="0"/>
          </a:p>
          <a:p>
            <a:pPr marL="285750" indent="-285750">
              <a:buFont typeface="Arial" panose="020B0604020202020204" pitchFamily="34" charset="0"/>
              <a:buChar char="•"/>
            </a:pPr>
            <a:r>
              <a:rPr lang="nl-NL" dirty="0" err="1"/>
              <a:t>Only</a:t>
            </a:r>
            <a:r>
              <a:rPr lang="nl-NL" dirty="0"/>
              <a:t> download new files</a:t>
            </a:r>
          </a:p>
          <a:p>
            <a:pPr marL="285750" indent="-285750">
              <a:buFont typeface="Arial" panose="020B0604020202020204" pitchFamily="34" charset="0"/>
              <a:buChar char="•"/>
            </a:pPr>
            <a:r>
              <a:rPr lang="nl-NL" dirty="0"/>
              <a:t>XML </a:t>
            </a:r>
            <a:r>
              <a:rPr lang="nl-NL" dirty="0" err="1"/>
              <a:t>Parser</a:t>
            </a:r>
            <a:r>
              <a:rPr lang="nl-NL" dirty="0"/>
              <a:t> in </a:t>
            </a:r>
            <a:r>
              <a:rPr lang="nl-NL" dirty="0" err="1"/>
              <a:t>downloader</a:t>
            </a:r>
            <a:r>
              <a:rPr lang="nl-NL" dirty="0"/>
              <a:t> in </a:t>
            </a:r>
            <a:r>
              <a:rPr lang="nl-NL" dirty="0" err="1"/>
              <a:t>stead</a:t>
            </a:r>
            <a:r>
              <a:rPr lang="nl-NL" dirty="0"/>
              <a:t> of </a:t>
            </a:r>
            <a:r>
              <a:rPr lang="nl-NL" dirty="0" err="1"/>
              <a:t>splitting</a:t>
            </a:r>
            <a:r>
              <a:rPr lang="nl-NL" dirty="0"/>
              <a:t> strings</a:t>
            </a:r>
          </a:p>
          <a:p>
            <a:pPr marL="285750" indent="-285750">
              <a:buFont typeface="Arial" panose="020B0604020202020204" pitchFamily="34" charset="0"/>
              <a:buChar char="•"/>
            </a:pPr>
            <a:r>
              <a:rPr lang="nl-NL" dirty="0" err="1"/>
              <a:t>Retry</a:t>
            </a:r>
            <a:r>
              <a:rPr lang="nl-NL" dirty="0"/>
              <a:t> on failure</a:t>
            </a:r>
          </a:p>
        </p:txBody>
      </p:sp>
      <p:pic>
        <p:nvPicPr>
          <p:cNvPr id="4" name="Afbeelding 3">
            <a:extLst>
              <a:ext uri="{FF2B5EF4-FFF2-40B4-BE49-F238E27FC236}">
                <a16:creationId xmlns:a16="http://schemas.microsoft.com/office/drawing/2014/main" id="{9512FC46-71FC-F84D-0B0E-E1AFE15A5FF0}"/>
              </a:ext>
            </a:extLst>
          </p:cNvPr>
          <p:cNvPicPr>
            <a:picLocks noChangeAspect="1"/>
          </p:cNvPicPr>
          <p:nvPr/>
        </p:nvPicPr>
        <p:blipFill>
          <a:blip r:embed="rId2"/>
          <a:stretch>
            <a:fillRect/>
          </a:stretch>
        </p:blipFill>
        <p:spPr>
          <a:xfrm>
            <a:off x="838200" y="3524927"/>
            <a:ext cx="7240010" cy="1295581"/>
          </a:xfrm>
          <a:prstGeom prst="rect">
            <a:avLst/>
          </a:prstGeom>
        </p:spPr>
      </p:pic>
    </p:spTree>
    <p:extLst>
      <p:ext uri="{BB962C8B-B14F-4D97-AF65-F5344CB8AC3E}">
        <p14:creationId xmlns:p14="http://schemas.microsoft.com/office/powerpoint/2010/main" val="475666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err="1"/>
              <a:t>Bronze</a:t>
            </a:r>
            <a:r>
              <a:rPr lang="nl-NL" dirty="0"/>
              <a:t> </a:t>
            </a:r>
            <a:r>
              <a:rPr lang="nl-NL" dirty="0" err="1"/>
              <a:t>tables</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13" name="Tekstvak 12">
            <a:extLst>
              <a:ext uri="{FF2B5EF4-FFF2-40B4-BE49-F238E27FC236}">
                <a16:creationId xmlns:a16="http://schemas.microsoft.com/office/drawing/2014/main" id="{9A296580-1C84-8F3F-0160-E70C28F670ED}"/>
              </a:ext>
            </a:extLst>
          </p:cNvPr>
          <p:cNvSpPr txBox="1"/>
          <p:nvPr/>
        </p:nvSpPr>
        <p:spPr>
          <a:xfrm>
            <a:off x="898071" y="2057400"/>
            <a:ext cx="7401665" cy="1200329"/>
          </a:xfrm>
          <a:prstGeom prst="rect">
            <a:avLst/>
          </a:prstGeom>
          <a:noFill/>
        </p:spPr>
        <p:txBody>
          <a:bodyPr wrap="square" rtlCol="0">
            <a:spAutoFit/>
          </a:bodyPr>
          <a:lstStyle/>
          <a:p>
            <a:r>
              <a:rPr lang="nl-NL" dirty="0"/>
              <a:t>DBMS Folder </a:t>
            </a:r>
            <a:r>
              <a:rPr lang="nl-NL" dirty="0" err="1"/>
              <a:t>to</a:t>
            </a:r>
            <a:r>
              <a:rPr lang="nl-NL" dirty="0"/>
              <a:t> </a:t>
            </a:r>
            <a:r>
              <a:rPr lang="nl-NL" dirty="0" err="1"/>
              <a:t>DataFrame</a:t>
            </a:r>
            <a:endParaRPr lang="nl-NL" dirty="0"/>
          </a:p>
          <a:p>
            <a:pPr marL="285750" indent="-285750">
              <a:buFontTx/>
              <a:buChar char="-"/>
            </a:pPr>
            <a:r>
              <a:rPr lang="nl-NL" dirty="0"/>
              <a:t>GLOB </a:t>
            </a:r>
            <a:r>
              <a:rPr lang="nl-NL" dirty="0" err="1"/>
              <a:t>pattern</a:t>
            </a:r>
            <a:r>
              <a:rPr lang="nl-NL" dirty="0"/>
              <a:t> </a:t>
            </a:r>
            <a:r>
              <a:rPr lang="nl-NL" dirty="0" err="1"/>
              <a:t>to</a:t>
            </a:r>
            <a:r>
              <a:rPr lang="nl-NL" dirty="0"/>
              <a:t> </a:t>
            </a:r>
            <a:r>
              <a:rPr lang="nl-NL" dirty="0" err="1"/>
              <a:t>read</a:t>
            </a:r>
            <a:r>
              <a:rPr lang="nl-NL" dirty="0"/>
              <a:t> </a:t>
            </a:r>
            <a:r>
              <a:rPr lang="nl-NL" dirty="0" err="1"/>
              <a:t>all</a:t>
            </a:r>
            <a:r>
              <a:rPr lang="nl-NL" dirty="0"/>
              <a:t> XML files </a:t>
            </a:r>
            <a:r>
              <a:rPr lang="nl-NL" dirty="0" err="1"/>
              <a:t>into</a:t>
            </a:r>
            <a:r>
              <a:rPr lang="nl-NL" dirty="0"/>
              <a:t> </a:t>
            </a:r>
            <a:r>
              <a:rPr lang="nl-NL" dirty="0" err="1"/>
              <a:t>DataFrames</a:t>
            </a:r>
            <a:endParaRPr lang="nl-NL" dirty="0"/>
          </a:p>
          <a:p>
            <a:pPr marL="285750" indent="-285750">
              <a:buFontTx/>
              <a:buChar char="-"/>
            </a:pPr>
            <a:r>
              <a:rPr lang="nl-NL" dirty="0"/>
              <a:t>XSD </a:t>
            </a:r>
            <a:r>
              <a:rPr lang="nl-NL" dirty="0" err="1"/>
              <a:t>for</a:t>
            </a:r>
            <a:r>
              <a:rPr lang="nl-NL" dirty="0"/>
              <a:t> </a:t>
            </a:r>
            <a:r>
              <a:rPr lang="nl-NL" dirty="0" err="1"/>
              <a:t>table</a:t>
            </a:r>
            <a:r>
              <a:rPr lang="nl-NL" dirty="0"/>
              <a:t> </a:t>
            </a:r>
            <a:r>
              <a:rPr lang="nl-NL" dirty="0" err="1"/>
              <a:t>definition</a:t>
            </a:r>
            <a:r>
              <a:rPr lang="nl-NL" dirty="0"/>
              <a:t> </a:t>
            </a:r>
            <a:r>
              <a:rPr lang="nl-NL" dirty="0" err="1"/>
              <a:t>and</a:t>
            </a:r>
            <a:r>
              <a:rPr lang="nl-NL" dirty="0"/>
              <a:t> data </a:t>
            </a:r>
            <a:r>
              <a:rPr lang="nl-NL" dirty="0" err="1"/>
              <a:t>validation</a:t>
            </a:r>
            <a:endParaRPr lang="nl-NL" dirty="0"/>
          </a:p>
          <a:p>
            <a:pPr marL="285750" indent="-285750">
              <a:buFontTx/>
              <a:buChar char="-"/>
            </a:pPr>
            <a:r>
              <a:rPr lang="nl-NL" dirty="0" err="1"/>
              <a:t>Use</a:t>
            </a:r>
            <a:r>
              <a:rPr lang="nl-NL" dirty="0"/>
              <a:t> </a:t>
            </a:r>
            <a:r>
              <a:rPr lang="nl-NL" dirty="0" err="1"/>
              <a:t>DataFrames</a:t>
            </a:r>
            <a:r>
              <a:rPr lang="nl-NL" dirty="0"/>
              <a:t> </a:t>
            </a:r>
            <a:r>
              <a:rPr lang="nl-NL" dirty="0" err="1"/>
              <a:t>for</a:t>
            </a:r>
            <a:r>
              <a:rPr lang="nl-NL" dirty="0"/>
              <a:t> </a:t>
            </a:r>
            <a:r>
              <a:rPr lang="nl-NL" dirty="0" err="1"/>
              <a:t>validation</a:t>
            </a:r>
            <a:r>
              <a:rPr lang="nl-NL" dirty="0"/>
              <a:t>/processing</a:t>
            </a:r>
          </a:p>
        </p:txBody>
      </p:sp>
    </p:spTree>
    <p:extLst>
      <p:ext uri="{BB962C8B-B14F-4D97-AF65-F5344CB8AC3E}">
        <p14:creationId xmlns:p14="http://schemas.microsoft.com/office/powerpoint/2010/main" val="1639304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err="1"/>
              <a:t>Bronze</a:t>
            </a:r>
            <a:r>
              <a:rPr lang="nl-NL" dirty="0"/>
              <a:t> </a:t>
            </a:r>
            <a:r>
              <a:rPr lang="nl-NL" dirty="0" err="1"/>
              <a:t>tables</a:t>
            </a:r>
            <a:r>
              <a:rPr lang="nl-NL" dirty="0"/>
              <a:t> </a:t>
            </a:r>
            <a:r>
              <a:rPr lang="nl-NL" dirty="0" err="1"/>
              <a:t>improvements</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13" name="Tekstvak 12">
            <a:extLst>
              <a:ext uri="{FF2B5EF4-FFF2-40B4-BE49-F238E27FC236}">
                <a16:creationId xmlns:a16="http://schemas.microsoft.com/office/drawing/2014/main" id="{9A296580-1C84-8F3F-0160-E70C28F670ED}"/>
              </a:ext>
            </a:extLst>
          </p:cNvPr>
          <p:cNvSpPr txBox="1"/>
          <p:nvPr/>
        </p:nvSpPr>
        <p:spPr>
          <a:xfrm>
            <a:off x="898071" y="2057400"/>
            <a:ext cx="7401665" cy="646331"/>
          </a:xfrm>
          <a:prstGeom prst="rect">
            <a:avLst/>
          </a:prstGeom>
          <a:noFill/>
        </p:spPr>
        <p:txBody>
          <a:bodyPr wrap="square" rtlCol="0">
            <a:spAutoFit/>
          </a:bodyPr>
          <a:lstStyle/>
          <a:p>
            <a:r>
              <a:rPr lang="nl-NL" dirty="0" err="1"/>
              <a:t>Joins</a:t>
            </a:r>
            <a:r>
              <a:rPr lang="nl-NL" dirty="0"/>
              <a:t> are </a:t>
            </a:r>
            <a:r>
              <a:rPr lang="nl-NL" dirty="0" err="1"/>
              <a:t>expensive</a:t>
            </a:r>
            <a:endParaRPr lang="nl-NL" dirty="0"/>
          </a:p>
          <a:p>
            <a:r>
              <a:rPr lang="nl-NL" dirty="0" err="1"/>
              <a:t>Optionally</a:t>
            </a:r>
            <a:r>
              <a:rPr lang="nl-NL" dirty="0"/>
              <a:t> </a:t>
            </a:r>
            <a:r>
              <a:rPr lang="nl-NL" dirty="0" err="1"/>
              <a:t>denormalize</a:t>
            </a:r>
            <a:r>
              <a:rPr lang="nl-NL" dirty="0"/>
              <a:t> data </a:t>
            </a:r>
            <a:r>
              <a:rPr lang="nl-NL" dirty="0" err="1"/>
              <a:t>into</a:t>
            </a:r>
            <a:r>
              <a:rPr lang="nl-NL" dirty="0"/>
              <a:t> flat </a:t>
            </a:r>
            <a:r>
              <a:rPr lang="nl-NL" dirty="0" err="1"/>
              <a:t>tables</a:t>
            </a:r>
            <a:r>
              <a:rPr lang="nl-NL" dirty="0"/>
              <a:t> in </a:t>
            </a:r>
            <a:r>
              <a:rPr lang="nl-NL" dirty="0" err="1"/>
              <a:t>stead</a:t>
            </a:r>
            <a:r>
              <a:rPr lang="nl-NL" dirty="0"/>
              <a:t> of star model</a:t>
            </a:r>
          </a:p>
        </p:txBody>
      </p:sp>
    </p:spTree>
    <p:extLst>
      <p:ext uri="{BB962C8B-B14F-4D97-AF65-F5344CB8AC3E}">
        <p14:creationId xmlns:p14="http://schemas.microsoft.com/office/powerpoint/2010/main" val="263856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a:t>Silver </a:t>
            </a:r>
            <a:r>
              <a:rPr lang="nl-NL" dirty="0" err="1"/>
              <a:t>tables</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13" name="Tekstvak 12">
            <a:extLst>
              <a:ext uri="{FF2B5EF4-FFF2-40B4-BE49-F238E27FC236}">
                <a16:creationId xmlns:a16="http://schemas.microsoft.com/office/drawing/2014/main" id="{9A296580-1C84-8F3F-0160-E70C28F670ED}"/>
              </a:ext>
            </a:extLst>
          </p:cNvPr>
          <p:cNvSpPr txBox="1"/>
          <p:nvPr/>
        </p:nvSpPr>
        <p:spPr>
          <a:xfrm>
            <a:off x="898071" y="2057400"/>
            <a:ext cx="7401665" cy="923330"/>
          </a:xfrm>
          <a:prstGeom prst="rect">
            <a:avLst/>
          </a:prstGeom>
          <a:noFill/>
        </p:spPr>
        <p:txBody>
          <a:bodyPr wrap="square" rtlCol="0">
            <a:spAutoFit/>
          </a:bodyPr>
          <a:lstStyle/>
          <a:p>
            <a:r>
              <a:rPr lang="nl-NL" dirty="0" err="1"/>
              <a:t>Convert</a:t>
            </a:r>
            <a:r>
              <a:rPr lang="nl-NL" dirty="0"/>
              <a:t> </a:t>
            </a:r>
            <a:r>
              <a:rPr lang="nl-NL" dirty="0" err="1"/>
              <a:t>bronze</a:t>
            </a:r>
            <a:r>
              <a:rPr lang="nl-NL" dirty="0"/>
              <a:t> </a:t>
            </a:r>
            <a:r>
              <a:rPr lang="nl-NL" dirty="0" err="1"/>
              <a:t>tables</a:t>
            </a:r>
            <a:r>
              <a:rPr lang="nl-NL" dirty="0"/>
              <a:t> </a:t>
            </a:r>
            <a:r>
              <a:rPr lang="nl-NL" dirty="0" err="1"/>
              <a:t>to</a:t>
            </a:r>
            <a:r>
              <a:rPr lang="nl-NL" dirty="0"/>
              <a:t> star model</a:t>
            </a:r>
          </a:p>
          <a:p>
            <a:r>
              <a:rPr lang="nl-NL" dirty="0" err="1"/>
              <a:t>Only</a:t>
            </a:r>
            <a:r>
              <a:rPr lang="nl-NL" dirty="0"/>
              <a:t> append new </a:t>
            </a:r>
            <a:r>
              <a:rPr lang="nl-NL" dirty="0" err="1"/>
              <a:t>dimension</a:t>
            </a:r>
            <a:r>
              <a:rPr lang="nl-NL" dirty="0"/>
              <a:t> </a:t>
            </a:r>
            <a:r>
              <a:rPr lang="nl-NL" dirty="0" err="1"/>
              <a:t>and</a:t>
            </a:r>
            <a:r>
              <a:rPr lang="nl-NL" dirty="0"/>
              <a:t> </a:t>
            </a:r>
            <a:r>
              <a:rPr lang="nl-NL" dirty="0" err="1"/>
              <a:t>fact</a:t>
            </a:r>
            <a:r>
              <a:rPr lang="nl-NL" dirty="0"/>
              <a:t> data</a:t>
            </a:r>
          </a:p>
          <a:p>
            <a:endParaRPr lang="nl-NL" dirty="0"/>
          </a:p>
        </p:txBody>
      </p:sp>
    </p:spTree>
    <p:extLst>
      <p:ext uri="{BB962C8B-B14F-4D97-AF65-F5344CB8AC3E}">
        <p14:creationId xmlns:p14="http://schemas.microsoft.com/office/powerpoint/2010/main" val="754097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err="1"/>
              <a:t>Improvements</a:t>
            </a:r>
            <a:r>
              <a:rPr lang="nl-NL" dirty="0"/>
              <a:t> - </a:t>
            </a:r>
            <a:r>
              <a:rPr lang="nl-NL" dirty="0" err="1"/>
              <a:t>joins</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sp>
        <p:nvSpPr>
          <p:cNvPr id="13" name="Tekstvak 12">
            <a:extLst>
              <a:ext uri="{FF2B5EF4-FFF2-40B4-BE49-F238E27FC236}">
                <a16:creationId xmlns:a16="http://schemas.microsoft.com/office/drawing/2014/main" id="{9A296580-1C84-8F3F-0160-E70C28F670ED}"/>
              </a:ext>
            </a:extLst>
          </p:cNvPr>
          <p:cNvSpPr txBox="1"/>
          <p:nvPr/>
        </p:nvSpPr>
        <p:spPr>
          <a:xfrm>
            <a:off x="898071" y="2057400"/>
            <a:ext cx="7401665" cy="369332"/>
          </a:xfrm>
          <a:prstGeom prst="rect">
            <a:avLst/>
          </a:prstGeom>
          <a:noFill/>
        </p:spPr>
        <p:txBody>
          <a:bodyPr wrap="square" rtlCol="0">
            <a:spAutoFit/>
          </a:bodyPr>
          <a:lstStyle/>
          <a:p>
            <a:r>
              <a:rPr lang="nl-NL" dirty="0"/>
              <a:t>Optimizing </a:t>
            </a:r>
            <a:r>
              <a:rPr lang="nl-NL" dirty="0" err="1"/>
              <a:t>joins</a:t>
            </a:r>
            <a:r>
              <a:rPr lang="nl-NL" dirty="0"/>
              <a:t> </a:t>
            </a:r>
            <a:r>
              <a:rPr lang="nl-NL" dirty="0" err="1"/>
              <a:t>by</a:t>
            </a:r>
            <a:r>
              <a:rPr lang="nl-NL" dirty="0"/>
              <a:t> </a:t>
            </a:r>
            <a:r>
              <a:rPr lang="nl-NL" dirty="0" err="1"/>
              <a:t>allowing</a:t>
            </a:r>
            <a:r>
              <a:rPr lang="nl-NL" dirty="0"/>
              <a:t> </a:t>
            </a:r>
            <a:r>
              <a:rPr lang="nl-NL" dirty="0" err="1"/>
              <a:t>boradcast</a:t>
            </a:r>
            <a:r>
              <a:rPr lang="nl-NL" dirty="0"/>
              <a:t> </a:t>
            </a:r>
            <a:r>
              <a:rPr lang="nl-NL" dirty="0" err="1"/>
              <a:t>joins</a:t>
            </a:r>
            <a:endParaRPr lang="nl-NL" dirty="0"/>
          </a:p>
        </p:txBody>
      </p:sp>
      <p:pic>
        <p:nvPicPr>
          <p:cNvPr id="6" name="Afbeelding 5" descr="Afbeelding met tekst, visitekaartje, schermopname, Lettertype&#10;&#10;Automatisch gegenereerde beschrijving">
            <a:extLst>
              <a:ext uri="{FF2B5EF4-FFF2-40B4-BE49-F238E27FC236}">
                <a16:creationId xmlns:a16="http://schemas.microsoft.com/office/drawing/2014/main" id="{A1D6B005-A46A-D452-96A2-44DBC53B0876}"/>
              </a:ext>
            </a:extLst>
          </p:cNvPr>
          <p:cNvPicPr>
            <a:picLocks noChangeAspect="1"/>
          </p:cNvPicPr>
          <p:nvPr/>
        </p:nvPicPr>
        <p:blipFill rotWithShape="1">
          <a:blip r:embed="rId3">
            <a:extLst>
              <a:ext uri="{28A0092B-C50C-407E-A947-70E740481C1C}">
                <a14:useLocalDpi xmlns:a14="http://schemas.microsoft.com/office/drawing/2010/main" val="0"/>
              </a:ext>
            </a:extLst>
          </a:blip>
          <a:srcRect l="5416" t="23208" r="5521" b="24909"/>
          <a:stretch/>
        </p:blipFill>
        <p:spPr>
          <a:xfrm>
            <a:off x="838200" y="2426732"/>
            <a:ext cx="10858500" cy="1549400"/>
          </a:xfrm>
          <a:prstGeom prst="rect">
            <a:avLst/>
          </a:prstGeom>
        </p:spPr>
      </p:pic>
    </p:spTree>
    <p:extLst>
      <p:ext uri="{BB962C8B-B14F-4D97-AF65-F5344CB8AC3E}">
        <p14:creationId xmlns:p14="http://schemas.microsoft.com/office/powerpoint/2010/main" val="2747161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66B90-74A3-3032-0C2A-CCFA03E9177F}"/>
              </a:ext>
            </a:extLst>
          </p:cNvPr>
          <p:cNvSpPr>
            <a:spLocks noGrp="1"/>
          </p:cNvSpPr>
          <p:nvPr>
            <p:ph type="title"/>
          </p:nvPr>
        </p:nvSpPr>
        <p:spPr/>
        <p:txBody>
          <a:bodyPr/>
          <a:lstStyle/>
          <a:p>
            <a:r>
              <a:rPr lang="nl-NL" dirty="0" err="1"/>
              <a:t>Improvements</a:t>
            </a:r>
            <a:r>
              <a:rPr lang="nl-NL" dirty="0"/>
              <a:t> – data </a:t>
            </a:r>
            <a:r>
              <a:rPr lang="nl-NL" dirty="0" err="1"/>
              <a:t>skew</a:t>
            </a:r>
            <a:endParaRPr lang="nl-NL" dirty="0"/>
          </a:p>
        </p:txBody>
      </p:sp>
      <p:sp>
        <p:nvSpPr>
          <p:cNvPr id="9" name="Tijdelijke aanduiding voor tekst 8">
            <a:extLst>
              <a:ext uri="{FF2B5EF4-FFF2-40B4-BE49-F238E27FC236}">
                <a16:creationId xmlns:a16="http://schemas.microsoft.com/office/drawing/2014/main" id="{347DF415-7246-36BD-85B8-85E1DF3485BC}"/>
              </a:ext>
            </a:extLst>
          </p:cNvPr>
          <p:cNvSpPr>
            <a:spLocks noGrp="1"/>
          </p:cNvSpPr>
          <p:nvPr>
            <p:ph type="body" sz="quarter" idx="20"/>
          </p:nvPr>
        </p:nvSpPr>
        <p:spPr/>
        <p:txBody>
          <a:bodyPr>
            <a:normAutofit fontScale="25000" lnSpcReduction="20000"/>
          </a:bodyPr>
          <a:lstStyle/>
          <a:p>
            <a:endParaRPr lang="nl-NL"/>
          </a:p>
        </p:txBody>
      </p:sp>
      <p:pic>
        <p:nvPicPr>
          <p:cNvPr id="4" name="Afbeelding 3" descr="Afbeelding met diagram, Perceel, lijn, ontwerp&#10;&#10;Automatisch gegenereerde beschrijving">
            <a:extLst>
              <a:ext uri="{FF2B5EF4-FFF2-40B4-BE49-F238E27FC236}">
                <a16:creationId xmlns:a16="http://schemas.microsoft.com/office/drawing/2014/main" id="{F0485DA2-75E1-EB31-3D74-E2B714287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225" y="1371600"/>
            <a:ext cx="9311878" cy="2514600"/>
          </a:xfrm>
          <a:prstGeom prst="rect">
            <a:avLst/>
          </a:prstGeom>
        </p:spPr>
      </p:pic>
      <p:pic>
        <p:nvPicPr>
          <p:cNvPr id="7" name="Afbeelding 6" descr="Afbeelding met tekst, schermopname, lijn, diagram&#10;&#10;Automatisch gegenereerde beschrijving">
            <a:extLst>
              <a:ext uri="{FF2B5EF4-FFF2-40B4-BE49-F238E27FC236}">
                <a16:creationId xmlns:a16="http://schemas.microsoft.com/office/drawing/2014/main" id="{1C7E07B2-3DE6-96FD-EA1E-4453D17390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6258" y="3886200"/>
            <a:ext cx="5017542" cy="2459989"/>
          </a:xfrm>
          <a:prstGeom prst="rect">
            <a:avLst/>
          </a:prstGeom>
        </p:spPr>
      </p:pic>
    </p:spTree>
    <p:extLst>
      <p:ext uri="{BB962C8B-B14F-4D97-AF65-F5344CB8AC3E}">
        <p14:creationId xmlns:p14="http://schemas.microsoft.com/office/powerpoint/2010/main" val="3272368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thema">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99602_TF67328976_Win32" id="{8E14AC2B-B2F2-4723-A976-9C9D9033EA14}" vid="{BE82D758-C254-4C7A-9A28-D116F51218F4}"/>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tf67328976_win32</Template>
  <TotalTime>6814</TotalTime>
  <Words>347</Words>
  <Application>Microsoft Office PowerPoint</Application>
  <PresentationFormat>Breedbeeld</PresentationFormat>
  <Paragraphs>77</Paragraphs>
  <Slides>10</Slides>
  <Notes>9</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10</vt:i4>
      </vt:variant>
    </vt:vector>
  </HeadingPairs>
  <TitlesOfParts>
    <vt:vector size="15" baseType="lpstr">
      <vt:lpstr>Arial</vt:lpstr>
      <vt:lpstr>Calibri</vt:lpstr>
      <vt:lpstr>Consolas</vt:lpstr>
      <vt:lpstr>Tenorite</vt:lpstr>
      <vt:lpstr>Office-thema</vt:lpstr>
      <vt:lpstr>Rijksmuseum API</vt:lpstr>
      <vt:lpstr>Overview</vt:lpstr>
      <vt:lpstr>Data download</vt:lpstr>
      <vt:lpstr>Data download improvements</vt:lpstr>
      <vt:lpstr>Bronze tables</vt:lpstr>
      <vt:lpstr>Bronze tables improvements</vt:lpstr>
      <vt:lpstr>Silver tables</vt:lpstr>
      <vt:lpstr>Improvements - joins</vt:lpstr>
      <vt:lpstr>Improvements – data skew</vt:lpstr>
      <vt:lpstr>Improvements – data skew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Zwemmer, Bart</dc:creator>
  <cp:lastModifiedBy>Zwemmer, Bart</cp:lastModifiedBy>
  <cp:revision>11</cp:revision>
  <dcterms:created xsi:type="dcterms:W3CDTF">2023-06-07T17:38:11Z</dcterms:created>
  <dcterms:modified xsi:type="dcterms:W3CDTF">2023-06-12T11:13:02Z</dcterms:modified>
</cp:coreProperties>
</file>